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1" r:id="rId2"/>
    <p:sldId id="280" r:id="rId3"/>
    <p:sldId id="262" r:id="rId4"/>
    <p:sldId id="263" r:id="rId5"/>
    <p:sldId id="264" r:id="rId6"/>
    <p:sldId id="265" r:id="rId7"/>
    <p:sldId id="267" r:id="rId8"/>
    <p:sldId id="268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spPr>
            <a:solidFill>
              <a:srgbClr val="25C8B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9CB38"/>
              </a:solidFill>
            </c:spPr>
            <c:extLst>
              <c:ext xmlns:c16="http://schemas.microsoft.com/office/drawing/2014/chart" uri="{C3380CC4-5D6E-409C-BE32-E72D297353CC}">
                <c16:uniqueId val="{00000000-899E-4555-B1A4-FEA109B7F80A}"/>
              </c:ext>
            </c:extLst>
          </c:dPt>
          <c:dPt>
            <c:idx val="1"/>
            <c:invertIfNegative val="0"/>
            <c:bubble3D val="0"/>
            <c:spPr>
              <a:solidFill>
                <a:srgbClr val="63A537"/>
              </a:solidFill>
            </c:spPr>
            <c:extLst>
              <c:ext xmlns:c16="http://schemas.microsoft.com/office/drawing/2014/chart" uri="{C3380CC4-5D6E-409C-BE32-E72D297353CC}">
                <c16:uniqueId val="{00000002-899E-4555-B1A4-FEA109B7F80A}"/>
              </c:ext>
            </c:extLst>
          </c:dPt>
          <c:dPt>
            <c:idx val="2"/>
            <c:invertIfNegative val="0"/>
            <c:bubble3D val="0"/>
            <c:spPr>
              <a:solidFill>
                <a:srgbClr val="37A76F"/>
              </a:solidFill>
            </c:spPr>
            <c:extLst>
              <c:ext xmlns:c16="http://schemas.microsoft.com/office/drawing/2014/chart" uri="{C3380CC4-5D6E-409C-BE32-E72D297353CC}">
                <c16:uniqueId val="{00000004-899E-4555-B1A4-FEA109B7F80A}"/>
              </c:ext>
            </c:extLst>
          </c:dPt>
          <c:dPt>
            <c:idx val="3"/>
            <c:invertIfNegative val="0"/>
            <c:bubble3D val="0"/>
            <c:spPr>
              <a:solidFill>
                <a:srgbClr val="44C1A3"/>
              </a:solidFill>
            </c:spPr>
            <c:extLst>
              <c:ext xmlns:c16="http://schemas.microsoft.com/office/drawing/2014/chart" uri="{C3380CC4-5D6E-409C-BE32-E72D297353CC}">
                <c16:uniqueId val="{00000006-899E-4555-B1A4-FEA109B7F80A}"/>
              </c:ext>
            </c:extLst>
          </c:dPt>
          <c:dPt>
            <c:idx val="4"/>
            <c:invertIfNegative val="0"/>
            <c:bubble3D val="0"/>
            <c:spPr>
              <a:solidFill>
                <a:srgbClr val="4EB3CF"/>
              </a:solidFill>
            </c:spPr>
            <c:extLst>
              <c:ext xmlns:c16="http://schemas.microsoft.com/office/drawing/2014/chart" uri="{C3380CC4-5D6E-409C-BE32-E72D297353CC}">
                <c16:uniqueId val="{00000008-899E-4555-B1A4-FEA109B7F80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9E-4555-B1A4-FEA109B7F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3610-F060-4BEC-B90B-B30E65FFCFE9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48206-EBF8-4AC1-AAF4-15BB9075B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3102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322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1B276829-BBC3-4919-8FC4-A92B6386F443}" type="datetimeFigureOut">
              <a:rPr lang="id-ID" smtClean="0"/>
              <a:pPr/>
              <a:t>30/04/2016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29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752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339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39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5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7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1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5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5015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150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326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336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916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23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576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019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76829-BBC3-4919-8FC4-A92B6386F443}" type="datetimeFigureOut">
              <a:rPr lang="id-ID" smtClean="0"/>
              <a:t>30/04/2016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44EA5-5F99-43E1-9853-96597629E3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463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11180617" y="405245"/>
            <a:ext cx="382386" cy="3740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86503" y="453781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2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UDqxr2UUDL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angle 125"/>
          <p:cNvSpPr/>
          <p:nvPr/>
        </p:nvSpPr>
        <p:spPr>
          <a:xfrm>
            <a:off x="-6424" y="0"/>
            <a:ext cx="12198424" cy="6863401"/>
          </a:xfrm>
          <a:prstGeom prst="rect">
            <a:avLst/>
          </a:prstGeom>
          <a:solidFill>
            <a:schemeClr val="accent6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965229" y="5079919"/>
            <a:ext cx="606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b="1" kern="0" spc="-300" dirty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t>ONLINE TRAVEL AGENCY</a:t>
            </a:r>
            <a:endParaRPr lang="id-ID" sz="4800" b="1" kern="0" spc="-300" dirty="0">
              <a:solidFill>
                <a:schemeClr val="bg1"/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18346" y="920701"/>
            <a:ext cx="3960000" cy="3960000"/>
            <a:chOff x="144409" y="2785949"/>
            <a:chExt cx="3960000" cy="3960000"/>
          </a:xfrm>
        </p:grpSpPr>
        <p:sp>
          <p:nvSpPr>
            <p:cNvPr id="15" name="Oval 14"/>
            <p:cNvSpPr/>
            <p:nvPr/>
          </p:nvSpPr>
          <p:spPr>
            <a:xfrm>
              <a:off x="340359" y="2979673"/>
              <a:ext cx="3576776" cy="3576776"/>
            </a:xfrm>
            <a:prstGeom prst="ellipse">
              <a:avLst/>
            </a:prstGeom>
            <a:solidFill>
              <a:schemeClr val="bg1">
                <a:lumMod val="75000"/>
                <a:alpha val="52000"/>
              </a:schemeClr>
            </a:solidFill>
            <a:ln w="762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144409" y="2785949"/>
              <a:ext cx="3960000" cy="39600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11" y="1930806"/>
            <a:ext cx="2326869" cy="23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06356" y="542015"/>
            <a:ext cx="5779339" cy="989358"/>
            <a:chOff x="3206356" y="239312"/>
            <a:chExt cx="5779339" cy="989358"/>
          </a:xfrm>
        </p:grpSpPr>
        <p:sp>
          <p:nvSpPr>
            <p:cNvPr id="118" name="TextBox 117"/>
            <p:cNvSpPr txBox="1"/>
            <p:nvPr/>
          </p:nvSpPr>
          <p:spPr>
            <a:xfrm>
              <a:off x="3206356" y="643895"/>
              <a:ext cx="57793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KEY FINANCIAL SNAPSHOTS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120" name="Diamond 11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71122055"/>
              </p:ext>
            </p:extLst>
          </p:nvPr>
        </p:nvGraphicFramePr>
        <p:xfrm>
          <a:off x="1273817" y="1870723"/>
          <a:ext cx="4443717" cy="3591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 14"/>
          <p:cNvSpPr/>
          <p:nvPr/>
        </p:nvSpPr>
        <p:spPr>
          <a:xfrm>
            <a:off x="6433083" y="2791739"/>
            <a:ext cx="2248476" cy="2249354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69101" y="4155491"/>
            <a:ext cx="1683407" cy="1684064"/>
          </a:xfrm>
          <a:prstGeom prst="ellipse">
            <a:avLst/>
          </a:prstGeom>
          <a:solidFill>
            <a:schemeClr val="accent2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40836" y="3270991"/>
            <a:ext cx="1208641" cy="1209113"/>
          </a:xfrm>
          <a:prstGeom prst="ellipse">
            <a:avLst/>
          </a:prstGeom>
          <a:solidFill>
            <a:schemeClr val="accent3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47176" y="2349859"/>
            <a:ext cx="1208641" cy="1209113"/>
          </a:xfrm>
          <a:prstGeom prst="ellipse">
            <a:avLst/>
          </a:prstGeom>
          <a:solidFill>
            <a:schemeClr val="accent4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25132" y="3912603"/>
            <a:ext cx="1208641" cy="1209113"/>
          </a:xfrm>
          <a:prstGeom prst="ellipse">
            <a:avLst/>
          </a:prstGeom>
          <a:solidFill>
            <a:schemeClr val="accent5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75423" y="2987240"/>
            <a:ext cx="1208641" cy="1209113"/>
          </a:xfrm>
          <a:prstGeom prst="ellipse">
            <a:avLst/>
          </a:prstGeom>
          <a:solidFill>
            <a:schemeClr val="accent6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63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0152" y="1800698"/>
            <a:ext cx="158235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05482" y="3324129"/>
            <a:ext cx="1908177" cy="884339"/>
            <a:chOff x="6659351" y="2242435"/>
            <a:chExt cx="1908177" cy="884339"/>
          </a:xfrm>
        </p:grpSpPr>
        <p:sp>
          <p:nvSpPr>
            <p:cNvPr id="24" name="TextBox 23"/>
            <p:cNvSpPr txBox="1"/>
            <p:nvPr/>
          </p:nvSpPr>
          <p:spPr>
            <a:xfrm>
              <a:off x="6659351" y="2911330"/>
              <a:ext cx="19081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pc="27" dirty="0">
                  <a:solidFill>
                    <a:schemeClr val="bg1"/>
                  </a:solidFill>
                  <a:latin typeface="+mj-lt"/>
                  <a:cs typeface="Roboto Light"/>
                </a:rPr>
                <a:t>TOTAL REVENUE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8332" y="2242435"/>
              <a:ext cx="943400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U </a:t>
              </a:r>
              <a:r>
                <a:rPr lang="en-US" sz="20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BDT</a:t>
              </a:r>
              <a:endParaRPr lang="en-US" sz="4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61311" y="4532791"/>
            <a:ext cx="1908177" cy="705892"/>
            <a:chOff x="6659351" y="2374715"/>
            <a:chExt cx="1908177" cy="705892"/>
          </a:xfrm>
        </p:grpSpPr>
        <p:sp>
          <p:nvSpPr>
            <p:cNvPr id="28" name="TextBox 27"/>
            <p:cNvSpPr txBox="1"/>
            <p:nvPr/>
          </p:nvSpPr>
          <p:spPr>
            <a:xfrm>
              <a:off x="6659351" y="2911330"/>
              <a:ext cx="190817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spc="27" dirty="0">
                  <a:solidFill>
                    <a:schemeClr val="bg1"/>
                  </a:solidFill>
                  <a:latin typeface="+mj-lt"/>
                  <a:cs typeface="Roboto Light"/>
                </a:rPr>
                <a:t>TOTAL INVESTMENT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30321" y="2374715"/>
              <a:ext cx="76623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V </a:t>
              </a:r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BDT</a:t>
              </a:r>
              <a:endParaRPr lang="en-US" sz="36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57719" y="2654585"/>
            <a:ext cx="990557" cy="652762"/>
            <a:chOff x="6605305" y="2374715"/>
            <a:chExt cx="1908177" cy="652762"/>
          </a:xfrm>
        </p:grpSpPr>
        <p:sp>
          <p:nvSpPr>
            <p:cNvPr id="31" name="TextBox 30"/>
            <p:cNvSpPr txBox="1"/>
            <p:nvPr/>
          </p:nvSpPr>
          <p:spPr>
            <a:xfrm>
              <a:off x="6605305" y="2858200"/>
              <a:ext cx="190817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spc="27" dirty="0">
                  <a:solidFill>
                    <a:schemeClr val="bg1"/>
                  </a:solidFill>
                  <a:latin typeface="+mj-lt"/>
                  <a:cs typeface="Roboto Light"/>
                </a:rPr>
                <a:t>ROI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59837" y="2374715"/>
              <a:ext cx="130720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W%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53574" y="3524534"/>
            <a:ext cx="990557" cy="652762"/>
            <a:chOff x="6605305" y="2374715"/>
            <a:chExt cx="1908177" cy="652762"/>
          </a:xfrm>
        </p:grpSpPr>
        <p:sp>
          <p:nvSpPr>
            <p:cNvPr id="34" name="TextBox 33"/>
            <p:cNvSpPr txBox="1"/>
            <p:nvPr/>
          </p:nvSpPr>
          <p:spPr>
            <a:xfrm>
              <a:off x="6605305" y="2858200"/>
              <a:ext cx="190817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spc="27" dirty="0">
                  <a:solidFill>
                    <a:schemeClr val="bg1"/>
                  </a:solidFill>
                  <a:latin typeface="+mj-lt"/>
                  <a:cs typeface="Roboto Light"/>
                </a:rPr>
                <a:t>NPV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00168" y="2374715"/>
              <a:ext cx="122654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/>
              <a:r>
                <a:rPr lang="en-US" sz="3200" b="1" cap="all" spc="27" dirty="0">
                  <a:solidFill>
                    <a:prstClr val="white"/>
                  </a:solidFill>
                  <a:latin typeface="Calibri" panose="020F0502020204030204" pitchFamily="34" charset="0"/>
                  <a:cs typeface="Roboto Light"/>
                </a:rPr>
                <a:t>X </a:t>
              </a:r>
              <a:r>
                <a:rPr lang="en-US" sz="1400" b="1" cap="all" spc="27" dirty="0">
                  <a:solidFill>
                    <a:prstClr val="white"/>
                  </a:solidFill>
                  <a:latin typeface="Calibri" panose="020F0502020204030204" pitchFamily="34" charset="0"/>
                  <a:cs typeface="Roboto Light"/>
                </a:rPr>
                <a:t>BDT</a:t>
              </a:r>
              <a:endParaRPr lang="en-US" sz="3200" b="1" cap="all" spc="27" dirty="0">
                <a:solidFill>
                  <a:prstClr val="white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702320" y="3173939"/>
            <a:ext cx="808586" cy="776193"/>
            <a:chOff x="6777834" y="2374715"/>
            <a:chExt cx="1557634" cy="776193"/>
          </a:xfrm>
        </p:grpSpPr>
        <p:sp>
          <p:nvSpPr>
            <p:cNvPr id="37" name="TextBox 36"/>
            <p:cNvSpPr txBox="1"/>
            <p:nvPr/>
          </p:nvSpPr>
          <p:spPr>
            <a:xfrm>
              <a:off x="6777834" y="2843131"/>
              <a:ext cx="15576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spc="27" dirty="0">
                  <a:solidFill>
                    <a:schemeClr val="bg1"/>
                  </a:solidFill>
                  <a:latin typeface="+mj-lt"/>
                  <a:cs typeface="Roboto Light"/>
                </a:rPr>
                <a:t>NET CASH FLOW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29505" y="2374715"/>
              <a:ext cx="116787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/>
              <a:r>
                <a:rPr lang="en-US" sz="3200" b="1" cap="all" spc="27" dirty="0">
                  <a:solidFill>
                    <a:prstClr val="white"/>
                  </a:solidFill>
                  <a:latin typeface="Calibri" panose="020F0502020204030204" pitchFamily="34" charset="0"/>
                  <a:cs typeface="Roboto Light"/>
                </a:rPr>
                <a:t>Z </a:t>
              </a:r>
              <a:r>
                <a:rPr lang="en-US" sz="1400" b="1" cap="all" spc="27" dirty="0">
                  <a:solidFill>
                    <a:prstClr val="white"/>
                  </a:solidFill>
                  <a:latin typeface="Calibri" panose="020F0502020204030204" pitchFamily="34" charset="0"/>
                  <a:cs typeface="Roboto Light"/>
                </a:rPr>
                <a:t>BDT</a:t>
              </a:r>
              <a:endParaRPr lang="en-US" sz="3200" b="1" cap="all" spc="27" dirty="0">
                <a:solidFill>
                  <a:prstClr val="white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49899" y="4198706"/>
            <a:ext cx="990557" cy="652762"/>
            <a:chOff x="6605305" y="2374715"/>
            <a:chExt cx="1908177" cy="652762"/>
          </a:xfrm>
        </p:grpSpPr>
        <p:sp>
          <p:nvSpPr>
            <p:cNvPr id="40" name="TextBox 39"/>
            <p:cNvSpPr txBox="1"/>
            <p:nvPr/>
          </p:nvSpPr>
          <p:spPr>
            <a:xfrm>
              <a:off x="6605305" y="2858200"/>
              <a:ext cx="190817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spc="27" dirty="0">
                  <a:solidFill>
                    <a:schemeClr val="bg1"/>
                  </a:solidFill>
                  <a:latin typeface="+mj-lt"/>
                  <a:cs typeface="Roboto Light"/>
                </a:rPr>
                <a:t>IRR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12693" y="2374715"/>
              <a:ext cx="100149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Y%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7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category"/>
        </p:bldSub>
      </p:bldGraphic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4820002" y="3000254"/>
            <a:ext cx="2092773" cy="820333"/>
            <a:chOff x="2101926" y="2086239"/>
            <a:chExt cx="2092773" cy="820333"/>
          </a:xfrm>
        </p:grpSpPr>
        <p:sp>
          <p:nvSpPr>
            <p:cNvPr id="54" name="TextBox 53"/>
            <p:cNvSpPr txBox="1"/>
            <p:nvPr/>
          </p:nvSpPr>
          <p:spPr>
            <a:xfrm>
              <a:off x="2101926" y="2086239"/>
              <a:ext cx="1112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FUTURE GOAL 2</a:t>
              </a:r>
              <a:endParaRPr lang="id-ID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01926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96893" y="3280328"/>
            <a:ext cx="1590692" cy="842784"/>
            <a:chOff x="2101926" y="2208100"/>
            <a:chExt cx="2092773" cy="698472"/>
          </a:xfrm>
        </p:grpSpPr>
        <p:sp>
          <p:nvSpPr>
            <p:cNvPr id="51" name="TextBox 50"/>
            <p:cNvSpPr txBox="1"/>
            <p:nvPr/>
          </p:nvSpPr>
          <p:spPr>
            <a:xfrm>
              <a:off x="2121907" y="2208100"/>
              <a:ext cx="1382696" cy="48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Lato Regular"/>
                </a:rPr>
                <a:t>FUTURE GOAL 1</a:t>
              </a:r>
              <a:endParaRPr lang="id-ID" sz="1600" b="1" dirty="0">
                <a:solidFill>
                  <a:schemeClr val="accent1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01926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495825" y="2125743"/>
            <a:ext cx="1363567" cy="983071"/>
            <a:chOff x="2101926" y="2360385"/>
            <a:chExt cx="2096719" cy="569046"/>
          </a:xfrm>
        </p:grpSpPr>
        <p:sp>
          <p:nvSpPr>
            <p:cNvPr id="60" name="TextBox 59"/>
            <p:cNvSpPr txBox="1"/>
            <p:nvPr/>
          </p:nvSpPr>
          <p:spPr>
            <a:xfrm>
              <a:off x="2101926" y="2360385"/>
              <a:ext cx="1745948" cy="338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Lato Regular"/>
                </a:rPr>
                <a:t>FUTURE GOAL 4</a:t>
              </a:r>
              <a:endParaRPr lang="id-ID" sz="1600" b="1" dirty="0">
                <a:solidFill>
                  <a:schemeClr val="accent4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05872" y="2652432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sp>
        <p:nvSpPr>
          <p:cNvPr id="236" name="Isosceles Triangle 26"/>
          <p:cNvSpPr/>
          <p:nvPr/>
        </p:nvSpPr>
        <p:spPr bwMode="auto">
          <a:xfrm>
            <a:off x="1477653" y="4676518"/>
            <a:ext cx="3461725" cy="1348904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7" name="Isosceles Triangle 26"/>
          <p:cNvSpPr/>
          <p:nvPr/>
        </p:nvSpPr>
        <p:spPr bwMode="auto">
          <a:xfrm>
            <a:off x="3083607" y="4267710"/>
            <a:ext cx="3461725" cy="1757711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8" name="Isosceles Triangle 26"/>
          <p:cNvSpPr/>
          <p:nvPr/>
        </p:nvSpPr>
        <p:spPr bwMode="auto">
          <a:xfrm>
            <a:off x="4407108" y="3907225"/>
            <a:ext cx="3461725" cy="2107465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9" name="Isosceles Triangle 26"/>
          <p:cNvSpPr/>
          <p:nvPr/>
        </p:nvSpPr>
        <p:spPr bwMode="auto">
          <a:xfrm>
            <a:off x="5690851" y="3424635"/>
            <a:ext cx="3461725" cy="2600785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7" name="Isosceles Triangle 26"/>
          <p:cNvSpPr/>
          <p:nvPr/>
        </p:nvSpPr>
        <p:spPr bwMode="auto">
          <a:xfrm>
            <a:off x="7015775" y="3116905"/>
            <a:ext cx="3461725" cy="2908516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4" name="Straight Connector 213"/>
          <p:cNvCxnSpPr/>
          <p:nvPr/>
        </p:nvCxnSpPr>
        <p:spPr>
          <a:xfrm>
            <a:off x="3239248" y="3857509"/>
            <a:ext cx="0" cy="740507"/>
          </a:xfrm>
          <a:prstGeom prst="line">
            <a:avLst/>
          </a:prstGeom>
          <a:ln w="12700" cmpd="sng">
            <a:solidFill>
              <a:srgbClr val="A3A3A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791472" y="3406997"/>
            <a:ext cx="0" cy="779321"/>
          </a:xfrm>
          <a:prstGeom prst="line">
            <a:avLst/>
          </a:prstGeom>
          <a:ln w="12700" cmpd="sng">
            <a:solidFill>
              <a:srgbClr val="A3A3A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6132369" y="3052896"/>
            <a:ext cx="0" cy="794687"/>
          </a:xfrm>
          <a:prstGeom prst="line">
            <a:avLst/>
          </a:prstGeom>
          <a:ln w="12700" cmpd="sng">
            <a:solidFill>
              <a:srgbClr val="A3A3A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7448420" y="2542641"/>
            <a:ext cx="0" cy="791966"/>
          </a:xfrm>
          <a:prstGeom prst="line">
            <a:avLst/>
          </a:prstGeom>
          <a:ln w="12700" cmpd="sng">
            <a:solidFill>
              <a:srgbClr val="A3A3A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8786222" y="2338754"/>
            <a:ext cx="0" cy="651954"/>
          </a:xfrm>
          <a:prstGeom prst="line">
            <a:avLst/>
          </a:prstGeom>
          <a:ln w="12700" cmpd="sng">
            <a:solidFill>
              <a:srgbClr val="A3A3A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813656" y="6131596"/>
            <a:ext cx="105647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894992" y="542015"/>
            <a:ext cx="6402074" cy="989358"/>
            <a:chOff x="2894992" y="239312"/>
            <a:chExt cx="6402074" cy="989358"/>
          </a:xfrm>
        </p:grpSpPr>
        <p:sp>
          <p:nvSpPr>
            <p:cNvPr id="37" name="TextBox 36"/>
            <p:cNvSpPr txBox="1"/>
            <p:nvPr/>
          </p:nvSpPr>
          <p:spPr>
            <a:xfrm>
              <a:off x="2894992" y="643895"/>
              <a:ext cx="6402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HOW YOU CAN HELP US GROW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40" name="Diamond 3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iamond 4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iamond 4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iamond 4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Diamond 4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74845" y="2648798"/>
            <a:ext cx="1052288" cy="982127"/>
            <a:chOff x="2101926" y="2360385"/>
            <a:chExt cx="2092773" cy="570757"/>
          </a:xfrm>
        </p:grpSpPr>
        <p:sp>
          <p:nvSpPr>
            <p:cNvPr id="57" name="TextBox 56"/>
            <p:cNvSpPr txBox="1"/>
            <p:nvPr/>
          </p:nvSpPr>
          <p:spPr>
            <a:xfrm>
              <a:off x="2101926" y="2360385"/>
              <a:ext cx="1985106" cy="33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FUTURE GOAL 3</a:t>
              </a:r>
              <a:endParaRPr lang="id-ID" sz="1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01926" y="265414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786222" y="1812948"/>
            <a:ext cx="1363567" cy="983070"/>
            <a:chOff x="2101926" y="2360385"/>
            <a:chExt cx="2096719" cy="569045"/>
          </a:xfrm>
        </p:grpSpPr>
        <p:sp>
          <p:nvSpPr>
            <p:cNvPr id="63" name="TextBox 62"/>
            <p:cNvSpPr txBox="1"/>
            <p:nvPr/>
          </p:nvSpPr>
          <p:spPr>
            <a:xfrm>
              <a:off x="2101926" y="2360385"/>
              <a:ext cx="1745948" cy="338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Calibri" panose="020F0502020204030204" pitchFamily="34" charset="0"/>
                  <a:cs typeface="Lato Regular"/>
                </a:rPr>
                <a:t>FUTURE GOAL 5</a:t>
              </a:r>
              <a:endParaRPr lang="id-ID" sz="1600" b="1" dirty="0">
                <a:solidFill>
                  <a:schemeClr val="accent5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05872" y="2652431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6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/>
      <p:bldP spid="239" grpId="0" animBg="1"/>
      <p:bldP spid="4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38"/>
          <p:cNvSpPr txBox="1"/>
          <p:nvPr/>
        </p:nvSpPr>
        <p:spPr>
          <a:xfrm>
            <a:off x="1664572" y="4515792"/>
            <a:ext cx="1461196" cy="430867"/>
          </a:xfrm>
          <a:prstGeom prst="rect">
            <a:avLst/>
          </a:prstGeom>
        </p:spPr>
        <p:txBody>
          <a:bodyPr vert="horz" wrap="square" lIns="121899" tIns="60950" rIns="121899" bIns="60950" rtlCol="0">
            <a:spAutoFit/>
          </a:bodyPr>
          <a:lstStyle/>
          <a:p>
            <a:pPr algn="ctr"/>
            <a:r>
              <a:rPr lang="en-US" sz="2000" b="1" kern="900" dirty="0">
                <a:solidFill>
                  <a:schemeClr val="accent1"/>
                </a:solidFill>
                <a:cs typeface="Lato Light"/>
              </a:rPr>
              <a:t>Name</a:t>
            </a:r>
          </a:p>
        </p:txBody>
      </p:sp>
      <p:sp>
        <p:nvSpPr>
          <p:cNvPr id="47" name="Oval 46"/>
          <p:cNvSpPr/>
          <p:nvPr/>
        </p:nvSpPr>
        <p:spPr>
          <a:xfrm>
            <a:off x="3003251" y="2324864"/>
            <a:ext cx="497774" cy="4979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0950" rIns="0" bIns="60950" rtlCol="0" anchor="ctr"/>
          <a:lstStyle/>
          <a:p>
            <a:pPr algn="ctr"/>
            <a:endParaRPr lang="en-US" sz="1450" b="1" dirty="0">
              <a:latin typeface="Lato Light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375038" y="2326928"/>
            <a:ext cx="497774" cy="4979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0950" rIns="0" bIns="60950" rtlCol="0" anchor="ctr"/>
          <a:lstStyle/>
          <a:p>
            <a:pPr algn="ctr"/>
            <a:endParaRPr lang="en-US" sz="1450" b="1" dirty="0">
              <a:latin typeface="Lato Light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682234" y="2331473"/>
            <a:ext cx="497774" cy="49790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0950" rIns="0" bIns="60950" rtlCol="0" anchor="ctr"/>
          <a:lstStyle/>
          <a:p>
            <a:pPr algn="ctr"/>
            <a:endParaRPr lang="en-US" sz="1450" b="1" dirty="0">
              <a:latin typeface="Lato Light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029308" y="2331473"/>
            <a:ext cx="497774" cy="4979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0950" rIns="0" bIns="60950" rtlCol="0" anchor="ctr"/>
          <a:lstStyle/>
          <a:p>
            <a:pPr algn="ctr"/>
            <a:endParaRPr lang="en-US" sz="1450" b="1" dirty="0">
              <a:latin typeface="Lato Light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8369" y="4969742"/>
            <a:ext cx="2006813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cs typeface="Lato Light"/>
              </a:rPr>
              <a:t>Position</a:t>
            </a:r>
          </a:p>
        </p:txBody>
      </p:sp>
      <p:sp>
        <p:nvSpPr>
          <p:cNvPr id="50" name="Textfeld 38"/>
          <p:cNvSpPr txBox="1"/>
          <p:nvPr/>
        </p:nvSpPr>
        <p:spPr>
          <a:xfrm>
            <a:off x="4178435" y="4515792"/>
            <a:ext cx="1270902" cy="430867"/>
          </a:xfrm>
          <a:prstGeom prst="rect">
            <a:avLst/>
          </a:prstGeom>
        </p:spPr>
        <p:txBody>
          <a:bodyPr vert="horz" wrap="square" lIns="121899" tIns="60950" rIns="121899" bIns="60950" rtlCol="0">
            <a:spAutoFit/>
          </a:bodyPr>
          <a:lstStyle/>
          <a:p>
            <a:pPr algn="ctr"/>
            <a:r>
              <a:rPr lang="en-US" sz="2000" b="1" kern="900" dirty="0">
                <a:solidFill>
                  <a:schemeClr val="accent2"/>
                </a:solidFill>
                <a:cs typeface="Lato Light"/>
              </a:rPr>
              <a:t>Name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20559" y="4946658"/>
            <a:ext cx="2006813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cs typeface="Lato Light"/>
              </a:rPr>
              <a:t>Position</a:t>
            </a:r>
          </a:p>
        </p:txBody>
      </p:sp>
      <p:sp>
        <p:nvSpPr>
          <p:cNvPr id="58" name="Textfeld 38"/>
          <p:cNvSpPr txBox="1"/>
          <p:nvPr/>
        </p:nvSpPr>
        <p:spPr>
          <a:xfrm>
            <a:off x="6502004" y="4515792"/>
            <a:ext cx="1270902" cy="430867"/>
          </a:xfrm>
          <a:prstGeom prst="rect">
            <a:avLst/>
          </a:prstGeom>
        </p:spPr>
        <p:txBody>
          <a:bodyPr vert="horz" wrap="square" lIns="121899" tIns="60950" rIns="121899" bIns="60950" rtlCol="0">
            <a:spAutoFit/>
          </a:bodyPr>
          <a:lstStyle/>
          <a:p>
            <a:pPr algn="ctr"/>
            <a:r>
              <a:rPr lang="en-US" sz="2000" b="1" kern="900" dirty="0">
                <a:solidFill>
                  <a:schemeClr val="accent3"/>
                </a:solidFill>
                <a:cs typeface="Lato Light"/>
              </a:rPr>
              <a:t>Name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10642" y="4946658"/>
            <a:ext cx="2006813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cs typeface="Lato Light"/>
              </a:rPr>
              <a:t>Position</a:t>
            </a:r>
          </a:p>
        </p:txBody>
      </p:sp>
      <p:sp>
        <p:nvSpPr>
          <p:cNvPr id="60" name="Textfeld 38"/>
          <p:cNvSpPr txBox="1"/>
          <p:nvPr/>
        </p:nvSpPr>
        <p:spPr>
          <a:xfrm>
            <a:off x="8900787" y="4515791"/>
            <a:ext cx="1270902" cy="430867"/>
          </a:xfrm>
          <a:prstGeom prst="rect">
            <a:avLst/>
          </a:prstGeom>
        </p:spPr>
        <p:txBody>
          <a:bodyPr vert="horz" wrap="square" lIns="121899" tIns="60950" rIns="121899" bIns="60950" rtlCol="0">
            <a:spAutoFit/>
          </a:bodyPr>
          <a:lstStyle/>
          <a:p>
            <a:pPr algn="ctr"/>
            <a:r>
              <a:rPr lang="en-US" sz="2000" b="1" kern="900" dirty="0">
                <a:solidFill>
                  <a:schemeClr val="accent4"/>
                </a:solidFill>
                <a:cs typeface="Lato Light"/>
              </a:rPr>
              <a:t>Name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20269" y="4969742"/>
            <a:ext cx="2006813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cs typeface="Lato Light"/>
              </a:rPr>
              <a:t>Position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458468" y="2364258"/>
            <a:ext cx="1884975" cy="1884484"/>
          </a:xfrm>
        </p:spPr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36421" y="2371451"/>
            <a:ext cx="1884975" cy="1884484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75594" y="2360423"/>
            <a:ext cx="1884975" cy="1884484"/>
          </a:xfrm>
        </p:spPr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496186" y="2360423"/>
            <a:ext cx="1884975" cy="1884484"/>
          </a:xfrm>
        </p:spPr>
      </p:sp>
      <p:grpSp>
        <p:nvGrpSpPr>
          <p:cNvPr id="45" name="Group 44"/>
          <p:cNvGrpSpPr/>
          <p:nvPr/>
        </p:nvGrpSpPr>
        <p:grpSpPr>
          <a:xfrm>
            <a:off x="4343886" y="542015"/>
            <a:ext cx="3504294" cy="989358"/>
            <a:chOff x="4343886" y="239312"/>
            <a:chExt cx="3504294" cy="989358"/>
          </a:xfrm>
        </p:grpSpPr>
        <p:sp>
          <p:nvSpPr>
            <p:cNvPr id="46" name="TextBox 45"/>
            <p:cNvSpPr txBox="1"/>
            <p:nvPr/>
          </p:nvSpPr>
          <p:spPr>
            <a:xfrm>
              <a:off x="4343886" y="643895"/>
              <a:ext cx="35042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MEET THE TEAM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68" name="Diamond 67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iamond 68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iamond 69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iamond 70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iamond 71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3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 animBg="1"/>
      <p:bldP spid="53" grpId="0" animBg="1"/>
      <p:bldP spid="54" grpId="0" animBg="1"/>
      <p:bldP spid="55" grpId="0" animBg="1"/>
      <p:bldP spid="49" grpId="0"/>
      <p:bldP spid="50" grpId="0"/>
      <p:bldP spid="51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594211" y="542015"/>
            <a:ext cx="3003579" cy="989358"/>
            <a:chOff x="4594211" y="239312"/>
            <a:chExt cx="3003579" cy="989358"/>
          </a:xfrm>
        </p:grpSpPr>
        <p:sp>
          <p:nvSpPr>
            <p:cNvPr id="46" name="TextBox 45"/>
            <p:cNvSpPr txBox="1"/>
            <p:nvPr/>
          </p:nvSpPr>
          <p:spPr>
            <a:xfrm>
              <a:off x="4647369" y="643895"/>
              <a:ext cx="28973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CONTACT US!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68" name="Diamond 67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iamond 68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iamond 69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iamond 70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iamond 71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sp>
        <p:nvSpPr>
          <p:cNvPr id="6" name="Teardrop 5"/>
          <p:cNvSpPr/>
          <p:nvPr/>
        </p:nvSpPr>
        <p:spPr>
          <a:xfrm rot="8121179">
            <a:off x="1630031" y="2545298"/>
            <a:ext cx="1419441" cy="141274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ardrop 83"/>
          <p:cNvSpPr/>
          <p:nvPr/>
        </p:nvSpPr>
        <p:spPr>
          <a:xfrm rot="8121179">
            <a:off x="3309276" y="2366975"/>
            <a:ext cx="1567666" cy="1560272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ardrop 84"/>
          <p:cNvSpPr/>
          <p:nvPr/>
        </p:nvSpPr>
        <p:spPr>
          <a:xfrm rot="8121179">
            <a:off x="5043670" y="1932182"/>
            <a:ext cx="1929074" cy="1919975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ardrop 85"/>
          <p:cNvSpPr/>
          <p:nvPr/>
        </p:nvSpPr>
        <p:spPr>
          <a:xfrm rot="8121179">
            <a:off x="7139473" y="2366974"/>
            <a:ext cx="1567666" cy="1560272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ardrop 86"/>
          <p:cNvSpPr/>
          <p:nvPr/>
        </p:nvSpPr>
        <p:spPr>
          <a:xfrm rot="8121179">
            <a:off x="8936569" y="2545298"/>
            <a:ext cx="1419441" cy="14127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5606474" y="2717459"/>
            <a:ext cx="763424" cy="476113"/>
            <a:chOff x="4424363" y="2541588"/>
            <a:chExt cx="295275" cy="184150"/>
          </a:xfrm>
          <a:solidFill>
            <a:schemeClr val="bg1"/>
          </a:solidFill>
        </p:grpSpPr>
        <p:sp>
          <p:nvSpPr>
            <p:cNvPr id="89" name="Freeform 108"/>
            <p:cNvSpPr>
              <a:spLocks/>
            </p:cNvSpPr>
            <p:nvPr/>
          </p:nvSpPr>
          <p:spPr bwMode="auto">
            <a:xfrm>
              <a:off x="4441825" y="2541588"/>
              <a:ext cx="263525" cy="1174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74"/>
                </a:cxn>
                <a:cxn ang="0">
                  <a:pos x="166" y="0"/>
                </a:cxn>
              </a:cxnLst>
              <a:rect l="0" t="0" r="r" b="b"/>
              <a:pathLst>
                <a:path w="166" h="74">
                  <a:moveTo>
                    <a:pt x="166" y="0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7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0" name="Freeform 109"/>
            <p:cNvSpPr>
              <a:spLocks/>
            </p:cNvSpPr>
            <p:nvPr/>
          </p:nvSpPr>
          <p:spPr bwMode="auto">
            <a:xfrm>
              <a:off x="4625975" y="2554288"/>
              <a:ext cx="93663" cy="1635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2"/>
                </a:cxn>
                <a:cxn ang="0">
                  <a:pos x="36" y="64"/>
                </a:cxn>
                <a:cxn ang="0">
                  <a:pos x="37" y="6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3"/>
                    <a:pt x="37" y="61"/>
                    <a:pt x="37" y="6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1" name="Freeform 110"/>
            <p:cNvSpPr>
              <a:spLocks/>
            </p:cNvSpPr>
            <p:nvPr/>
          </p:nvSpPr>
          <p:spPr bwMode="auto">
            <a:xfrm>
              <a:off x="4424363" y="2551113"/>
              <a:ext cx="93663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37" y="33"/>
                </a:cxn>
                <a:cxn ang="0">
                  <a:pos x="0" y="0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2" name="Freeform 111"/>
            <p:cNvSpPr>
              <a:spLocks/>
            </p:cNvSpPr>
            <p:nvPr/>
          </p:nvSpPr>
          <p:spPr bwMode="auto">
            <a:xfrm>
              <a:off x="4441825" y="2649538"/>
              <a:ext cx="258763" cy="76200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5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63" y="48"/>
                </a:cxn>
                <a:cxn ang="0">
                  <a:pos x="106" y="0"/>
                </a:cxn>
                <a:cxn ang="0">
                  <a:pos x="82" y="22"/>
                </a:cxn>
              </a:cxnLst>
              <a:rect l="0" t="0" r="r" b="b"/>
              <a:pathLst>
                <a:path w="163" h="48">
                  <a:moveTo>
                    <a:pt x="82" y="22"/>
                  </a:moveTo>
                  <a:lnTo>
                    <a:pt x="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63" y="48"/>
                  </a:lnTo>
                  <a:lnTo>
                    <a:pt x="106" y="0"/>
                  </a:lnTo>
                  <a:lnTo>
                    <a:pt x="8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3" name="Freeform 88"/>
          <p:cNvSpPr>
            <a:spLocks noEditPoints="1"/>
          </p:cNvSpPr>
          <p:nvPr/>
        </p:nvSpPr>
        <p:spPr bwMode="auto">
          <a:xfrm>
            <a:off x="9475168" y="2994397"/>
            <a:ext cx="306256" cy="520858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2158751" y="3021186"/>
            <a:ext cx="329379" cy="494069"/>
          </a:xfrm>
          <a:custGeom>
            <a:avLst/>
            <a:gdLst>
              <a:gd name="T0" fmla="*/ 129931 w 39"/>
              <a:gd name="T1" fmla="*/ 89666 h 58"/>
              <a:gd name="T2" fmla="*/ 82062 w 39"/>
              <a:gd name="T3" fmla="*/ 189679 h 58"/>
              <a:gd name="T4" fmla="*/ 68385 w 39"/>
              <a:gd name="T5" fmla="*/ 200025 h 58"/>
              <a:gd name="T6" fmla="*/ 54708 w 39"/>
              <a:gd name="T7" fmla="*/ 189679 h 58"/>
              <a:gd name="T8" fmla="*/ 6838 w 39"/>
              <a:gd name="T9" fmla="*/ 89666 h 58"/>
              <a:gd name="T10" fmla="*/ 0 w 39"/>
              <a:gd name="T11" fmla="*/ 65525 h 58"/>
              <a:gd name="T12" fmla="*/ 68385 w 39"/>
              <a:gd name="T13" fmla="*/ 0 h 58"/>
              <a:gd name="T14" fmla="*/ 133350 w 39"/>
              <a:gd name="T15" fmla="*/ 65525 h 58"/>
              <a:gd name="T16" fmla="*/ 129931 w 39"/>
              <a:gd name="T17" fmla="*/ 89666 h 58"/>
              <a:gd name="T18" fmla="*/ 68385 w 39"/>
              <a:gd name="T19" fmla="*/ 31038 h 58"/>
              <a:gd name="T20" fmla="*/ 34192 w 39"/>
              <a:gd name="T21" fmla="*/ 65525 h 58"/>
              <a:gd name="T22" fmla="*/ 68385 w 39"/>
              <a:gd name="T23" fmla="*/ 100013 h 58"/>
              <a:gd name="T24" fmla="*/ 102577 w 39"/>
              <a:gd name="T25" fmla="*/ 65525 h 58"/>
              <a:gd name="T26" fmla="*/ 68385 w 39"/>
              <a:gd name="T27" fmla="*/ 3103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95" name="Freeform 42"/>
          <p:cNvSpPr>
            <a:spLocks noEditPoints="1"/>
          </p:cNvSpPr>
          <p:nvPr/>
        </p:nvSpPr>
        <p:spPr bwMode="auto">
          <a:xfrm>
            <a:off x="3821999" y="2955516"/>
            <a:ext cx="541891" cy="466439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96" name="Freeform 257"/>
          <p:cNvSpPr>
            <a:spLocks/>
          </p:cNvSpPr>
          <p:nvPr/>
        </p:nvSpPr>
        <p:spPr bwMode="auto">
          <a:xfrm>
            <a:off x="7683004" y="2889577"/>
            <a:ext cx="493350" cy="498333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97" name="Group 96"/>
          <p:cNvGrpSpPr/>
          <p:nvPr/>
        </p:nvGrpSpPr>
        <p:grpSpPr>
          <a:xfrm>
            <a:off x="1320294" y="4439273"/>
            <a:ext cx="2006291" cy="584505"/>
            <a:chOff x="1676037" y="3978807"/>
            <a:chExt cx="2006291" cy="584505"/>
          </a:xfrm>
        </p:grpSpPr>
        <p:sp>
          <p:nvSpPr>
            <p:cNvPr id="98" name="Rectangle 97"/>
            <p:cNvSpPr/>
            <p:nvPr/>
          </p:nvSpPr>
          <p:spPr>
            <a:xfrm>
              <a:off x="1676037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84327" y="3978807"/>
              <a:ext cx="81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Location</a:t>
              </a:r>
              <a:endParaRPr lang="id-ID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067320" y="4462087"/>
            <a:ext cx="2006291" cy="584505"/>
            <a:chOff x="3319370" y="3978807"/>
            <a:chExt cx="2006291" cy="584505"/>
          </a:xfrm>
        </p:grpSpPr>
        <p:sp>
          <p:nvSpPr>
            <p:cNvPr id="101" name="Rectangle 100"/>
            <p:cNvSpPr/>
            <p:nvPr/>
          </p:nvSpPr>
          <p:spPr>
            <a:xfrm>
              <a:off x="3319370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939072" y="3978807"/>
              <a:ext cx="793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Website</a:t>
              </a:r>
              <a:endParaRPr lang="id-ID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003306" y="4439273"/>
            <a:ext cx="2006291" cy="584505"/>
            <a:chOff x="4978231" y="3978807"/>
            <a:chExt cx="2006291" cy="584505"/>
          </a:xfrm>
        </p:grpSpPr>
        <p:sp>
          <p:nvSpPr>
            <p:cNvPr id="104" name="Rectangle 103"/>
            <p:cNvSpPr/>
            <p:nvPr/>
          </p:nvSpPr>
          <p:spPr>
            <a:xfrm>
              <a:off x="4978231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96583" y="3978807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Email</a:t>
              </a:r>
              <a:endParaRPr lang="id-ID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920160" y="4462087"/>
            <a:ext cx="2006291" cy="584505"/>
            <a:chOff x="6744011" y="3978807"/>
            <a:chExt cx="2006291" cy="584505"/>
          </a:xfrm>
        </p:grpSpPr>
        <p:sp>
          <p:nvSpPr>
            <p:cNvPr id="107" name="Rectangle 106"/>
            <p:cNvSpPr/>
            <p:nvPr/>
          </p:nvSpPr>
          <p:spPr>
            <a:xfrm>
              <a:off x="6744011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118903" y="3978807"/>
              <a:ext cx="1283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Facebook Page</a:t>
              </a:r>
              <a:endParaRPr lang="id-ID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638511" y="4439273"/>
            <a:ext cx="2006291" cy="584505"/>
            <a:chOff x="8309642" y="3978807"/>
            <a:chExt cx="2006291" cy="584505"/>
          </a:xfrm>
        </p:grpSpPr>
        <p:sp>
          <p:nvSpPr>
            <p:cNvPr id="110" name="Rectangle 109"/>
            <p:cNvSpPr/>
            <p:nvPr/>
          </p:nvSpPr>
          <p:spPr>
            <a:xfrm>
              <a:off x="8309642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996735" y="3978807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Phone</a:t>
              </a:r>
              <a:endParaRPr lang="id-ID" sz="1400" b="1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06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4" grpId="0" animBg="1"/>
      <p:bldP spid="85" grpId="0" animBg="1"/>
      <p:bldP spid="86" grpId="0" animBg="1"/>
      <p:bldP spid="87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76293" y="4044024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72658" y="4003808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46862" y="5028440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228279" y="4640106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81778" y="4572372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222848" y="3494991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72658" y="3535208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69023" y="3535208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80199" y="3516157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53287" y="3528857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639071" y="3575424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133320" y="3488641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55784" y="4972781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56923" y="4972781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53287" y="4972781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77162" y="4987597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86223" y="4983364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74177" y="2948891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70541" y="2948891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64790" y="2948891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56923" y="2948891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51171" y="2948891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632723" y="2938308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137552" y="2948891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66907" y="4498648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56923" y="4498648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53287" y="4498648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47536" y="4498648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139669" y="4498648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131854" y="2432424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626103" y="2432424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118236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612484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106733" y="2432424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98865" y="2432424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93113" y="2432424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66907" y="396313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56923" y="396313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55404" y="3969481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49652" y="3969481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146017" y="3988530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133971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630336" y="1954057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124584" y="1954057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614601" y="1954057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106733" y="1981575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632723" y="1941357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60829" y="1941357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89315" y="4995706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75100" y="4995706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60884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57248" y="5006290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621872" y="4968190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116120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610369" y="4968190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115198" y="4968190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609446" y="4968190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105811" y="4966073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95828" y="4968190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90075" y="4968190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93548" y="4462307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60287" y="4462307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75697" y="4485591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214384" y="4540624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712864" y="4546973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207113" y="4546973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67503" y="4546973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63868" y="4546973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700440" y="4546973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73526" y="4544857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63543" y="4544857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57791" y="4534273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49110" y="3958540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139126" y="3958540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635490" y="3977591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129739" y="3977591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621872" y="3958540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116120" y="3958540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610369" y="3958540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102501" y="3958540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96749" y="3958540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90998" y="3958540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89479" y="3958540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77379" y="3958540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61807" y="3448424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139126" y="3459007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635490" y="3448424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129739" y="3448424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621872" y="3530973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116120" y="3454773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610369" y="3454773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102501" y="3454773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96749" y="3454773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90998" y="3454773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83131" y="3454773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77379" y="3454773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49110" y="2959473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49707" y="2957357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643955" y="2957357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136087" y="2957357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630336" y="2957357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124584" y="2957357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610369" y="2942540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127895" y="2970057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96749" y="2942540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124856" y="2970057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91595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87960" y="2953124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49110" y="2436657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139126" y="2436657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635490" y="2436657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129739" y="2436657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621872" y="2436657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116120" y="2436657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610369" y="2436657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10250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9674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90998" y="2436657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83131" y="2436657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77379" y="2436657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49110" y="1928657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139126" y="1928657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635490" y="1928657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63597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57845" y="1928657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52094" y="1928657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644227" y="1928657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102501" y="1968873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96749" y="1968873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90998" y="1968873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83131" y="1968873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77379" y="1968873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299" name="Group 298"/>
          <p:cNvGrpSpPr/>
          <p:nvPr/>
        </p:nvGrpSpPr>
        <p:grpSpPr>
          <a:xfrm>
            <a:off x="4594211" y="542015"/>
            <a:ext cx="3003579" cy="989358"/>
            <a:chOff x="4594211" y="239312"/>
            <a:chExt cx="3003579" cy="989358"/>
          </a:xfrm>
        </p:grpSpPr>
        <p:sp>
          <p:nvSpPr>
            <p:cNvPr id="300" name="TextBox 299"/>
            <p:cNvSpPr txBox="1"/>
            <p:nvPr/>
          </p:nvSpPr>
          <p:spPr>
            <a:xfrm>
              <a:off x="4893945" y="643895"/>
              <a:ext cx="24041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bg1"/>
                  </a:solidFill>
                </a:rPr>
                <a:t>ICONS LIST</a:t>
              </a:r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303" name="Diamond 302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4" name="Diamond 303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Diamond 304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6" name="Diamond 305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7" name="Diamond 306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2" name="TextBox 301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bg1"/>
                  </a:solidFill>
                </a:rPr>
                <a:t>ONLINE TRAVEL AGENCY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18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972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152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631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5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09876" y="542015"/>
            <a:ext cx="6572247" cy="989358"/>
            <a:chOff x="2809876" y="239312"/>
            <a:chExt cx="6572247" cy="989358"/>
          </a:xfrm>
        </p:grpSpPr>
        <p:sp>
          <p:nvSpPr>
            <p:cNvPr id="118" name="TextBox 117"/>
            <p:cNvSpPr txBox="1"/>
            <p:nvPr/>
          </p:nvSpPr>
          <p:spPr>
            <a:xfrm>
              <a:off x="2809876" y="643895"/>
              <a:ext cx="6572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THE WORLD OF ONLINE TRAVEL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120" name="Diamond 11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72634" y="2098849"/>
            <a:ext cx="4704146" cy="4812303"/>
            <a:chOff x="8155437" y="2728629"/>
            <a:chExt cx="4036563" cy="4129371"/>
          </a:xfrm>
        </p:grpSpPr>
        <p:sp>
          <p:nvSpPr>
            <p:cNvPr id="12" name="Freeform 200"/>
            <p:cNvSpPr>
              <a:spLocks/>
            </p:cNvSpPr>
            <p:nvPr/>
          </p:nvSpPr>
          <p:spPr bwMode="auto">
            <a:xfrm>
              <a:off x="10205659" y="5226019"/>
              <a:ext cx="680997" cy="862998"/>
            </a:xfrm>
            <a:custGeom>
              <a:avLst/>
              <a:gdLst>
                <a:gd name="T0" fmla="*/ 347 w 368"/>
                <a:gd name="T1" fmla="*/ 443 h 467"/>
                <a:gd name="T2" fmla="*/ 324 w 368"/>
                <a:gd name="T3" fmla="*/ 467 h 467"/>
                <a:gd name="T4" fmla="*/ 297 w 368"/>
                <a:gd name="T5" fmla="*/ 436 h 467"/>
                <a:gd name="T6" fmla="*/ 45 w 368"/>
                <a:gd name="T7" fmla="*/ 157 h 467"/>
                <a:gd name="T8" fmla="*/ 55 w 368"/>
                <a:gd name="T9" fmla="*/ 33 h 467"/>
                <a:gd name="T10" fmla="*/ 347 w 368"/>
                <a:gd name="T11" fmla="*/ 358 h 467"/>
                <a:gd name="T12" fmla="*/ 347 w 368"/>
                <a:gd name="T13" fmla="*/ 44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467">
                  <a:moveTo>
                    <a:pt x="347" y="443"/>
                  </a:moveTo>
                  <a:cubicBezTo>
                    <a:pt x="324" y="467"/>
                    <a:pt x="324" y="467"/>
                    <a:pt x="324" y="467"/>
                  </a:cubicBezTo>
                  <a:cubicBezTo>
                    <a:pt x="297" y="436"/>
                    <a:pt x="297" y="436"/>
                    <a:pt x="297" y="436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0" y="105"/>
                    <a:pt x="20" y="0"/>
                    <a:pt x="55" y="33"/>
                  </a:cubicBezTo>
                  <a:cubicBezTo>
                    <a:pt x="347" y="358"/>
                    <a:pt x="347" y="358"/>
                    <a:pt x="347" y="358"/>
                  </a:cubicBezTo>
                  <a:cubicBezTo>
                    <a:pt x="368" y="383"/>
                    <a:pt x="368" y="421"/>
                    <a:pt x="347" y="443"/>
                  </a:cubicBezTo>
                  <a:close/>
                </a:path>
              </a:pathLst>
            </a:custGeom>
            <a:solidFill>
              <a:srgbClr val="FDD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5"/>
            <p:cNvSpPr>
              <a:spLocks/>
            </p:cNvSpPr>
            <p:nvPr/>
          </p:nvSpPr>
          <p:spPr bwMode="auto">
            <a:xfrm>
              <a:off x="9944108" y="5579173"/>
              <a:ext cx="1154681" cy="977502"/>
            </a:xfrm>
            <a:custGeom>
              <a:avLst/>
              <a:gdLst>
                <a:gd name="T0" fmla="*/ 958 w 958"/>
                <a:gd name="T1" fmla="*/ 524 h 811"/>
                <a:gd name="T2" fmla="*/ 680 w 958"/>
                <a:gd name="T3" fmla="*/ 811 h 811"/>
                <a:gd name="T4" fmla="*/ 455 w 958"/>
                <a:gd name="T5" fmla="*/ 595 h 811"/>
                <a:gd name="T6" fmla="*/ 0 w 958"/>
                <a:gd name="T7" fmla="*/ 428 h 811"/>
                <a:gd name="T8" fmla="*/ 412 w 958"/>
                <a:gd name="T9" fmla="*/ 0 h 811"/>
                <a:gd name="T10" fmla="*/ 958 w 958"/>
                <a:gd name="T11" fmla="*/ 52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8" h="811">
                  <a:moveTo>
                    <a:pt x="958" y="524"/>
                  </a:moveTo>
                  <a:lnTo>
                    <a:pt x="680" y="811"/>
                  </a:lnTo>
                  <a:lnTo>
                    <a:pt x="455" y="595"/>
                  </a:lnTo>
                  <a:lnTo>
                    <a:pt x="0" y="428"/>
                  </a:lnTo>
                  <a:lnTo>
                    <a:pt x="412" y="0"/>
                  </a:lnTo>
                  <a:lnTo>
                    <a:pt x="958" y="524"/>
                  </a:lnTo>
                  <a:close/>
                </a:path>
              </a:pathLst>
            </a:custGeom>
            <a:solidFill>
              <a:srgbClr val="FDD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6"/>
            <p:cNvSpPr>
              <a:spLocks/>
            </p:cNvSpPr>
            <p:nvPr/>
          </p:nvSpPr>
          <p:spPr bwMode="auto">
            <a:xfrm>
              <a:off x="9683762" y="6037188"/>
              <a:ext cx="1051025" cy="345923"/>
            </a:xfrm>
            <a:custGeom>
              <a:avLst/>
              <a:gdLst>
                <a:gd name="T0" fmla="*/ 5 w 568"/>
                <a:gd name="T1" fmla="*/ 43 h 187"/>
                <a:gd name="T2" fmla="*/ 43 w 568"/>
                <a:gd name="T3" fmla="*/ 98 h 187"/>
                <a:gd name="T4" fmla="*/ 509 w 568"/>
                <a:gd name="T5" fmla="*/ 182 h 187"/>
                <a:gd name="T6" fmla="*/ 563 w 568"/>
                <a:gd name="T7" fmla="*/ 144 h 187"/>
                <a:gd name="T8" fmla="*/ 525 w 568"/>
                <a:gd name="T9" fmla="*/ 89 h 187"/>
                <a:gd name="T10" fmla="*/ 59 w 568"/>
                <a:gd name="T11" fmla="*/ 5 h 187"/>
                <a:gd name="T12" fmla="*/ 5 w 568"/>
                <a:gd name="T13" fmla="*/ 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187">
                  <a:moveTo>
                    <a:pt x="5" y="43"/>
                  </a:moveTo>
                  <a:cubicBezTo>
                    <a:pt x="0" y="69"/>
                    <a:pt x="18" y="93"/>
                    <a:pt x="43" y="98"/>
                  </a:cubicBezTo>
                  <a:cubicBezTo>
                    <a:pt x="509" y="182"/>
                    <a:pt x="509" y="182"/>
                    <a:pt x="509" y="182"/>
                  </a:cubicBezTo>
                  <a:cubicBezTo>
                    <a:pt x="535" y="187"/>
                    <a:pt x="559" y="169"/>
                    <a:pt x="563" y="144"/>
                  </a:cubicBezTo>
                  <a:cubicBezTo>
                    <a:pt x="568" y="118"/>
                    <a:pt x="550" y="94"/>
                    <a:pt x="525" y="89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33" y="0"/>
                    <a:pt x="9" y="18"/>
                    <a:pt x="5" y="43"/>
                  </a:cubicBezTo>
                  <a:close/>
                </a:path>
              </a:pathLst>
            </a:custGeom>
            <a:solidFill>
              <a:srgbClr val="FDD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7"/>
            <p:cNvSpPr>
              <a:spLocks/>
            </p:cNvSpPr>
            <p:nvPr/>
          </p:nvSpPr>
          <p:spPr bwMode="auto">
            <a:xfrm>
              <a:off x="10337037" y="5624975"/>
              <a:ext cx="362797" cy="715950"/>
            </a:xfrm>
            <a:custGeom>
              <a:avLst/>
              <a:gdLst>
                <a:gd name="T0" fmla="*/ 0 w 196"/>
                <a:gd name="T1" fmla="*/ 0 h 387"/>
                <a:gd name="T2" fmla="*/ 34 w 196"/>
                <a:gd name="T3" fmla="*/ 9 h 387"/>
                <a:gd name="T4" fmla="*/ 182 w 196"/>
                <a:gd name="T5" fmla="*/ 243 h 387"/>
                <a:gd name="T6" fmla="*/ 145 w 196"/>
                <a:gd name="T7" fmla="*/ 348 h 387"/>
                <a:gd name="T8" fmla="*/ 33 w 196"/>
                <a:gd name="T9" fmla="*/ 387 h 387"/>
                <a:gd name="T10" fmla="*/ 0 w 196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87">
                  <a:moveTo>
                    <a:pt x="0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168" y="202"/>
                    <a:pt x="182" y="243"/>
                  </a:cubicBezTo>
                  <a:cubicBezTo>
                    <a:pt x="196" y="284"/>
                    <a:pt x="169" y="327"/>
                    <a:pt x="145" y="348"/>
                  </a:cubicBezTo>
                  <a:cubicBezTo>
                    <a:pt x="121" y="369"/>
                    <a:pt x="33" y="387"/>
                    <a:pt x="33" y="3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3B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0"/>
            <p:cNvSpPr>
              <a:spLocks noChangeArrowheads="1"/>
            </p:cNvSpPr>
            <p:nvPr/>
          </p:nvSpPr>
          <p:spPr bwMode="auto">
            <a:xfrm>
              <a:off x="8431451" y="2728629"/>
              <a:ext cx="2341906" cy="2341906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1"/>
            <p:cNvSpPr>
              <a:spLocks noEditPoints="1"/>
            </p:cNvSpPr>
            <p:nvPr/>
          </p:nvSpPr>
          <p:spPr bwMode="auto">
            <a:xfrm>
              <a:off x="8520644" y="3049240"/>
              <a:ext cx="1132986" cy="1969466"/>
            </a:xfrm>
            <a:custGeom>
              <a:avLst/>
              <a:gdLst>
                <a:gd name="T0" fmla="*/ 153 w 613"/>
                <a:gd name="T1" fmla="*/ 21 h 1065"/>
                <a:gd name="T2" fmla="*/ 192 w 613"/>
                <a:gd name="T3" fmla="*/ 44 h 1065"/>
                <a:gd name="T4" fmla="*/ 217 w 613"/>
                <a:gd name="T5" fmla="*/ 23 h 1065"/>
                <a:gd name="T6" fmla="*/ 269 w 613"/>
                <a:gd name="T7" fmla="*/ 55 h 1065"/>
                <a:gd name="T8" fmla="*/ 274 w 613"/>
                <a:gd name="T9" fmla="*/ 14 h 1065"/>
                <a:gd name="T10" fmla="*/ 394 w 613"/>
                <a:gd name="T11" fmla="*/ 32 h 1065"/>
                <a:gd name="T12" fmla="*/ 414 w 613"/>
                <a:gd name="T13" fmla="*/ 78 h 1065"/>
                <a:gd name="T14" fmla="*/ 391 w 613"/>
                <a:gd name="T15" fmla="*/ 107 h 1065"/>
                <a:gd name="T16" fmla="*/ 326 w 613"/>
                <a:gd name="T17" fmla="*/ 78 h 1065"/>
                <a:gd name="T18" fmla="*/ 334 w 613"/>
                <a:gd name="T19" fmla="*/ 63 h 1065"/>
                <a:gd name="T20" fmla="*/ 307 w 613"/>
                <a:gd name="T21" fmla="*/ 42 h 1065"/>
                <a:gd name="T22" fmla="*/ 279 w 613"/>
                <a:gd name="T23" fmla="*/ 74 h 1065"/>
                <a:gd name="T24" fmla="*/ 277 w 613"/>
                <a:gd name="T25" fmla="*/ 97 h 1065"/>
                <a:gd name="T26" fmla="*/ 228 w 613"/>
                <a:gd name="T27" fmla="*/ 138 h 1065"/>
                <a:gd name="T28" fmla="*/ 309 w 613"/>
                <a:gd name="T29" fmla="*/ 177 h 1065"/>
                <a:gd name="T30" fmla="*/ 333 w 613"/>
                <a:gd name="T31" fmla="*/ 161 h 1065"/>
                <a:gd name="T32" fmla="*/ 371 w 613"/>
                <a:gd name="T33" fmla="*/ 114 h 1065"/>
                <a:gd name="T34" fmla="*/ 437 w 613"/>
                <a:gd name="T35" fmla="*/ 161 h 1065"/>
                <a:gd name="T36" fmla="*/ 477 w 613"/>
                <a:gd name="T37" fmla="*/ 215 h 1065"/>
                <a:gd name="T38" fmla="*/ 455 w 613"/>
                <a:gd name="T39" fmla="*/ 236 h 1065"/>
                <a:gd name="T40" fmla="*/ 424 w 613"/>
                <a:gd name="T41" fmla="*/ 224 h 1065"/>
                <a:gd name="T42" fmla="*/ 402 w 613"/>
                <a:gd name="T43" fmla="*/ 224 h 1065"/>
                <a:gd name="T44" fmla="*/ 443 w 613"/>
                <a:gd name="T45" fmla="*/ 242 h 1065"/>
                <a:gd name="T46" fmla="*/ 387 w 613"/>
                <a:gd name="T47" fmla="*/ 266 h 1065"/>
                <a:gd name="T48" fmla="*/ 343 w 613"/>
                <a:gd name="T49" fmla="*/ 322 h 1065"/>
                <a:gd name="T50" fmla="*/ 308 w 613"/>
                <a:gd name="T51" fmla="*/ 433 h 1065"/>
                <a:gd name="T52" fmla="*/ 244 w 613"/>
                <a:gd name="T53" fmla="*/ 399 h 1065"/>
                <a:gd name="T54" fmla="*/ 213 w 613"/>
                <a:gd name="T55" fmla="*/ 487 h 1065"/>
                <a:gd name="T56" fmla="*/ 262 w 613"/>
                <a:gd name="T57" fmla="*/ 507 h 1065"/>
                <a:gd name="T58" fmla="*/ 306 w 613"/>
                <a:gd name="T59" fmla="*/ 576 h 1065"/>
                <a:gd name="T60" fmla="*/ 368 w 613"/>
                <a:gd name="T61" fmla="*/ 559 h 1065"/>
                <a:gd name="T62" fmla="*/ 414 w 613"/>
                <a:gd name="T63" fmla="*/ 563 h 1065"/>
                <a:gd name="T64" fmla="*/ 452 w 613"/>
                <a:gd name="T65" fmla="*/ 584 h 1065"/>
                <a:gd name="T66" fmla="*/ 502 w 613"/>
                <a:gd name="T67" fmla="*/ 663 h 1065"/>
                <a:gd name="T68" fmla="*/ 557 w 613"/>
                <a:gd name="T69" fmla="*/ 677 h 1065"/>
                <a:gd name="T70" fmla="*/ 585 w 613"/>
                <a:gd name="T71" fmla="*/ 793 h 1065"/>
                <a:gd name="T72" fmla="*/ 522 w 613"/>
                <a:gd name="T73" fmla="*/ 903 h 1065"/>
                <a:gd name="T74" fmla="*/ 455 w 613"/>
                <a:gd name="T75" fmla="*/ 957 h 1065"/>
                <a:gd name="T76" fmla="*/ 411 w 613"/>
                <a:gd name="T77" fmla="*/ 1015 h 1065"/>
                <a:gd name="T78" fmla="*/ 351 w 613"/>
                <a:gd name="T79" fmla="*/ 1048 h 1065"/>
                <a:gd name="T80" fmla="*/ 369 w 613"/>
                <a:gd name="T81" fmla="*/ 943 h 1065"/>
                <a:gd name="T82" fmla="*/ 367 w 613"/>
                <a:gd name="T83" fmla="*/ 805 h 1065"/>
                <a:gd name="T84" fmla="*/ 307 w 613"/>
                <a:gd name="T85" fmla="*/ 662 h 1065"/>
                <a:gd name="T86" fmla="*/ 310 w 613"/>
                <a:gd name="T87" fmla="*/ 591 h 1065"/>
                <a:gd name="T88" fmla="*/ 242 w 613"/>
                <a:gd name="T89" fmla="*/ 534 h 1065"/>
                <a:gd name="T90" fmla="*/ 152 w 613"/>
                <a:gd name="T91" fmla="*/ 484 h 1065"/>
                <a:gd name="T92" fmla="*/ 93 w 613"/>
                <a:gd name="T93" fmla="*/ 393 h 1065"/>
                <a:gd name="T94" fmla="*/ 85 w 613"/>
                <a:gd name="T95" fmla="*/ 420 h 1065"/>
                <a:gd name="T96" fmla="*/ 22 w 613"/>
                <a:gd name="T97" fmla="*/ 288 h 1065"/>
                <a:gd name="T98" fmla="*/ 270 w 613"/>
                <a:gd name="T99" fmla="*/ 288 h 1065"/>
                <a:gd name="T100" fmla="*/ 308 w 613"/>
                <a:gd name="T101" fmla="*/ 263 h 1065"/>
                <a:gd name="T102" fmla="*/ 267 w 613"/>
                <a:gd name="T103" fmla="*/ 270 h 1065"/>
                <a:gd name="T104" fmla="*/ 342 w 613"/>
                <a:gd name="T105" fmla="*/ 261 h 1065"/>
                <a:gd name="T106" fmla="*/ 252 w 613"/>
                <a:gd name="T107" fmla="*/ 233 h 1065"/>
                <a:gd name="T108" fmla="*/ 244 w 613"/>
                <a:gd name="T109" fmla="*/ 230 h 1065"/>
                <a:gd name="T110" fmla="*/ 22 w 613"/>
                <a:gd name="T111" fmla="*/ 211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3" h="1065">
                  <a:moveTo>
                    <a:pt x="130" y="20"/>
                  </a:moveTo>
                  <a:cubicBezTo>
                    <a:pt x="130" y="22"/>
                    <a:pt x="131" y="25"/>
                    <a:pt x="133" y="27"/>
                  </a:cubicBezTo>
                  <a:cubicBezTo>
                    <a:pt x="136" y="29"/>
                    <a:pt x="134" y="23"/>
                    <a:pt x="133" y="17"/>
                  </a:cubicBezTo>
                  <a:cubicBezTo>
                    <a:pt x="136" y="13"/>
                    <a:pt x="140" y="10"/>
                    <a:pt x="143" y="6"/>
                  </a:cubicBezTo>
                  <a:cubicBezTo>
                    <a:pt x="143" y="6"/>
                    <a:pt x="144" y="7"/>
                    <a:pt x="144" y="7"/>
                  </a:cubicBezTo>
                  <a:cubicBezTo>
                    <a:pt x="149" y="7"/>
                    <a:pt x="154" y="4"/>
                    <a:pt x="155" y="7"/>
                  </a:cubicBezTo>
                  <a:cubicBezTo>
                    <a:pt x="157" y="10"/>
                    <a:pt x="148" y="15"/>
                    <a:pt x="153" y="21"/>
                  </a:cubicBezTo>
                  <a:cubicBezTo>
                    <a:pt x="158" y="28"/>
                    <a:pt x="162" y="30"/>
                    <a:pt x="166" y="30"/>
                  </a:cubicBezTo>
                  <a:cubicBezTo>
                    <a:pt x="171" y="30"/>
                    <a:pt x="181" y="32"/>
                    <a:pt x="176" y="40"/>
                  </a:cubicBezTo>
                  <a:cubicBezTo>
                    <a:pt x="172" y="48"/>
                    <a:pt x="160" y="48"/>
                    <a:pt x="156" y="48"/>
                  </a:cubicBezTo>
                  <a:cubicBezTo>
                    <a:pt x="152" y="48"/>
                    <a:pt x="145" y="51"/>
                    <a:pt x="147" y="55"/>
                  </a:cubicBezTo>
                  <a:cubicBezTo>
                    <a:pt x="149" y="60"/>
                    <a:pt x="158" y="57"/>
                    <a:pt x="164" y="57"/>
                  </a:cubicBezTo>
                  <a:cubicBezTo>
                    <a:pt x="170" y="57"/>
                    <a:pt x="189" y="60"/>
                    <a:pt x="194" y="57"/>
                  </a:cubicBezTo>
                  <a:cubicBezTo>
                    <a:pt x="199" y="55"/>
                    <a:pt x="198" y="46"/>
                    <a:pt x="192" y="44"/>
                  </a:cubicBezTo>
                  <a:cubicBezTo>
                    <a:pt x="187" y="42"/>
                    <a:pt x="191" y="37"/>
                    <a:pt x="197" y="39"/>
                  </a:cubicBezTo>
                  <a:cubicBezTo>
                    <a:pt x="202" y="40"/>
                    <a:pt x="208" y="36"/>
                    <a:pt x="207" y="39"/>
                  </a:cubicBezTo>
                  <a:cubicBezTo>
                    <a:pt x="206" y="41"/>
                    <a:pt x="207" y="46"/>
                    <a:pt x="207" y="52"/>
                  </a:cubicBezTo>
                  <a:cubicBezTo>
                    <a:pt x="207" y="58"/>
                    <a:pt x="209" y="62"/>
                    <a:pt x="213" y="60"/>
                  </a:cubicBezTo>
                  <a:cubicBezTo>
                    <a:pt x="217" y="59"/>
                    <a:pt x="216" y="54"/>
                    <a:pt x="220" y="53"/>
                  </a:cubicBezTo>
                  <a:cubicBezTo>
                    <a:pt x="224" y="52"/>
                    <a:pt x="223" y="44"/>
                    <a:pt x="221" y="37"/>
                  </a:cubicBezTo>
                  <a:cubicBezTo>
                    <a:pt x="218" y="30"/>
                    <a:pt x="217" y="27"/>
                    <a:pt x="217" y="23"/>
                  </a:cubicBezTo>
                  <a:cubicBezTo>
                    <a:pt x="218" y="19"/>
                    <a:pt x="224" y="18"/>
                    <a:pt x="227" y="22"/>
                  </a:cubicBezTo>
                  <a:cubicBezTo>
                    <a:pt x="231" y="26"/>
                    <a:pt x="235" y="33"/>
                    <a:pt x="235" y="33"/>
                  </a:cubicBezTo>
                  <a:cubicBezTo>
                    <a:pt x="235" y="33"/>
                    <a:pt x="242" y="39"/>
                    <a:pt x="244" y="45"/>
                  </a:cubicBezTo>
                  <a:cubicBezTo>
                    <a:pt x="246" y="51"/>
                    <a:pt x="247" y="49"/>
                    <a:pt x="251" y="45"/>
                  </a:cubicBezTo>
                  <a:cubicBezTo>
                    <a:pt x="256" y="42"/>
                    <a:pt x="257" y="42"/>
                    <a:pt x="261" y="46"/>
                  </a:cubicBezTo>
                  <a:cubicBezTo>
                    <a:pt x="265" y="50"/>
                    <a:pt x="262" y="57"/>
                    <a:pt x="262" y="60"/>
                  </a:cubicBezTo>
                  <a:cubicBezTo>
                    <a:pt x="262" y="62"/>
                    <a:pt x="268" y="60"/>
                    <a:pt x="269" y="55"/>
                  </a:cubicBezTo>
                  <a:cubicBezTo>
                    <a:pt x="270" y="51"/>
                    <a:pt x="274" y="51"/>
                    <a:pt x="277" y="49"/>
                  </a:cubicBezTo>
                  <a:cubicBezTo>
                    <a:pt x="280" y="48"/>
                    <a:pt x="280" y="39"/>
                    <a:pt x="280" y="39"/>
                  </a:cubicBezTo>
                  <a:cubicBezTo>
                    <a:pt x="280" y="39"/>
                    <a:pt x="273" y="36"/>
                    <a:pt x="265" y="37"/>
                  </a:cubicBezTo>
                  <a:cubicBezTo>
                    <a:pt x="258" y="38"/>
                    <a:pt x="256" y="36"/>
                    <a:pt x="250" y="31"/>
                  </a:cubicBezTo>
                  <a:cubicBezTo>
                    <a:pt x="245" y="26"/>
                    <a:pt x="248" y="22"/>
                    <a:pt x="245" y="17"/>
                  </a:cubicBezTo>
                  <a:cubicBezTo>
                    <a:pt x="242" y="12"/>
                    <a:pt x="254" y="9"/>
                    <a:pt x="261" y="4"/>
                  </a:cubicBezTo>
                  <a:cubicBezTo>
                    <a:pt x="269" y="0"/>
                    <a:pt x="276" y="3"/>
                    <a:pt x="274" y="14"/>
                  </a:cubicBezTo>
                  <a:cubicBezTo>
                    <a:pt x="273" y="25"/>
                    <a:pt x="271" y="24"/>
                    <a:pt x="280" y="21"/>
                  </a:cubicBezTo>
                  <a:cubicBezTo>
                    <a:pt x="288" y="19"/>
                    <a:pt x="279" y="9"/>
                    <a:pt x="283" y="9"/>
                  </a:cubicBezTo>
                  <a:cubicBezTo>
                    <a:pt x="287" y="8"/>
                    <a:pt x="297" y="6"/>
                    <a:pt x="300" y="7"/>
                  </a:cubicBezTo>
                  <a:cubicBezTo>
                    <a:pt x="304" y="7"/>
                    <a:pt x="322" y="4"/>
                    <a:pt x="327" y="4"/>
                  </a:cubicBezTo>
                  <a:cubicBezTo>
                    <a:pt x="331" y="4"/>
                    <a:pt x="338" y="9"/>
                    <a:pt x="343" y="13"/>
                  </a:cubicBezTo>
                  <a:cubicBezTo>
                    <a:pt x="348" y="17"/>
                    <a:pt x="362" y="22"/>
                    <a:pt x="365" y="24"/>
                  </a:cubicBezTo>
                  <a:cubicBezTo>
                    <a:pt x="368" y="27"/>
                    <a:pt x="392" y="31"/>
                    <a:pt x="394" y="32"/>
                  </a:cubicBezTo>
                  <a:cubicBezTo>
                    <a:pt x="396" y="33"/>
                    <a:pt x="396" y="42"/>
                    <a:pt x="399" y="49"/>
                  </a:cubicBezTo>
                  <a:cubicBezTo>
                    <a:pt x="401" y="57"/>
                    <a:pt x="407" y="51"/>
                    <a:pt x="409" y="51"/>
                  </a:cubicBezTo>
                  <a:cubicBezTo>
                    <a:pt x="411" y="51"/>
                    <a:pt x="419" y="57"/>
                    <a:pt x="421" y="60"/>
                  </a:cubicBezTo>
                  <a:cubicBezTo>
                    <a:pt x="424" y="64"/>
                    <a:pt x="440" y="67"/>
                    <a:pt x="440" y="67"/>
                  </a:cubicBezTo>
                  <a:cubicBezTo>
                    <a:pt x="440" y="67"/>
                    <a:pt x="436" y="74"/>
                    <a:pt x="435" y="76"/>
                  </a:cubicBezTo>
                  <a:cubicBezTo>
                    <a:pt x="433" y="78"/>
                    <a:pt x="429" y="80"/>
                    <a:pt x="426" y="83"/>
                  </a:cubicBezTo>
                  <a:cubicBezTo>
                    <a:pt x="422" y="86"/>
                    <a:pt x="419" y="82"/>
                    <a:pt x="414" y="78"/>
                  </a:cubicBezTo>
                  <a:cubicBezTo>
                    <a:pt x="410" y="75"/>
                    <a:pt x="402" y="72"/>
                    <a:pt x="400" y="74"/>
                  </a:cubicBezTo>
                  <a:cubicBezTo>
                    <a:pt x="399" y="75"/>
                    <a:pt x="400" y="78"/>
                    <a:pt x="401" y="81"/>
                  </a:cubicBezTo>
                  <a:cubicBezTo>
                    <a:pt x="402" y="83"/>
                    <a:pt x="409" y="86"/>
                    <a:pt x="414" y="90"/>
                  </a:cubicBezTo>
                  <a:cubicBezTo>
                    <a:pt x="418" y="95"/>
                    <a:pt x="417" y="99"/>
                    <a:pt x="417" y="105"/>
                  </a:cubicBezTo>
                  <a:cubicBezTo>
                    <a:pt x="418" y="111"/>
                    <a:pt x="413" y="103"/>
                    <a:pt x="407" y="102"/>
                  </a:cubicBezTo>
                  <a:cubicBezTo>
                    <a:pt x="402" y="100"/>
                    <a:pt x="401" y="108"/>
                    <a:pt x="401" y="108"/>
                  </a:cubicBezTo>
                  <a:cubicBezTo>
                    <a:pt x="401" y="108"/>
                    <a:pt x="394" y="107"/>
                    <a:pt x="391" y="107"/>
                  </a:cubicBezTo>
                  <a:cubicBezTo>
                    <a:pt x="387" y="107"/>
                    <a:pt x="391" y="107"/>
                    <a:pt x="385" y="101"/>
                  </a:cubicBezTo>
                  <a:cubicBezTo>
                    <a:pt x="378" y="95"/>
                    <a:pt x="380" y="105"/>
                    <a:pt x="376" y="102"/>
                  </a:cubicBezTo>
                  <a:cubicBezTo>
                    <a:pt x="373" y="99"/>
                    <a:pt x="370" y="94"/>
                    <a:pt x="368" y="96"/>
                  </a:cubicBezTo>
                  <a:cubicBezTo>
                    <a:pt x="366" y="97"/>
                    <a:pt x="361" y="89"/>
                    <a:pt x="357" y="90"/>
                  </a:cubicBezTo>
                  <a:cubicBezTo>
                    <a:pt x="354" y="90"/>
                    <a:pt x="341" y="87"/>
                    <a:pt x="337" y="89"/>
                  </a:cubicBezTo>
                  <a:cubicBezTo>
                    <a:pt x="334" y="90"/>
                    <a:pt x="331" y="90"/>
                    <a:pt x="328" y="92"/>
                  </a:cubicBezTo>
                  <a:cubicBezTo>
                    <a:pt x="326" y="93"/>
                    <a:pt x="324" y="81"/>
                    <a:pt x="326" y="78"/>
                  </a:cubicBezTo>
                  <a:cubicBezTo>
                    <a:pt x="328" y="74"/>
                    <a:pt x="332" y="73"/>
                    <a:pt x="339" y="75"/>
                  </a:cubicBezTo>
                  <a:cubicBezTo>
                    <a:pt x="346" y="78"/>
                    <a:pt x="347" y="75"/>
                    <a:pt x="348" y="72"/>
                  </a:cubicBezTo>
                  <a:cubicBezTo>
                    <a:pt x="350" y="68"/>
                    <a:pt x="352" y="64"/>
                    <a:pt x="360" y="61"/>
                  </a:cubicBezTo>
                  <a:cubicBezTo>
                    <a:pt x="367" y="58"/>
                    <a:pt x="359" y="56"/>
                    <a:pt x="357" y="54"/>
                  </a:cubicBezTo>
                  <a:cubicBezTo>
                    <a:pt x="354" y="53"/>
                    <a:pt x="352" y="50"/>
                    <a:pt x="350" y="54"/>
                  </a:cubicBezTo>
                  <a:cubicBezTo>
                    <a:pt x="348" y="59"/>
                    <a:pt x="344" y="64"/>
                    <a:pt x="344" y="64"/>
                  </a:cubicBezTo>
                  <a:cubicBezTo>
                    <a:pt x="344" y="64"/>
                    <a:pt x="340" y="64"/>
                    <a:pt x="334" y="63"/>
                  </a:cubicBezTo>
                  <a:cubicBezTo>
                    <a:pt x="328" y="63"/>
                    <a:pt x="332" y="60"/>
                    <a:pt x="335" y="58"/>
                  </a:cubicBezTo>
                  <a:cubicBezTo>
                    <a:pt x="338" y="57"/>
                    <a:pt x="341" y="48"/>
                    <a:pt x="338" y="45"/>
                  </a:cubicBezTo>
                  <a:cubicBezTo>
                    <a:pt x="336" y="43"/>
                    <a:pt x="334" y="42"/>
                    <a:pt x="329" y="43"/>
                  </a:cubicBezTo>
                  <a:cubicBezTo>
                    <a:pt x="324" y="45"/>
                    <a:pt x="328" y="38"/>
                    <a:pt x="324" y="36"/>
                  </a:cubicBezTo>
                  <a:cubicBezTo>
                    <a:pt x="321" y="33"/>
                    <a:pt x="322" y="37"/>
                    <a:pt x="322" y="40"/>
                  </a:cubicBezTo>
                  <a:cubicBezTo>
                    <a:pt x="322" y="43"/>
                    <a:pt x="317" y="42"/>
                    <a:pt x="317" y="42"/>
                  </a:cubicBezTo>
                  <a:cubicBezTo>
                    <a:pt x="317" y="42"/>
                    <a:pt x="309" y="41"/>
                    <a:pt x="307" y="42"/>
                  </a:cubicBezTo>
                  <a:cubicBezTo>
                    <a:pt x="304" y="44"/>
                    <a:pt x="299" y="47"/>
                    <a:pt x="300" y="49"/>
                  </a:cubicBezTo>
                  <a:cubicBezTo>
                    <a:pt x="302" y="51"/>
                    <a:pt x="308" y="51"/>
                    <a:pt x="309" y="58"/>
                  </a:cubicBezTo>
                  <a:cubicBezTo>
                    <a:pt x="311" y="65"/>
                    <a:pt x="302" y="66"/>
                    <a:pt x="300" y="67"/>
                  </a:cubicBezTo>
                  <a:cubicBezTo>
                    <a:pt x="299" y="68"/>
                    <a:pt x="292" y="71"/>
                    <a:pt x="292" y="71"/>
                  </a:cubicBezTo>
                  <a:cubicBezTo>
                    <a:pt x="292" y="71"/>
                    <a:pt x="285" y="69"/>
                    <a:pt x="280" y="69"/>
                  </a:cubicBezTo>
                  <a:cubicBezTo>
                    <a:pt x="274" y="69"/>
                    <a:pt x="273" y="69"/>
                    <a:pt x="274" y="72"/>
                  </a:cubicBezTo>
                  <a:cubicBezTo>
                    <a:pt x="275" y="75"/>
                    <a:pt x="278" y="74"/>
                    <a:pt x="279" y="74"/>
                  </a:cubicBezTo>
                  <a:cubicBezTo>
                    <a:pt x="281" y="74"/>
                    <a:pt x="281" y="78"/>
                    <a:pt x="286" y="76"/>
                  </a:cubicBezTo>
                  <a:cubicBezTo>
                    <a:pt x="291" y="75"/>
                    <a:pt x="290" y="72"/>
                    <a:pt x="294" y="78"/>
                  </a:cubicBezTo>
                  <a:cubicBezTo>
                    <a:pt x="299" y="84"/>
                    <a:pt x="303" y="84"/>
                    <a:pt x="310" y="89"/>
                  </a:cubicBezTo>
                  <a:cubicBezTo>
                    <a:pt x="318" y="94"/>
                    <a:pt x="309" y="100"/>
                    <a:pt x="305" y="100"/>
                  </a:cubicBezTo>
                  <a:cubicBezTo>
                    <a:pt x="302" y="100"/>
                    <a:pt x="302" y="96"/>
                    <a:pt x="299" y="91"/>
                  </a:cubicBezTo>
                  <a:cubicBezTo>
                    <a:pt x="297" y="87"/>
                    <a:pt x="288" y="92"/>
                    <a:pt x="288" y="92"/>
                  </a:cubicBezTo>
                  <a:cubicBezTo>
                    <a:pt x="288" y="92"/>
                    <a:pt x="281" y="97"/>
                    <a:pt x="277" y="97"/>
                  </a:cubicBezTo>
                  <a:cubicBezTo>
                    <a:pt x="273" y="97"/>
                    <a:pt x="270" y="96"/>
                    <a:pt x="275" y="91"/>
                  </a:cubicBezTo>
                  <a:cubicBezTo>
                    <a:pt x="280" y="86"/>
                    <a:pt x="269" y="85"/>
                    <a:pt x="269" y="78"/>
                  </a:cubicBezTo>
                  <a:cubicBezTo>
                    <a:pt x="269" y="70"/>
                    <a:pt x="266" y="90"/>
                    <a:pt x="266" y="94"/>
                  </a:cubicBezTo>
                  <a:cubicBezTo>
                    <a:pt x="266" y="98"/>
                    <a:pt x="263" y="90"/>
                    <a:pt x="253" y="91"/>
                  </a:cubicBezTo>
                  <a:cubicBezTo>
                    <a:pt x="244" y="93"/>
                    <a:pt x="245" y="97"/>
                    <a:pt x="233" y="108"/>
                  </a:cubicBezTo>
                  <a:cubicBezTo>
                    <a:pt x="221" y="118"/>
                    <a:pt x="224" y="116"/>
                    <a:pt x="225" y="125"/>
                  </a:cubicBezTo>
                  <a:cubicBezTo>
                    <a:pt x="226" y="135"/>
                    <a:pt x="223" y="137"/>
                    <a:pt x="228" y="138"/>
                  </a:cubicBezTo>
                  <a:cubicBezTo>
                    <a:pt x="233" y="140"/>
                    <a:pt x="231" y="151"/>
                    <a:pt x="235" y="150"/>
                  </a:cubicBezTo>
                  <a:cubicBezTo>
                    <a:pt x="239" y="149"/>
                    <a:pt x="242" y="146"/>
                    <a:pt x="250" y="151"/>
                  </a:cubicBezTo>
                  <a:cubicBezTo>
                    <a:pt x="257" y="156"/>
                    <a:pt x="261" y="158"/>
                    <a:pt x="271" y="160"/>
                  </a:cubicBezTo>
                  <a:cubicBezTo>
                    <a:pt x="280" y="162"/>
                    <a:pt x="285" y="161"/>
                    <a:pt x="290" y="159"/>
                  </a:cubicBezTo>
                  <a:cubicBezTo>
                    <a:pt x="295" y="158"/>
                    <a:pt x="300" y="165"/>
                    <a:pt x="300" y="170"/>
                  </a:cubicBezTo>
                  <a:cubicBezTo>
                    <a:pt x="300" y="176"/>
                    <a:pt x="303" y="176"/>
                    <a:pt x="303" y="183"/>
                  </a:cubicBezTo>
                  <a:cubicBezTo>
                    <a:pt x="302" y="190"/>
                    <a:pt x="309" y="177"/>
                    <a:pt x="309" y="177"/>
                  </a:cubicBezTo>
                  <a:cubicBezTo>
                    <a:pt x="309" y="177"/>
                    <a:pt x="312" y="188"/>
                    <a:pt x="309" y="190"/>
                  </a:cubicBezTo>
                  <a:cubicBezTo>
                    <a:pt x="307" y="191"/>
                    <a:pt x="310" y="198"/>
                    <a:pt x="313" y="197"/>
                  </a:cubicBezTo>
                  <a:cubicBezTo>
                    <a:pt x="315" y="197"/>
                    <a:pt x="319" y="200"/>
                    <a:pt x="323" y="196"/>
                  </a:cubicBezTo>
                  <a:cubicBezTo>
                    <a:pt x="326" y="192"/>
                    <a:pt x="321" y="181"/>
                    <a:pt x="321" y="176"/>
                  </a:cubicBezTo>
                  <a:cubicBezTo>
                    <a:pt x="321" y="172"/>
                    <a:pt x="318" y="170"/>
                    <a:pt x="316" y="165"/>
                  </a:cubicBezTo>
                  <a:cubicBezTo>
                    <a:pt x="314" y="161"/>
                    <a:pt x="320" y="160"/>
                    <a:pt x="323" y="164"/>
                  </a:cubicBezTo>
                  <a:cubicBezTo>
                    <a:pt x="325" y="169"/>
                    <a:pt x="329" y="165"/>
                    <a:pt x="333" y="161"/>
                  </a:cubicBezTo>
                  <a:cubicBezTo>
                    <a:pt x="337" y="158"/>
                    <a:pt x="337" y="151"/>
                    <a:pt x="337" y="151"/>
                  </a:cubicBezTo>
                  <a:cubicBezTo>
                    <a:pt x="337" y="151"/>
                    <a:pt x="330" y="139"/>
                    <a:pt x="325" y="136"/>
                  </a:cubicBezTo>
                  <a:cubicBezTo>
                    <a:pt x="320" y="133"/>
                    <a:pt x="322" y="132"/>
                    <a:pt x="327" y="131"/>
                  </a:cubicBezTo>
                  <a:cubicBezTo>
                    <a:pt x="332" y="129"/>
                    <a:pt x="327" y="127"/>
                    <a:pt x="328" y="119"/>
                  </a:cubicBezTo>
                  <a:cubicBezTo>
                    <a:pt x="329" y="111"/>
                    <a:pt x="329" y="105"/>
                    <a:pt x="332" y="105"/>
                  </a:cubicBezTo>
                  <a:cubicBezTo>
                    <a:pt x="335" y="105"/>
                    <a:pt x="345" y="103"/>
                    <a:pt x="353" y="104"/>
                  </a:cubicBezTo>
                  <a:cubicBezTo>
                    <a:pt x="362" y="105"/>
                    <a:pt x="366" y="113"/>
                    <a:pt x="371" y="114"/>
                  </a:cubicBezTo>
                  <a:cubicBezTo>
                    <a:pt x="377" y="114"/>
                    <a:pt x="386" y="116"/>
                    <a:pt x="387" y="120"/>
                  </a:cubicBezTo>
                  <a:cubicBezTo>
                    <a:pt x="389" y="123"/>
                    <a:pt x="378" y="126"/>
                    <a:pt x="381" y="132"/>
                  </a:cubicBezTo>
                  <a:cubicBezTo>
                    <a:pt x="385" y="138"/>
                    <a:pt x="390" y="135"/>
                    <a:pt x="394" y="138"/>
                  </a:cubicBezTo>
                  <a:cubicBezTo>
                    <a:pt x="397" y="140"/>
                    <a:pt x="402" y="138"/>
                    <a:pt x="407" y="129"/>
                  </a:cubicBezTo>
                  <a:cubicBezTo>
                    <a:pt x="412" y="120"/>
                    <a:pt x="414" y="120"/>
                    <a:pt x="416" y="121"/>
                  </a:cubicBezTo>
                  <a:cubicBezTo>
                    <a:pt x="417" y="123"/>
                    <a:pt x="428" y="139"/>
                    <a:pt x="431" y="143"/>
                  </a:cubicBezTo>
                  <a:cubicBezTo>
                    <a:pt x="434" y="146"/>
                    <a:pt x="436" y="157"/>
                    <a:pt x="437" y="161"/>
                  </a:cubicBezTo>
                  <a:cubicBezTo>
                    <a:pt x="437" y="165"/>
                    <a:pt x="448" y="162"/>
                    <a:pt x="450" y="162"/>
                  </a:cubicBezTo>
                  <a:cubicBezTo>
                    <a:pt x="453" y="162"/>
                    <a:pt x="461" y="170"/>
                    <a:pt x="462" y="175"/>
                  </a:cubicBezTo>
                  <a:cubicBezTo>
                    <a:pt x="463" y="179"/>
                    <a:pt x="465" y="181"/>
                    <a:pt x="473" y="183"/>
                  </a:cubicBezTo>
                  <a:cubicBezTo>
                    <a:pt x="480" y="185"/>
                    <a:pt x="473" y="194"/>
                    <a:pt x="471" y="198"/>
                  </a:cubicBezTo>
                  <a:cubicBezTo>
                    <a:pt x="469" y="203"/>
                    <a:pt x="468" y="204"/>
                    <a:pt x="466" y="209"/>
                  </a:cubicBezTo>
                  <a:cubicBezTo>
                    <a:pt x="464" y="215"/>
                    <a:pt x="466" y="209"/>
                    <a:pt x="469" y="212"/>
                  </a:cubicBezTo>
                  <a:cubicBezTo>
                    <a:pt x="472" y="214"/>
                    <a:pt x="473" y="217"/>
                    <a:pt x="477" y="215"/>
                  </a:cubicBezTo>
                  <a:cubicBezTo>
                    <a:pt x="482" y="214"/>
                    <a:pt x="484" y="215"/>
                    <a:pt x="486" y="220"/>
                  </a:cubicBezTo>
                  <a:cubicBezTo>
                    <a:pt x="487" y="224"/>
                    <a:pt x="489" y="228"/>
                    <a:pt x="491" y="232"/>
                  </a:cubicBezTo>
                  <a:cubicBezTo>
                    <a:pt x="493" y="236"/>
                    <a:pt x="491" y="242"/>
                    <a:pt x="489" y="238"/>
                  </a:cubicBezTo>
                  <a:cubicBezTo>
                    <a:pt x="487" y="234"/>
                    <a:pt x="479" y="236"/>
                    <a:pt x="479" y="236"/>
                  </a:cubicBezTo>
                  <a:cubicBezTo>
                    <a:pt x="479" y="236"/>
                    <a:pt x="476" y="241"/>
                    <a:pt x="475" y="239"/>
                  </a:cubicBezTo>
                  <a:cubicBezTo>
                    <a:pt x="474" y="236"/>
                    <a:pt x="472" y="233"/>
                    <a:pt x="468" y="235"/>
                  </a:cubicBezTo>
                  <a:cubicBezTo>
                    <a:pt x="464" y="236"/>
                    <a:pt x="460" y="235"/>
                    <a:pt x="455" y="236"/>
                  </a:cubicBezTo>
                  <a:cubicBezTo>
                    <a:pt x="451" y="236"/>
                    <a:pt x="449" y="233"/>
                    <a:pt x="452" y="230"/>
                  </a:cubicBezTo>
                  <a:cubicBezTo>
                    <a:pt x="455" y="227"/>
                    <a:pt x="455" y="215"/>
                    <a:pt x="461" y="211"/>
                  </a:cubicBezTo>
                  <a:cubicBezTo>
                    <a:pt x="467" y="206"/>
                    <a:pt x="465" y="200"/>
                    <a:pt x="461" y="200"/>
                  </a:cubicBezTo>
                  <a:cubicBezTo>
                    <a:pt x="457" y="200"/>
                    <a:pt x="455" y="206"/>
                    <a:pt x="453" y="208"/>
                  </a:cubicBezTo>
                  <a:cubicBezTo>
                    <a:pt x="451" y="209"/>
                    <a:pt x="443" y="205"/>
                    <a:pt x="439" y="209"/>
                  </a:cubicBezTo>
                  <a:cubicBezTo>
                    <a:pt x="436" y="213"/>
                    <a:pt x="429" y="215"/>
                    <a:pt x="433" y="217"/>
                  </a:cubicBezTo>
                  <a:cubicBezTo>
                    <a:pt x="437" y="218"/>
                    <a:pt x="428" y="224"/>
                    <a:pt x="424" y="224"/>
                  </a:cubicBezTo>
                  <a:cubicBezTo>
                    <a:pt x="421" y="224"/>
                    <a:pt x="422" y="215"/>
                    <a:pt x="422" y="211"/>
                  </a:cubicBezTo>
                  <a:cubicBezTo>
                    <a:pt x="422" y="207"/>
                    <a:pt x="417" y="213"/>
                    <a:pt x="417" y="213"/>
                  </a:cubicBezTo>
                  <a:cubicBezTo>
                    <a:pt x="417" y="213"/>
                    <a:pt x="409" y="206"/>
                    <a:pt x="405" y="211"/>
                  </a:cubicBezTo>
                  <a:cubicBezTo>
                    <a:pt x="402" y="215"/>
                    <a:pt x="390" y="213"/>
                    <a:pt x="386" y="218"/>
                  </a:cubicBezTo>
                  <a:cubicBezTo>
                    <a:pt x="382" y="222"/>
                    <a:pt x="380" y="234"/>
                    <a:pt x="380" y="234"/>
                  </a:cubicBezTo>
                  <a:cubicBezTo>
                    <a:pt x="380" y="234"/>
                    <a:pt x="383" y="232"/>
                    <a:pt x="390" y="230"/>
                  </a:cubicBezTo>
                  <a:cubicBezTo>
                    <a:pt x="397" y="227"/>
                    <a:pt x="396" y="228"/>
                    <a:pt x="402" y="224"/>
                  </a:cubicBezTo>
                  <a:cubicBezTo>
                    <a:pt x="407" y="221"/>
                    <a:pt x="413" y="219"/>
                    <a:pt x="417" y="226"/>
                  </a:cubicBezTo>
                  <a:cubicBezTo>
                    <a:pt x="421" y="233"/>
                    <a:pt x="415" y="236"/>
                    <a:pt x="415" y="236"/>
                  </a:cubicBezTo>
                  <a:cubicBezTo>
                    <a:pt x="415" y="236"/>
                    <a:pt x="417" y="242"/>
                    <a:pt x="420" y="243"/>
                  </a:cubicBezTo>
                  <a:cubicBezTo>
                    <a:pt x="422" y="245"/>
                    <a:pt x="422" y="242"/>
                    <a:pt x="426" y="239"/>
                  </a:cubicBezTo>
                  <a:cubicBezTo>
                    <a:pt x="430" y="236"/>
                    <a:pt x="429" y="245"/>
                    <a:pt x="430" y="248"/>
                  </a:cubicBezTo>
                  <a:cubicBezTo>
                    <a:pt x="431" y="251"/>
                    <a:pt x="435" y="251"/>
                    <a:pt x="437" y="247"/>
                  </a:cubicBezTo>
                  <a:cubicBezTo>
                    <a:pt x="439" y="243"/>
                    <a:pt x="441" y="240"/>
                    <a:pt x="443" y="242"/>
                  </a:cubicBezTo>
                  <a:cubicBezTo>
                    <a:pt x="444" y="245"/>
                    <a:pt x="446" y="250"/>
                    <a:pt x="448" y="255"/>
                  </a:cubicBezTo>
                  <a:cubicBezTo>
                    <a:pt x="449" y="260"/>
                    <a:pt x="436" y="262"/>
                    <a:pt x="434" y="263"/>
                  </a:cubicBezTo>
                  <a:cubicBezTo>
                    <a:pt x="431" y="263"/>
                    <a:pt x="421" y="266"/>
                    <a:pt x="419" y="267"/>
                  </a:cubicBezTo>
                  <a:cubicBezTo>
                    <a:pt x="417" y="268"/>
                    <a:pt x="412" y="274"/>
                    <a:pt x="407" y="274"/>
                  </a:cubicBezTo>
                  <a:cubicBezTo>
                    <a:pt x="403" y="274"/>
                    <a:pt x="404" y="266"/>
                    <a:pt x="403" y="260"/>
                  </a:cubicBezTo>
                  <a:cubicBezTo>
                    <a:pt x="402" y="255"/>
                    <a:pt x="397" y="261"/>
                    <a:pt x="396" y="263"/>
                  </a:cubicBezTo>
                  <a:cubicBezTo>
                    <a:pt x="396" y="266"/>
                    <a:pt x="391" y="265"/>
                    <a:pt x="387" y="266"/>
                  </a:cubicBezTo>
                  <a:cubicBezTo>
                    <a:pt x="383" y="266"/>
                    <a:pt x="376" y="272"/>
                    <a:pt x="376" y="277"/>
                  </a:cubicBezTo>
                  <a:cubicBezTo>
                    <a:pt x="376" y="283"/>
                    <a:pt x="384" y="290"/>
                    <a:pt x="382" y="293"/>
                  </a:cubicBezTo>
                  <a:cubicBezTo>
                    <a:pt x="381" y="296"/>
                    <a:pt x="368" y="295"/>
                    <a:pt x="364" y="293"/>
                  </a:cubicBezTo>
                  <a:cubicBezTo>
                    <a:pt x="360" y="292"/>
                    <a:pt x="354" y="295"/>
                    <a:pt x="356" y="298"/>
                  </a:cubicBezTo>
                  <a:cubicBezTo>
                    <a:pt x="358" y="301"/>
                    <a:pt x="357" y="306"/>
                    <a:pt x="353" y="305"/>
                  </a:cubicBezTo>
                  <a:cubicBezTo>
                    <a:pt x="349" y="304"/>
                    <a:pt x="348" y="310"/>
                    <a:pt x="350" y="313"/>
                  </a:cubicBezTo>
                  <a:cubicBezTo>
                    <a:pt x="352" y="317"/>
                    <a:pt x="345" y="325"/>
                    <a:pt x="343" y="322"/>
                  </a:cubicBezTo>
                  <a:cubicBezTo>
                    <a:pt x="342" y="319"/>
                    <a:pt x="338" y="317"/>
                    <a:pt x="338" y="322"/>
                  </a:cubicBezTo>
                  <a:cubicBezTo>
                    <a:pt x="338" y="326"/>
                    <a:pt x="342" y="332"/>
                    <a:pt x="345" y="338"/>
                  </a:cubicBezTo>
                  <a:cubicBezTo>
                    <a:pt x="348" y="344"/>
                    <a:pt x="336" y="346"/>
                    <a:pt x="332" y="350"/>
                  </a:cubicBezTo>
                  <a:cubicBezTo>
                    <a:pt x="328" y="355"/>
                    <a:pt x="319" y="370"/>
                    <a:pt x="313" y="373"/>
                  </a:cubicBezTo>
                  <a:cubicBezTo>
                    <a:pt x="308" y="376"/>
                    <a:pt x="303" y="385"/>
                    <a:pt x="306" y="389"/>
                  </a:cubicBezTo>
                  <a:cubicBezTo>
                    <a:pt x="309" y="393"/>
                    <a:pt x="312" y="408"/>
                    <a:pt x="314" y="414"/>
                  </a:cubicBezTo>
                  <a:cubicBezTo>
                    <a:pt x="315" y="419"/>
                    <a:pt x="313" y="434"/>
                    <a:pt x="308" y="433"/>
                  </a:cubicBezTo>
                  <a:cubicBezTo>
                    <a:pt x="303" y="432"/>
                    <a:pt x="306" y="423"/>
                    <a:pt x="301" y="421"/>
                  </a:cubicBezTo>
                  <a:cubicBezTo>
                    <a:pt x="296" y="419"/>
                    <a:pt x="293" y="405"/>
                    <a:pt x="292" y="396"/>
                  </a:cubicBezTo>
                  <a:cubicBezTo>
                    <a:pt x="291" y="388"/>
                    <a:pt x="290" y="393"/>
                    <a:pt x="286" y="396"/>
                  </a:cubicBezTo>
                  <a:cubicBezTo>
                    <a:pt x="283" y="399"/>
                    <a:pt x="280" y="390"/>
                    <a:pt x="278" y="388"/>
                  </a:cubicBezTo>
                  <a:cubicBezTo>
                    <a:pt x="276" y="385"/>
                    <a:pt x="268" y="392"/>
                    <a:pt x="261" y="391"/>
                  </a:cubicBezTo>
                  <a:cubicBezTo>
                    <a:pt x="255" y="390"/>
                    <a:pt x="251" y="392"/>
                    <a:pt x="251" y="394"/>
                  </a:cubicBezTo>
                  <a:cubicBezTo>
                    <a:pt x="251" y="396"/>
                    <a:pt x="250" y="403"/>
                    <a:pt x="244" y="399"/>
                  </a:cubicBezTo>
                  <a:cubicBezTo>
                    <a:pt x="238" y="394"/>
                    <a:pt x="237" y="394"/>
                    <a:pt x="231" y="394"/>
                  </a:cubicBezTo>
                  <a:cubicBezTo>
                    <a:pt x="225" y="394"/>
                    <a:pt x="219" y="393"/>
                    <a:pt x="218" y="396"/>
                  </a:cubicBezTo>
                  <a:cubicBezTo>
                    <a:pt x="217" y="400"/>
                    <a:pt x="211" y="406"/>
                    <a:pt x="207" y="408"/>
                  </a:cubicBezTo>
                  <a:cubicBezTo>
                    <a:pt x="203" y="409"/>
                    <a:pt x="196" y="417"/>
                    <a:pt x="199" y="418"/>
                  </a:cubicBezTo>
                  <a:cubicBezTo>
                    <a:pt x="202" y="420"/>
                    <a:pt x="202" y="430"/>
                    <a:pt x="200" y="436"/>
                  </a:cubicBezTo>
                  <a:cubicBezTo>
                    <a:pt x="198" y="442"/>
                    <a:pt x="198" y="453"/>
                    <a:pt x="199" y="463"/>
                  </a:cubicBezTo>
                  <a:cubicBezTo>
                    <a:pt x="201" y="474"/>
                    <a:pt x="207" y="480"/>
                    <a:pt x="213" y="487"/>
                  </a:cubicBezTo>
                  <a:cubicBezTo>
                    <a:pt x="220" y="494"/>
                    <a:pt x="222" y="496"/>
                    <a:pt x="228" y="490"/>
                  </a:cubicBezTo>
                  <a:cubicBezTo>
                    <a:pt x="234" y="484"/>
                    <a:pt x="236" y="488"/>
                    <a:pt x="238" y="489"/>
                  </a:cubicBezTo>
                  <a:cubicBezTo>
                    <a:pt x="240" y="489"/>
                    <a:pt x="244" y="485"/>
                    <a:pt x="242" y="478"/>
                  </a:cubicBezTo>
                  <a:cubicBezTo>
                    <a:pt x="241" y="471"/>
                    <a:pt x="245" y="465"/>
                    <a:pt x="250" y="466"/>
                  </a:cubicBezTo>
                  <a:cubicBezTo>
                    <a:pt x="255" y="467"/>
                    <a:pt x="262" y="464"/>
                    <a:pt x="266" y="465"/>
                  </a:cubicBezTo>
                  <a:cubicBezTo>
                    <a:pt x="270" y="465"/>
                    <a:pt x="272" y="480"/>
                    <a:pt x="266" y="486"/>
                  </a:cubicBezTo>
                  <a:cubicBezTo>
                    <a:pt x="260" y="492"/>
                    <a:pt x="263" y="501"/>
                    <a:pt x="262" y="507"/>
                  </a:cubicBezTo>
                  <a:cubicBezTo>
                    <a:pt x="261" y="514"/>
                    <a:pt x="256" y="515"/>
                    <a:pt x="262" y="515"/>
                  </a:cubicBezTo>
                  <a:cubicBezTo>
                    <a:pt x="268" y="515"/>
                    <a:pt x="266" y="517"/>
                    <a:pt x="270" y="518"/>
                  </a:cubicBezTo>
                  <a:cubicBezTo>
                    <a:pt x="274" y="519"/>
                    <a:pt x="278" y="513"/>
                    <a:pt x="282" y="513"/>
                  </a:cubicBezTo>
                  <a:cubicBezTo>
                    <a:pt x="286" y="512"/>
                    <a:pt x="296" y="524"/>
                    <a:pt x="294" y="530"/>
                  </a:cubicBezTo>
                  <a:cubicBezTo>
                    <a:pt x="293" y="536"/>
                    <a:pt x="291" y="546"/>
                    <a:pt x="292" y="556"/>
                  </a:cubicBezTo>
                  <a:cubicBezTo>
                    <a:pt x="292" y="566"/>
                    <a:pt x="294" y="566"/>
                    <a:pt x="295" y="569"/>
                  </a:cubicBezTo>
                  <a:cubicBezTo>
                    <a:pt x="297" y="572"/>
                    <a:pt x="301" y="579"/>
                    <a:pt x="306" y="576"/>
                  </a:cubicBezTo>
                  <a:cubicBezTo>
                    <a:pt x="311" y="573"/>
                    <a:pt x="316" y="571"/>
                    <a:pt x="318" y="568"/>
                  </a:cubicBezTo>
                  <a:cubicBezTo>
                    <a:pt x="319" y="565"/>
                    <a:pt x="330" y="573"/>
                    <a:pt x="329" y="575"/>
                  </a:cubicBezTo>
                  <a:cubicBezTo>
                    <a:pt x="328" y="578"/>
                    <a:pt x="333" y="580"/>
                    <a:pt x="336" y="578"/>
                  </a:cubicBezTo>
                  <a:cubicBezTo>
                    <a:pt x="339" y="575"/>
                    <a:pt x="341" y="572"/>
                    <a:pt x="344" y="566"/>
                  </a:cubicBezTo>
                  <a:cubicBezTo>
                    <a:pt x="348" y="560"/>
                    <a:pt x="353" y="554"/>
                    <a:pt x="356" y="554"/>
                  </a:cubicBezTo>
                  <a:cubicBezTo>
                    <a:pt x="359" y="553"/>
                    <a:pt x="366" y="544"/>
                    <a:pt x="370" y="545"/>
                  </a:cubicBezTo>
                  <a:cubicBezTo>
                    <a:pt x="375" y="547"/>
                    <a:pt x="368" y="554"/>
                    <a:pt x="368" y="559"/>
                  </a:cubicBezTo>
                  <a:cubicBezTo>
                    <a:pt x="367" y="563"/>
                    <a:pt x="368" y="576"/>
                    <a:pt x="370" y="577"/>
                  </a:cubicBezTo>
                  <a:cubicBezTo>
                    <a:pt x="372" y="578"/>
                    <a:pt x="371" y="568"/>
                    <a:pt x="374" y="561"/>
                  </a:cubicBezTo>
                  <a:cubicBezTo>
                    <a:pt x="377" y="554"/>
                    <a:pt x="382" y="551"/>
                    <a:pt x="385" y="551"/>
                  </a:cubicBezTo>
                  <a:cubicBezTo>
                    <a:pt x="388" y="551"/>
                    <a:pt x="390" y="566"/>
                    <a:pt x="394" y="562"/>
                  </a:cubicBezTo>
                  <a:cubicBezTo>
                    <a:pt x="398" y="557"/>
                    <a:pt x="406" y="558"/>
                    <a:pt x="407" y="563"/>
                  </a:cubicBezTo>
                  <a:cubicBezTo>
                    <a:pt x="409" y="567"/>
                    <a:pt x="411" y="569"/>
                    <a:pt x="411" y="569"/>
                  </a:cubicBezTo>
                  <a:cubicBezTo>
                    <a:pt x="411" y="569"/>
                    <a:pt x="414" y="566"/>
                    <a:pt x="414" y="563"/>
                  </a:cubicBezTo>
                  <a:cubicBezTo>
                    <a:pt x="414" y="559"/>
                    <a:pt x="422" y="555"/>
                    <a:pt x="428" y="560"/>
                  </a:cubicBezTo>
                  <a:cubicBezTo>
                    <a:pt x="434" y="564"/>
                    <a:pt x="431" y="566"/>
                    <a:pt x="434" y="566"/>
                  </a:cubicBezTo>
                  <a:cubicBezTo>
                    <a:pt x="437" y="567"/>
                    <a:pt x="440" y="557"/>
                    <a:pt x="441" y="556"/>
                  </a:cubicBezTo>
                  <a:cubicBezTo>
                    <a:pt x="443" y="555"/>
                    <a:pt x="441" y="568"/>
                    <a:pt x="438" y="575"/>
                  </a:cubicBezTo>
                  <a:cubicBezTo>
                    <a:pt x="434" y="581"/>
                    <a:pt x="441" y="579"/>
                    <a:pt x="441" y="579"/>
                  </a:cubicBezTo>
                  <a:cubicBezTo>
                    <a:pt x="441" y="579"/>
                    <a:pt x="441" y="579"/>
                    <a:pt x="443" y="581"/>
                  </a:cubicBezTo>
                  <a:cubicBezTo>
                    <a:pt x="444" y="584"/>
                    <a:pt x="450" y="579"/>
                    <a:pt x="452" y="584"/>
                  </a:cubicBezTo>
                  <a:cubicBezTo>
                    <a:pt x="454" y="588"/>
                    <a:pt x="458" y="590"/>
                    <a:pt x="462" y="598"/>
                  </a:cubicBezTo>
                  <a:cubicBezTo>
                    <a:pt x="465" y="606"/>
                    <a:pt x="469" y="599"/>
                    <a:pt x="475" y="597"/>
                  </a:cubicBezTo>
                  <a:cubicBezTo>
                    <a:pt x="482" y="596"/>
                    <a:pt x="492" y="607"/>
                    <a:pt x="498" y="617"/>
                  </a:cubicBezTo>
                  <a:cubicBezTo>
                    <a:pt x="505" y="626"/>
                    <a:pt x="504" y="634"/>
                    <a:pt x="508" y="634"/>
                  </a:cubicBezTo>
                  <a:cubicBezTo>
                    <a:pt x="513" y="634"/>
                    <a:pt x="514" y="642"/>
                    <a:pt x="514" y="645"/>
                  </a:cubicBezTo>
                  <a:cubicBezTo>
                    <a:pt x="514" y="648"/>
                    <a:pt x="504" y="655"/>
                    <a:pt x="498" y="656"/>
                  </a:cubicBezTo>
                  <a:cubicBezTo>
                    <a:pt x="493" y="658"/>
                    <a:pt x="493" y="665"/>
                    <a:pt x="502" y="663"/>
                  </a:cubicBezTo>
                  <a:cubicBezTo>
                    <a:pt x="511" y="661"/>
                    <a:pt x="507" y="656"/>
                    <a:pt x="512" y="654"/>
                  </a:cubicBezTo>
                  <a:cubicBezTo>
                    <a:pt x="518" y="652"/>
                    <a:pt x="523" y="657"/>
                    <a:pt x="518" y="666"/>
                  </a:cubicBezTo>
                  <a:cubicBezTo>
                    <a:pt x="513" y="675"/>
                    <a:pt x="503" y="676"/>
                    <a:pt x="512" y="677"/>
                  </a:cubicBezTo>
                  <a:cubicBezTo>
                    <a:pt x="521" y="679"/>
                    <a:pt x="516" y="676"/>
                    <a:pt x="521" y="667"/>
                  </a:cubicBezTo>
                  <a:cubicBezTo>
                    <a:pt x="526" y="658"/>
                    <a:pt x="526" y="661"/>
                    <a:pt x="529" y="661"/>
                  </a:cubicBezTo>
                  <a:cubicBezTo>
                    <a:pt x="532" y="661"/>
                    <a:pt x="540" y="663"/>
                    <a:pt x="542" y="666"/>
                  </a:cubicBezTo>
                  <a:cubicBezTo>
                    <a:pt x="545" y="669"/>
                    <a:pt x="552" y="673"/>
                    <a:pt x="557" y="677"/>
                  </a:cubicBezTo>
                  <a:cubicBezTo>
                    <a:pt x="561" y="681"/>
                    <a:pt x="567" y="679"/>
                    <a:pt x="570" y="678"/>
                  </a:cubicBezTo>
                  <a:cubicBezTo>
                    <a:pt x="574" y="676"/>
                    <a:pt x="583" y="682"/>
                    <a:pt x="586" y="688"/>
                  </a:cubicBezTo>
                  <a:cubicBezTo>
                    <a:pt x="590" y="694"/>
                    <a:pt x="598" y="695"/>
                    <a:pt x="602" y="697"/>
                  </a:cubicBezTo>
                  <a:cubicBezTo>
                    <a:pt x="606" y="700"/>
                    <a:pt x="612" y="709"/>
                    <a:pt x="613" y="716"/>
                  </a:cubicBezTo>
                  <a:cubicBezTo>
                    <a:pt x="613" y="724"/>
                    <a:pt x="606" y="739"/>
                    <a:pt x="606" y="743"/>
                  </a:cubicBezTo>
                  <a:cubicBezTo>
                    <a:pt x="605" y="747"/>
                    <a:pt x="596" y="760"/>
                    <a:pt x="588" y="769"/>
                  </a:cubicBezTo>
                  <a:cubicBezTo>
                    <a:pt x="580" y="778"/>
                    <a:pt x="585" y="789"/>
                    <a:pt x="585" y="793"/>
                  </a:cubicBezTo>
                  <a:cubicBezTo>
                    <a:pt x="586" y="798"/>
                    <a:pt x="580" y="814"/>
                    <a:pt x="581" y="818"/>
                  </a:cubicBezTo>
                  <a:cubicBezTo>
                    <a:pt x="583" y="822"/>
                    <a:pt x="579" y="830"/>
                    <a:pt x="576" y="835"/>
                  </a:cubicBezTo>
                  <a:cubicBezTo>
                    <a:pt x="572" y="840"/>
                    <a:pt x="570" y="850"/>
                    <a:pt x="568" y="855"/>
                  </a:cubicBezTo>
                  <a:cubicBezTo>
                    <a:pt x="566" y="859"/>
                    <a:pt x="559" y="858"/>
                    <a:pt x="552" y="860"/>
                  </a:cubicBezTo>
                  <a:cubicBezTo>
                    <a:pt x="545" y="862"/>
                    <a:pt x="542" y="864"/>
                    <a:pt x="542" y="864"/>
                  </a:cubicBezTo>
                  <a:cubicBezTo>
                    <a:pt x="542" y="864"/>
                    <a:pt x="530" y="872"/>
                    <a:pt x="523" y="878"/>
                  </a:cubicBezTo>
                  <a:cubicBezTo>
                    <a:pt x="517" y="884"/>
                    <a:pt x="526" y="894"/>
                    <a:pt x="522" y="903"/>
                  </a:cubicBezTo>
                  <a:cubicBezTo>
                    <a:pt x="519" y="911"/>
                    <a:pt x="516" y="903"/>
                    <a:pt x="513" y="913"/>
                  </a:cubicBezTo>
                  <a:cubicBezTo>
                    <a:pt x="510" y="923"/>
                    <a:pt x="507" y="921"/>
                    <a:pt x="504" y="923"/>
                  </a:cubicBezTo>
                  <a:cubicBezTo>
                    <a:pt x="502" y="926"/>
                    <a:pt x="500" y="932"/>
                    <a:pt x="499" y="938"/>
                  </a:cubicBezTo>
                  <a:cubicBezTo>
                    <a:pt x="499" y="944"/>
                    <a:pt x="493" y="950"/>
                    <a:pt x="486" y="959"/>
                  </a:cubicBezTo>
                  <a:cubicBezTo>
                    <a:pt x="479" y="968"/>
                    <a:pt x="474" y="966"/>
                    <a:pt x="467" y="963"/>
                  </a:cubicBezTo>
                  <a:cubicBezTo>
                    <a:pt x="459" y="960"/>
                    <a:pt x="460" y="935"/>
                    <a:pt x="459" y="938"/>
                  </a:cubicBezTo>
                  <a:cubicBezTo>
                    <a:pt x="458" y="942"/>
                    <a:pt x="454" y="955"/>
                    <a:pt x="455" y="957"/>
                  </a:cubicBezTo>
                  <a:cubicBezTo>
                    <a:pt x="456" y="960"/>
                    <a:pt x="464" y="968"/>
                    <a:pt x="467" y="971"/>
                  </a:cubicBezTo>
                  <a:cubicBezTo>
                    <a:pt x="469" y="973"/>
                    <a:pt x="469" y="977"/>
                    <a:pt x="467" y="980"/>
                  </a:cubicBezTo>
                  <a:cubicBezTo>
                    <a:pt x="464" y="984"/>
                    <a:pt x="458" y="998"/>
                    <a:pt x="456" y="998"/>
                  </a:cubicBezTo>
                  <a:cubicBezTo>
                    <a:pt x="454" y="999"/>
                    <a:pt x="436" y="1002"/>
                    <a:pt x="433" y="1000"/>
                  </a:cubicBezTo>
                  <a:cubicBezTo>
                    <a:pt x="430" y="998"/>
                    <a:pt x="428" y="1005"/>
                    <a:pt x="429" y="1010"/>
                  </a:cubicBezTo>
                  <a:cubicBezTo>
                    <a:pt x="429" y="1014"/>
                    <a:pt x="432" y="1019"/>
                    <a:pt x="426" y="1018"/>
                  </a:cubicBezTo>
                  <a:cubicBezTo>
                    <a:pt x="420" y="1016"/>
                    <a:pt x="411" y="1011"/>
                    <a:pt x="411" y="1015"/>
                  </a:cubicBezTo>
                  <a:cubicBezTo>
                    <a:pt x="411" y="1019"/>
                    <a:pt x="413" y="1027"/>
                    <a:pt x="416" y="1027"/>
                  </a:cubicBezTo>
                  <a:cubicBezTo>
                    <a:pt x="420" y="1027"/>
                    <a:pt x="423" y="1024"/>
                    <a:pt x="421" y="1029"/>
                  </a:cubicBezTo>
                  <a:cubicBezTo>
                    <a:pt x="420" y="1034"/>
                    <a:pt x="415" y="1039"/>
                    <a:pt x="413" y="1041"/>
                  </a:cubicBezTo>
                  <a:cubicBezTo>
                    <a:pt x="411" y="1043"/>
                    <a:pt x="408" y="1051"/>
                    <a:pt x="402" y="1056"/>
                  </a:cubicBezTo>
                  <a:cubicBezTo>
                    <a:pt x="398" y="1060"/>
                    <a:pt x="397" y="1063"/>
                    <a:pt x="397" y="1065"/>
                  </a:cubicBezTo>
                  <a:cubicBezTo>
                    <a:pt x="381" y="1060"/>
                    <a:pt x="366" y="1054"/>
                    <a:pt x="350" y="1048"/>
                  </a:cubicBezTo>
                  <a:cubicBezTo>
                    <a:pt x="351" y="1048"/>
                    <a:pt x="351" y="1048"/>
                    <a:pt x="351" y="1048"/>
                  </a:cubicBezTo>
                  <a:cubicBezTo>
                    <a:pt x="354" y="1042"/>
                    <a:pt x="357" y="1034"/>
                    <a:pt x="357" y="1032"/>
                  </a:cubicBezTo>
                  <a:cubicBezTo>
                    <a:pt x="357" y="1030"/>
                    <a:pt x="354" y="1022"/>
                    <a:pt x="354" y="1016"/>
                  </a:cubicBezTo>
                  <a:cubicBezTo>
                    <a:pt x="354" y="1010"/>
                    <a:pt x="357" y="1007"/>
                    <a:pt x="358" y="999"/>
                  </a:cubicBezTo>
                  <a:cubicBezTo>
                    <a:pt x="360" y="991"/>
                    <a:pt x="354" y="994"/>
                    <a:pt x="354" y="987"/>
                  </a:cubicBezTo>
                  <a:cubicBezTo>
                    <a:pt x="354" y="980"/>
                    <a:pt x="360" y="983"/>
                    <a:pt x="359" y="976"/>
                  </a:cubicBezTo>
                  <a:cubicBezTo>
                    <a:pt x="358" y="969"/>
                    <a:pt x="362" y="965"/>
                    <a:pt x="363" y="960"/>
                  </a:cubicBezTo>
                  <a:cubicBezTo>
                    <a:pt x="365" y="956"/>
                    <a:pt x="367" y="948"/>
                    <a:pt x="369" y="943"/>
                  </a:cubicBezTo>
                  <a:cubicBezTo>
                    <a:pt x="371" y="938"/>
                    <a:pt x="367" y="926"/>
                    <a:pt x="367" y="923"/>
                  </a:cubicBezTo>
                  <a:cubicBezTo>
                    <a:pt x="367" y="921"/>
                    <a:pt x="374" y="918"/>
                    <a:pt x="371" y="914"/>
                  </a:cubicBezTo>
                  <a:cubicBezTo>
                    <a:pt x="367" y="909"/>
                    <a:pt x="374" y="908"/>
                    <a:pt x="377" y="904"/>
                  </a:cubicBezTo>
                  <a:cubicBezTo>
                    <a:pt x="380" y="900"/>
                    <a:pt x="375" y="888"/>
                    <a:pt x="376" y="874"/>
                  </a:cubicBezTo>
                  <a:cubicBezTo>
                    <a:pt x="378" y="861"/>
                    <a:pt x="380" y="837"/>
                    <a:pt x="380" y="835"/>
                  </a:cubicBezTo>
                  <a:cubicBezTo>
                    <a:pt x="380" y="833"/>
                    <a:pt x="380" y="824"/>
                    <a:pt x="377" y="818"/>
                  </a:cubicBezTo>
                  <a:cubicBezTo>
                    <a:pt x="375" y="812"/>
                    <a:pt x="371" y="807"/>
                    <a:pt x="367" y="805"/>
                  </a:cubicBezTo>
                  <a:cubicBezTo>
                    <a:pt x="363" y="803"/>
                    <a:pt x="358" y="796"/>
                    <a:pt x="356" y="795"/>
                  </a:cubicBezTo>
                  <a:cubicBezTo>
                    <a:pt x="353" y="795"/>
                    <a:pt x="336" y="788"/>
                    <a:pt x="336" y="778"/>
                  </a:cubicBezTo>
                  <a:cubicBezTo>
                    <a:pt x="336" y="767"/>
                    <a:pt x="330" y="759"/>
                    <a:pt x="329" y="751"/>
                  </a:cubicBezTo>
                  <a:cubicBezTo>
                    <a:pt x="328" y="744"/>
                    <a:pt x="319" y="727"/>
                    <a:pt x="319" y="720"/>
                  </a:cubicBezTo>
                  <a:cubicBezTo>
                    <a:pt x="318" y="712"/>
                    <a:pt x="307" y="710"/>
                    <a:pt x="305" y="702"/>
                  </a:cubicBezTo>
                  <a:cubicBezTo>
                    <a:pt x="303" y="694"/>
                    <a:pt x="307" y="688"/>
                    <a:pt x="308" y="683"/>
                  </a:cubicBezTo>
                  <a:cubicBezTo>
                    <a:pt x="310" y="678"/>
                    <a:pt x="308" y="666"/>
                    <a:pt x="307" y="662"/>
                  </a:cubicBezTo>
                  <a:cubicBezTo>
                    <a:pt x="307" y="658"/>
                    <a:pt x="312" y="646"/>
                    <a:pt x="315" y="644"/>
                  </a:cubicBezTo>
                  <a:cubicBezTo>
                    <a:pt x="319" y="642"/>
                    <a:pt x="325" y="634"/>
                    <a:pt x="327" y="634"/>
                  </a:cubicBezTo>
                  <a:cubicBezTo>
                    <a:pt x="329" y="634"/>
                    <a:pt x="329" y="626"/>
                    <a:pt x="331" y="617"/>
                  </a:cubicBezTo>
                  <a:cubicBezTo>
                    <a:pt x="333" y="609"/>
                    <a:pt x="330" y="598"/>
                    <a:pt x="328" y="596"/>
                  </a:cubicBezTo>
                  <a:cubicBezTo>
                    <a:pt x="327" y="595"/>
                    <a:pt x="325" y="585"/>
                    <a:pt x="322" y="582"/>
                  </a:cubicBezTo>
                  <a:cubicBezTo>
                    <a:pt x="319" y="579"/>
                    <a:pt x="314" y="581"/>
                    <a:pt x="314" y="581"/>
                  </a:cubicBezTo>
                  <a:cubicBezTo>
                    <a:pt x="314" y="581"/>
                    <a:pt x="315" y="587"/>
                    <a:pt x="310" y="591"/>
                  </a:cubicBezTo>
                  <a:cubicBezTo>
                    <a:pt x="305" y="595"/>
                    <a:pt x="304" y="590"/>
                    <a:pt x="302" y="588"/>
                  </a:cubicBezTo>
                  <a:cubicBezTo>
                    <a:pt x="300" y="586"/>
                    <a:pt x="294" y="585"/>
                    <a:pt x="292" y="581"/>
                  </a:cubicBezTo>
                  <a:cubicBezTo>
                    <a:pt x="289" y="578"/>
                    <a:pt x="284" y="572"/>
                    <a:pt x="281" y="570"/>
                  </a:cubicBezTo>
                  <a:cubicBezTo>
                    <a:pt x="278" y="568"/>
                    <a:pt x="269" y="566"/>
                    <a:pt x="270" y="557"/>
                  </a:cubicBezTo>
                  <a:cubicBezTo>
                    <a:pt x="271" y="548"/>
                    <a:pt x="266" y="542"/>
                    <a:pt x="264" y="541"/>
                  </a:cubicBezTo>
                  <a:cubicBezTo>
                    <a:pt x="261" y="539"/>
                    <a:pt x="257" y="536"/>
                    <a:pt x="254" y="538"/>
                  </a:cubicBezTo>
                  <a:cubicBezTo>
                    <a:pt x="251" y="540"/>
                    <a:pt x="246" y="533"/>
                    <a:pt x="242" y="534"/>
                  </a:cubicBezTo>
                  <a:cubicBezTo>
                    <a:pt x="239" y="535"/>
                    <a:pt x="231" y="525"/>
                    <a:pt x="228" y="521"/>
                  </a:cubicBezTo>
                  <a:cubicBezTo>
                    <a:pt x="225" y="518"/>
                    <a:pt x="223" y="513"/>
                    <a:pt x="218" y="513"/>
                  </a:cubicBezTo>
                  <a:cubicBezTo>
                    <a:pt x="213" y="513"/>
                    <a:pt x="212" y="515"/>
                    <a:pt x="209" y="520"/>
                  </a:cubicBezTo>
                  <a:cubicBezTo>
                    <a:pt x="206" y="525"/>
                    <a:pt x="201" y="516"/>
                    <a:pt x="199" y="514"/>
                  </a:cubicBezTo>
                  <a:cubicBezTo>
                    <a:pt x="197" y="512"/>
                    <a:pt x="189" y="516"/>
                    <a:pt x="183" y="516"/>
                  </a:cubicBezTo>
                  <a:cubicBezTo>
                    <a:pt x="177" y="516"/>
                    <a:pt x="174" y="501"/>
                    <a:pt x="174" y="498"/>
                  </a:cubicBezTo>
                  <a:cubicBezTo>
                    <a:pt x="173" y="487"/>
                    <a:pt x="156" y="487"/>
                    <a:pt x="152" y="484"/>
                  </a:cubicBezTo>
                  <a:cubicBezTo>
                    <a:pt x="148" y="481"/>
                    <a:pt x="144" y="470"/>
                    <a:pt x="146" y="467"/>
                  </a:cubicBezTo>
                  <a:cubicBezTo>
                    <a:pt x="148" y="464"/>
                    <a:pt x="143" y="454"/>
                    <a:pt x="143" y="454"/>
                  </a:cubicBezTo>
                  <a:cubicBezTo>
                    <a:pt x="143" y="454"/>
                    <a:pt x="135" y="442"/>
                    <a:pt x="133" y="442"/>
                  </a:cubicBezTo>
                  <a:cubicBezTo>
                    <a:pt x="130" y="442"/>
                    <a:pt x="121" y="421"/>
                    <a:pt x="116" y="415"/>
                  </a:cubicBezTo>
                  <a:cubicBezTo>
                    <a:pt x="111" y="409"/>
                    <a:pt x="99" y="396"/>
                    <a:pt x="97" y="389"/>
                  </a:cubicBezTo>
                  <a:cubicBezTo>
                    <a:pt x="95" y="382"/>
                    <a:pt x="94" y="372"/>
                    <a:pt x="89" y="377"/>
                  </a:cubicBezTo>
                  <a:cubicBezTo>
                    <a:pt x="83" y="382"/>
                    <a:pt x="87" y="388"/>
                    <a:pt x="93" y="393"/>
                  </a:cubicBezTo>
                  <a:cubicBezTo>
                    <a:pt x="99" y="400"/>
                    <a:pt x="97" y="405"/>
                    <a:pt x="105" y="414"/>
                  </a:cubicBezTo>
                  <a:cubicBezTo>
                    <a:pt x="113" y="422"/>
                    <a:pt x="110" y="430"/>
                    <a:pt x="113" y="434"/>
                  </a:cubicBezTo>
                  <a:cubicBezTo>
                    <a:pt x="116" y="438"/>
                    <a:pt x="128" y="447"/>
                    <a:pt x="123" y="453"/>
                  </a:cubicBezTo>
                  <a:cubicBezTo>
                    <a:pt x="118" y="459"/>
                    <a:pt x="113" y="445"/>
                    <a:pt x="111" y="444"/>
                  </a:cubicBezTo>
                  <a:cubicBezTo>
                    <a:pt x="109" y="444"/>
                    <a:pt x="104" y="442"/>
                    <a:pt x="104" y="438"/>
                  </a:cubicBezTo>
                  <a:cubicBezTo>
                    <a:pt x="105" y="433"/>
                    <a:pt x="100" y="429"/>
                    <a:pt x="96" y="423"/>
                  </a:cubicBezTo>
                  <a:cubicBezTo>
                    <a:pt x="92" y="416"/>
                    <a:pt x="90" y="420"/>
                    <a:pt x="85" y="420"/>
                  </a:cubicBezTo>
                  <a:cubicBezTo>
                    <a:pt x="80" y="420"/>
                    <a:pt x="85" y="411"/>
                    <a:pt x="87" y="408"/>
                  </a:cubicBezTo>
                  <a:cubicBezTo>
                    <a:pt x="90" y="404"/>
                    <a:pt x="85" y="399"/>
                    <a:pt x="81" y="397"/>
                  </a:cubicBezTo>
                  <a:cubicBezTo>
                    <a:pt x="78" y="396"/>
                    <a:pt x="74" y="379"/>
                    <a:pt x="69" y="368"/>
                  </a:cubicBezTo>
                  <a:cubicBezTo>
                    <a:pt x="65" y="358"/>
                    <a:pt x="61" y="352"/>
                    <a:pt x="56" y="353"/>
                  </a:cubicBezTo>
                  <a:cubicBezTo>
                    <a:pt x="51" y="354"/>
                    <a:pt x="43" y="348"/>
                    <a:pt x="40" y="345"/>
                  </a:cubicBezTo>
                  <a:cubicBezTo>
                    <a:pt x="36" y="342"/>
                    <a:pt x="37" y="325"/>
                    <a:pt x="32" y="318"/>
                  </a:cubicBezTo>
                  <a:cubicBezTo>
                    <a:pt x="26" y="310"/>
                    <a:pt x="21" y="296"/>
                    <a:pt x="22" y="288"/>
                  </a:cubicBezTo>
                  <a:cubicBezTo>
                    <a:pt x="22" y="280"/>
                    <a:pt x="24" y="259"/>
                    <a:pt x="24" y="254"/>
                  </a:cubicBezTo>
                  <a:cubicBezTo>
                    <a:pt x="24" y="248"/>
                    <a:pt x="20" y="238"/>
                    <a:pt x="20" y="236"/>
                  </a:cubicBezTo>
                  <a:cubicBezTo>
                    <a:pt x="20" y="234"/>
                    <a:pt x="18" y="227"/>
                    <a:pt x="16" y="227"/>
                  </a:cubicBezTo>
                  <a:cubicBezTo>
                    <a:pt x="14" y="226"/>
                    <a:pt x="7" y="218"/>
                    <a:pt x="2" y="218"/>
                  </a:cubicBezTo>
                  <a:cubicBezTo>
                    <a:pt x="1" y="218"/>
                    <a:pt x="0" y="218"/>
                    <a:pt x="0" y="218"/>
                  </a:cubicBezTo>
                  <a:cubicBezTo>
                    <a:pt x="30" y="144"/>
                    <a:pt x="75" y="77"/>
                    <a:pt x="130" y="20"/>
                  </a:cubicBezTo>
                  <a:close/>
                  <a:moveTo>
                    <a:pt x="270" y="288"/>
                  </a:moveTo>
                  <a:cubicBezTo>
                    <a:pt x="270" y="288"/>
                    <a:pt x="270" y="288"/>
                    <a:pt x="270" y="288"/>
                  </a:cubicBezTo>
                  <a:cubicBezTo>
                    <a:pt x="276" y="289"/>
                    <a:pt x="276" y="278"/>
                    <a:pt x="275" y="275"/>
                  </a:cubicBezTo>
                  <a:cubicBezTo>
                    <a:pt x="275" y="272"/>
                    <a:pt x="275" y="260"/>
                    <a:pt x="277" y="257"/>
                  </a:cubicBezTo>
                  <a:cubicBezTo>
                    <a:pt x="279" y="255"/>
                    <a:pt x="282" y="248"/>
                    <a:pt x="288" y="248"/>
                  </a:cubicBezTo>
                  <a:cubicBezTo>
                    <a:pt x="294" y="247"/>
                    <a:pt x="298" y="253"/>
                    <a:pt x="298" y="260"/>
                  </a:cubicBezTo>
                  <a:cubicBezTo>
                    <a:pt x="297" y="266"/>
                    <a:pt x="299" y="273"/>
                    <a:pt x="301" y="273"/>
                  </a:cubicBezTo>
                  <a:cubicBezTo>
                    <a:pt x="303" y="273"/>
                    <a:pt x="310" y="268"/>
                    <a:pt x="308" y="263"/>
                  </a:cubicBezTo>
                  <a:cubicBezTo>
                    <a:pt x="305" y="259"/>
                    <a:pt x="309" y="244"/>
                    <a:pt x="309" y="249"/>
                  </a:cubicBezTo>
                  <a:cubicBezTo>
                    <a:pt x="309" y="254"/>
                    <a:pt x="314" y="258"/>
                    <a:pt x="317" y="257"/>
                  </a:cubicBezTo>
                  <a:cubicBezTo>
                    <a:pt x="319" y="257"/>
                    <a:pt x="314" y="243"/>
                    <a:pt x="310" y="242"/>
                  </a:cubicBezTo>
                  <a:cubicBezTo>
                    <a:pt x="306" y="242"/>
                    <a:pt x="298" y="242"/>
                    <a:pt x="297" y="242"/>
                  </a:cubicBezTo>
                  <a:cubicBezTo>
                    <a:pt x="295" y="243"/>
                    <a:pt x="285" y="239"/>
                    <a:pt x="281" y="239"/>
                  </a:cubicBezTo>
                  <a:cubicBezTo>
                    <a:pt x="276" y="240"/>
                    <a:pt x="270" y="242"/>
                    <a:pt x="268" y="248"/>
                  </a:cubicBezTo>
                  <a:cubicBezTo>
                    <a:pt x="265" y="254"/>
                    <a:pt x="268" y="266"/>
                    <a:pt x="267" y="270"/>
                  </a:cubicBezTo>
                  <a:cubicBezTo>
                    <a:pt x="266" y="274"/>
                    <a:pt x="265" y="287"/>
                    <a:pt x="270" y="288"/>
                  </a:cubicBezTo>
                  <a:close/>
                  <a:moveTo>
                    <a:pt x="302" y="288"/>
                  </a:moveTo>
                  <a:cubicBezTo>
                    <a:pt x="302" y="288"/>
                    <a:pt x="302" y="288"/>
                    <a:pt x="302" y="288"/>
                  </a:cubicBezTo>
                  <a:cubicBezTo>
                    <a:pt x="303" y="291"/>
                    <a:pt x="309" y="289"/>
                    <a:pt x="312" y="284"/>
                  </a:cubicBezTo>
                  <a:cubicBezTo>
                    <a:pt x="315" y="280"/>
                    <a:pt x="323" y="278"/>
                    <a:pt x="325" y="274"/>
                  </a:cubicBezTo>
                  <a:cubicBezTo>
                    <a:pt x="327" y="271"/>
                    <a:pt x="329" y="272"/>
                    <a:pt x="334" y="269"/>
                  </a:cubicBezTo>
                  <a:cubicBezTo>
                    <a:pt x="340" y="266"/>
                    <a:pt x="344" y="265"/>
                    <a:pt x="342" y="261"/>
                  </a:cubicBezTo>
                  <a:cubicBezTo>
                    <a:pt x="340" y="257"/>
                    <a:pt x="328" y="261"/>
                    <a:pt x="327" y="260"/>
                  </a:cubicBezTo>
                  <a:cubicBezTo>
                    <a:pt x="325" y="258"/>
                    <a:pt x="313" y="276"/>
                    <a:pt x="313" y="276"/>
                  </a:cubicBezTo>
                  <a:cubicBezTo>
                    <a:pt x="313" y="276"/>
                    <a:pt x="303" y="281"/>
                    <a:pt x="303" y="283"/>
                  </a:cubicBezTo>
                  <a:cubicBezTo>
                    <a:pt x="302" y="286"/>
                    <a:pt x="300" y="283"/>
                    <a:pt x="302" y="288"/>
                  </a:cubicBezTo>
                  <a:close/>
                  <a:moveTo>
                    <a:pt x="244" y="230"/>
                  </a:moveTo>
                  <a:cubicBezTo>
                    <a:pt x="244" y="230"/>
                    <a:pt x="244" y="230"/>
                    <a:pt x="244" y="230"/>
                  </a:cubicBezTo>
                  <a:cubicBezTo>
                    <a:pt x="244" y="234"/>
                    <a:pt x="249" y="235"/>
                    <a:pt x="252" y="233"/>
                  </a:cubicBezTo>
                  <a:cubicBezTo>
                    <a:pt x="256" y="230"/>
                    <a:pt x="261" y="229"/>
                    <a:pt x="263" y="228"/>
                  </a:cubicBezTo>
                  <a:cubicBezTo>
                    <a:pt x="265" y="227"/>
                    <a:pt x="264" y="232"/>
                    <a:pt x="269" y="232"/>
                  </a:cubicBezTo>
                  <a:cubicBezTo>
                    <a:pt x="274" y="232"/>
                    <a:pt x="280" y="234"/>
                    <a:pt x="282" y="233"/>
                  </a:cubicBezTo>
                  <a:cubicBezTo>
                    <a:pt x="284" y="233"/>
                    <a:pt x="289" y="224"/>
                    <a:pt x="285" y="223"/>
                  </a:cubicBezTo>
                  <a:cubicBezTo>
                    <a:pt x="281" y="222"/>
                    <a:pt x="275" y="217"/>
                    <a:pt x="271" y="212"/>
                  </a:cubicBezTo>
                  <a:cubicBezTo>
                    <a:pt x="268" y="208"/>
                    <a:pt x="260" y="218"/>
                    <a:pt x="253" y="222"/>
                  </a:cubicBezTo>
                  <a:cubicBezTo>
                    <a:pt x="246" y="226"/>
                    <a:pt x="244" y="224"/>
                    <a:pt x="244" y="230"/>
                  </a:cubicBezTo>
                  <a:close/>
                  <a:moveTo>
                    <a:pt x="15" y="206"/>
                  </a:moveTo>
                  <a:cubicBezTo>
                    <a:pt x="15" y="206"/>
                    <a:pt x="15" y="206"/>
                    <a:pt x="15" y="206"/>
                  </a:cubicBezTo>
                  <a:cubicBezTo>
                    <a:pt x="10" y="204"/>
                    <a:pt x="17" y="215"/>
                    <a:pt x="19" y="217"/>
                  </a:cubicBezTo>
                  <a:cubicBezTo>
                    <a:pt x="22" y="219"/>
                    <a:pt x="28" y="219"/>
                    <a:pt x="28" y="223"/>
                  </a:cubicBezTo>
                  <a:cubicBezTo>
                    <a:pt x="29" y="227"/>
                    <a:pt x="31" y="236"/>
                    <a:pt x="33" y="235"/>
                  </a:cubicBezTo>
                  <a:cubicBezTo>
                    <a:pt x="36" y="234"/>
                    <a:pt x="36" y="226"/>
                    <a:pt x="34" y="223"/>
                  </a:cubicBezTo>
                  <a:cubicBezTo>
                    <a:pt x="32" y="220"/>
                    <a:pt x="23" y="211"/>
                    <a:pt x="22" y="211"/>
                  </a:cubicBezTo>
                  <a:cubicBezTo>
                    <a:pt x="20" y="211"/>
                    <a:pt x="17" y="206"/>
                    <a:pt x="15" y="206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9054594" y="3228831"/>
              <a:ext cx="20491" cy="20491"/>
            </a:xfrm>
            <a:custGeom>
              <a:avLst/>
              <a:gdLst>
                <a:gd name="T0" fmla="*/ 1 w 11"/>
                <a:gd name="T1" fmla="*/ 6 h 11"/>
                <a:gd name="T2" fmla="*/ 10 w 11"/>
                <a:gd name="T3" fmla="*/ 8 h 11"/>
                <a:gd name="T4" fmla="*/ 1 w 11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0" y="8"/>
                    <a:pt x="8" y="11"/>
                    <a:pt x="10" y="8"/>
                  </a:cubicBezTo>
                  <a:cubicBezTo>
                    <a:pt x="11" y="5"/>
                    <a:pt x="5" y="0"/>
                    <a:pt x="1" y="6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3"/>
            <p:cNvSpPr>
              <a:spLocks/>
            </p:cNvSpPr>
            <p:nvPr/>
          </p:nvSpPr>
          <p:spPr bwMode="auto">
            <a:xfrm>
              <a:off x="9085932" y="3243294"/>
              <a:ext cx="24106" cy="18080"/>
            </a:xfrm>
            <a:custGeom>
              <a:avLst/>
              <a:gdLst>
                <a:gd name="T0" fmla="*/ 6 w 13"/>
                <a:gd name="T1" fmla="*/ 2 h 10"/>
                <a:gd name="T2" fmla="*/ 9 w 13"/>
                <a:gd name="T3" fmla="*/ 8 h 10"/>
                <a:gd name="T4" fmla="*/ 6 w 13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2"/>
                  </a:moveTo>
                  <a:cubicBezTo>
                    <a:pt x="0" y="5"/>
                    <a:pt x="6" y="10"/>
                    <a:pt x="9" y="8"/>
                  </a:cubicBezTo>
                  <a:cubicBezTo>
                    <a:pt x="13" y="6"/>
                    <a:pt x="11" y="0"/>
                    <a:pt x="6" y="2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4"/>
            <p:cNvSpPr>
              <a:spLocks/>
            </p:cNvSpPr>
            <p:nvPr/>
          </p:nvSpPr>
          <p:spPr bwMode="auto">
            <a:xfrm>
              <a:off x="8856924" y="2987770"/>
              <a:ext cx="10848" cy="9642"/>
            </a:xfrm>
            <a:custGeom>
              <a:avLst/>
              <a:gdLst>
                <a:gd name="T0" fmla="*/ 0 w 6"/>
                <a:gd name="T1" fmla="*/ 5 h 5"/>
                <a:gd name="T2" fmla="*/ 4 w 6"/>
                <a:gd name="T3" fmla="*/ 5 h 5"/>
                <a:gd name="T4" fmla="*/ 5 w 6"/>
                <a:gd name="T5" fmla="*/ 0 h 5"/>
                <a:gd name="T6" fmla="*/ 0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6" y="3"/>
                    <a:pt x="5" y="0"/>
                  </a:cubicBezTo>
                  <a:cubicBezTo>
                    <a:pt x="3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5"/>
            <p:cNvSpPr>
              <a:spLocks/>
            </p:cNvSpPr>
            <p:nvPr/>
          </p:nvSpPr>
          <p:spPr bwMode="auto">
            <a:xfrm>
              <a:off x="8803891" y="3010670"/>
              <a:ext cx="80756" cy="42186"/>
            </a:xfrm>
            <a:custGeom>
              <a:avLst/>
              <a:gdLst>
                <a:gd name="T0" fmla="*/ 2 w 44"/>
                <a:gd name="T1" fmla="*/ 17 h 23"/>
                <a:gd name="T2" fmla="*/ 1 w 44"/>
                <a:gd name="T3" fmla="*/ 17 h 23"/>
                <a:gd name="T4" fmla="*/ 5 w 44"/>
                <a:gd name="T5" fmla="*/ 22 h 23"/>
                <a:gd name="T6" fmla="*/ 11 w 44"/>
                <a:gd name="T7" fmla="*/ 11 h 23"/>
                <a:gd name="T8" fmla="*/ 27 w 44"/>
                <a:gd name="T9" fmla="*/ 13 h 23"/>
                <a:gd name="T10" fmla="*/ 34 w 44"/>
                <a:gd name="T11" fmla="*/ 17 h 23"/>
                <a:gd name="T12" fmla="*/ 44 w 44"/>
                <a:gd name="T13" fmla="*/ 7 h 23"/>
                <a:gd name="T14" fmla="*/ 34 w 44"/>
                <a:gd name="T15" fmla="*/ 1 h 23"/>
                <a:gd name="T16" fmla="*/ 19 w 44"/>
                <a:gd name="T17" fmla="*/ 1 h 23"/>
                <a:gd name="T18" fmla="*/ 2 w 44"/>
                <a:gd name="T1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3">
                  <a:moveTo>
                    <a:pt x="2" y="17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0" y="18"/>
                    <a:pt x="2" y="23"/>
                    <a:pt x="5" y="22"/>
                  </a:cubicBezTo>
                  <a:cubicBezTo>
                    <a:pt x="8" y="21"/>
                    <a:pt x="9" y="11"/>
                    <a:pt x="11" y="11"/>
                  </a:cubicBezTo>
                  <a:cubicBezTo>
                    <a:pt x="14" y="11"/>
                    <a:pt x="25" y="8"/>
                    <a:pt x="27" y="13"/>
                  </a:cubicBezTo>
                  <a:cubicBezTo>
                    <a:pt x="29" y="19"/>
                    <a:pt x="29" y="16"/>
                    <a:pt x="34" y="17"/>
                  </a:cubicBezTo>
                  <a:cubicBezTo>
                    <a:pt x="39" y="17"/>
                    <a:pt x="43" y="10"/>
                    <a:pt x="44" y="7"/>
                  </a:cubicBezTo>
                  <a:cubicBezTo>
                    <a:pt x="44" y="5"/>
                    <a:pt x="41" y="0"/>
                    <a:pt x="34" y="1"/>
                  </a:cubicBezTo>
                  <a:cubicBezTo>
                    <a:pt x="31" y="1"/>
                    <a:pt x="25" y="1"/>
                    <a:pt x="19" y="1"/>
                  </a:cubicBezTo>
                  <a:cubicBezTo>
                    <a:pt x="13" y="6"/>
                    <a:pt x="7" y="11"/>
                    <a:pt x="2" y="17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6"/>
            <p:cNvSpPr>
              <a:spLocks/>
            </p:cNvSpPr>
            <p:nvPr/>
          </p:nvSpPr>
          <p:spPr bwMode="auto">
            <a:xfrm>
              <a:off x="8829202" y="3056472"/>
              <a:ext cx="68703" cy="55444"/>
            </a:xfrm>
            <a:custGeom>
              <a:avLst/>
              <a:gdLst>
                <a:gd name="T0" fmla="*/ 2 w 37"/>
                <a:gd name="T1" fmla="*/ 4 h 30"/>
                <a:gd name="T2" fmla="*/ 5 w 37"/>
                <a:gd name="T3" fmla="*/ 14 h 30"/>
                <a:gd name="T4" fmla="*/ 17 w 37"/>
                <a:gd name="T5" fmla="*/ 13 h 30"/>
                <a:gd name="T6" fmla="*/ 27 w 37"/>
                <a:gd name="T7" fmla="*/ 25 h 30"/>
                <a:gd name="T8" fmla="*/ 35 w 37"/>
                <a:gd name="T9" fmla="*/ 17 h 30"/>
                <a:gd name="T10" fmla="*/ 32 w 37"/>
                <a:gd name="T11" fmla="*/ 3 h 30"/>
                <a:gd name="T12" fmla="*/ 17 w 37"/>
                <a:gd name="T13" fmla="*/ 3 h 30"/>
                <a:gd name="T14" fmla="*/ 2 w 37"/>
                <a:gd name="T1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0">
                  <a:moveTo>
                    <a:pt x="2" y="4"/>
                  </a:moveTo>
                  <a:cubicBezTo>
                    <a:pt x="0" y="6"/>
                    <a:pt x="1" y="13"/>
                    <a:pt x="5" y="14"/>
                  </a:cubicBezTo>
                  <a:cubicBezTo>
                    <a:pt x="9" y="14"/>
                    <a:pt x="16" y="10"/>
                    <a:pt x="17" y="13"/>
                  </a:cubicBezTo>
                  <a:cubicBezTo>
                    <a:pt x="18" y="17"/>
                    <a:pt x="20" y="30"/>
                    <a:pt x="27" y="25"/>
                  </a:cubicBezTo>
                  <a:cubicBezTo>
                    <a:pt x="34" y="21"/>
                    <a:pt x="33" y="17"/>
                    <a:pt x="35" y="17"/>
                  </a:cubicBezTo>
                  <a:cubicBezTo>
                    <a:pt x="37" y="16"/>
                    <a:pt x="35" y="5"/>
                    <a:pt x="32" y="3"/>
                  </a:cubicBezTo>
                  <a:cubicBezTo>
                    <a:pt x="29" y="0"/>
                    <a:pt x="19" y="2"/>
                    <a:pt x="17" y="3"/>
                  </a:cubicBezTo>
                  <a:cubicBezTo>
                    <a:pt x="14" y="5"/>
                    <a:pt x="6" y="1"/>
                    <a:pt x="2" y="4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7"/>
            <p:cNvSpPr>
              <a:spLocks/>
            </p:cNvSpPr>
            <p:nvPr/>
          </p:nvSpPr>
          <p:spPr bwMode="auto">
            <a:xfrm>
              <a:off x="8908752" y="3049240"/>
              <a:ext cx="54239" cy="28927"/>
            </a:xfrm>
            <a:custGeom>
              <a:avLst/>
              <a:gdLst>
                <a:gd name="T0" fmla="*/ 1 w 29"/>
                <a:gd name="T1" fmla="*/ 13 h 16"/>
                <a:gd name="T2" fmla="*/ 9 w 29"/>
                <a:gd name="T3" fmla="*/ 15 h 16"/>
                <a:gd name="T4" fmla="*/ 25 w 29"/>
                <a:gd name="T5" fmla="*/ 13 h 16"/>
                <a:gd name="T6" fmla="*/ 25 w 29"/>
                <a:gd name="T7" fmla="*/ 5 h 16"/>
                <a:gd name="T8" fmla="*/ 15 w 29"/>
                <a:gd name="T9" fmla="*/ 1 h 16"/>
                <a:gd name="T10" fmla="*/ 1 w 29"/>
                <a:gd name="T11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6">
                  <a:moveTo>
                    <a:pt x="1" y="13"/>
                  </a:moveTo>
                  <a:cubicBezTo>
                    <a:pt x="2" y="14"/>
                    <a:pt x="5" y="16"/>
                    <a:pt x="9" y="15"/>
                  </a:cubicBezTo>
                  <a:cubicBezTo>
                    <a:pt x="14" y="14"/>
                    <a:pt x="21" y="13"/>
                    <a:pt x="25" y="13"/>
                  </a:cubicBezTo>
                  <a:cubicBezTo>
                    <a:pt x="28" y="13"/>
                    <a:pt x="29" y="5"/>
                    <a:pt x="25" y="5"/>
                  </a:cubicBezTo>
                  <a:cubicBezTo>
                    <a:pt x="21" y="4"/>
                    <a:pt x="18" y="0"/>
                    <a:pt x="15" y="1"/>
                  </a:cubicBezTo>
                  <a:cubicBezTo>
                    <a:pt x="12" y="3"/>
                    <a:pt x="0" y="9"/>
                    <a:pt x="1" y="13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8"/>
            <p:cNvSpPr>
              <a:spLocks/>
            </p:cNvSpPr>
            <p:nvPr/>
          </p:nvSpPr>
          <p:spPr bwMode="auto">
            <a:xfrm>
              <a:off x="8905136" y="3022723"/>
              <a:ext cx="31338" cy="26517"/>
            </a:xfrm>
            <a:custGeom>
              <a:avLst/>
              <a:gdLst>
                <a:gd name="T0" fmla="*/ 2 w 17"/>
                <a:gd name="T1" fmla="*/ 6 h 14"/>
                <a:gd name="T2" fmla="*/ 15 w 17"/>
                <a:gd name="T3" fmla="*/ 8 h 14"/>
                <a:gd name="T4" fmla="*/ 2 w 17"/>
                <a:gd name="T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2" y="6"/>
                  </a:moveTo>
                  <a:cubicBezTo>
                    <a:pt x="0" y="11"/>
                    <a:pt x="17" y="14"/>
                    <a:pt x="15" y="8"/>
                  </a:cubicBezTo>
                  <a:cubicBezTo>
                    <a:pt x="13" y="2"/>
                    <a:pt x="4" y="0"/>
                    <a:pt x="2" y="6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9"/>
            <p:cNvSpPr>
              <a:spLocks/>
            </p:cNvSpPr>
            <p:nvPr/>
          </p:nvSpPr>
          <p:spPr bwMode="auto">
            <a:xfrm>
              <a:off x="8887056" y="2974511"/>
              <a:ext cx="215750" cy="74729"/>
            </a:xfrm>
            <a:custGeom>
              <a:avLst/>
              <a:gdLst>
                <a:gd name="T0" fmla="*/ 15 w 117"/>
                <a:gd name="T1" fmla="*/ 6 h 40"/>
                <a:gd name="T2" fmla="*/ 2 w 117"/>
                <a:gd name="T3" fmla="*/ 1 h 40"/>
                <a:gd name="T4" fmla="*/ 4 w 117"/>
                <a:gd name="T5" fmla="*/ 11 h 40"/>
                <a:gd name="T6" fmla="*/ 20 w 117"/>
                <a:gd name="T7" fmla="*/ 20 h 40"/>
                <a:gd name="T8" fmla="*/ 37 w 117"/>
                <a:gd name="T9" fmla="*/ 28 h 40"/>
                <a:gd name="T10" fmla="*/ 50 w 117"/>
                <a:gd name="T11" fmla="*/ 37 h 40"/>
                <a:gd name="T12" fmla="*/ 62 w 117"/>
                <a:gd name="T13" fmla="*/ 39 h 40"/>
                <a:gd name="T14" fmla="*/ 79 w 117"/>
                <a:gd name="T15" fmla="*/ 37 h 40"/>
                <a:gd name="T16" fmla="*/ 107 w 117"/>
                <a:gd name="T17" fmla="*/ 39 h 40"/>
                <a:gd name="T18" fmla="*/ 116 w 117"/>
                <a:gd name="T19" fmla="*/ 34 h 40"/>
                <a:gd name="T20" fmla="*/ 99 w 117"/>
                <a:gd name="T21" fmla="*/ 28 h 40"/>
                <a:gd name="T22" fmla="*/ 72 w 117"/>
                <a:gd name="T23" fmla="*/ 28 h 40"/>
                <a:gd name="T24" fmla="*/ 54 w 117"/>
                <a:gd name="T25" fmla="*/ 28 h 40"/>
                <a:gd name="T26" fmla="*/ 43 w 117"/>
                <a:gd name="T27" fmla="*/ 22 h 40"/>
                <a:gd name="T28" fmla="*/ 28 w 117"/>
                <a:gd name="T29" fmla="*/ 10 h 40"/>
                <a:gd name="T30" fmla="*/ 15 w 117"/>
                <a:gd name="T3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40">
                  <a:moveTo>
                    <a:pt x="15" y="6"/>
                  </a:moveTo>
                  <a:cubicBezTo>
                    <a:pt x="10" y="5"/>
                    <a:pt x="2" y="3"/>
                    <a:pt x="2" y="1"/>
                  </a:cubicBezTo>
                  <a:cubicBezTo>
                    <a:pt x="2" y="0"/>
                    <a:pt x="0" y="8"/>
                    <a:pt x="4" y="11"/>
                  </a:cubicBezTo>
                  <a:cubicBezTo>
                    <a:pt x="8" y="13"/>
                    <a:pt x="15" y="18"/>
                    <a:pt x="20" y="20"/>
                  </a:cubicBezTo>
                  <a:cubicBezTo>
                    <a:pt x="25" y="23"/>
                    <a:pt x="34" y="23"/>
                    <a:pt x="37" y="28"/>
                  </a:cubicBezTo>
                  <a:cubicBezTo>
                    <a:pt x="40" y="33"/>
                    <a:pt x="50" y="37"/>
                    <a:pt x="50" y="37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70" y="36"/>
                    <a:pt x="79" y="37"/>
                  </a:cubicBezTo>
                  <a:cubicBezTo>
                    <a:pt x="87" y="38"/>
                    <a:pt x="100" y="40"/>
                    <a:pt x="107" y="39"/>
                  </a:cubicBezTo>
                  <a:cubicBezTo>
                    <a:pt x="114" y="39"/>
                    <a:pt x="115" y="36"/>
                    <a:pt x="116" y="34"/>
                  </a:cubicBezTo>
                  <a:cubicBezTo>
                    <a:pt x="117" y="32"/>
                    <a:pt x="103" y="28"/>
                    <a:pt x="99" y="28"/>
                  </a:cubicBezTo>
                  <a:cubicBezTo>
                    <a:pt x="96" y="29"/>
                    <a:pt x="77" y="29"/>
                    <a:pt x="72" y="28"/>
                  </a:cubicBezTo>
                  <a:cubicBezTo>
                    <a:pt x="66" y="28"/>
                    <a:pt x="59" y="28"/>
                    <a:pt x="54" y="28"/>
                  </a:cubicBezTo>
                  <a:cubicBezTo>
                    <a:pt x="50" y="29"/>
                    <a:pt x="47" y="24"/>
                    <a:pt x="43" y="22"/>
                  </a:cubicBezTo>
                  <a:cubicBezTo>
                    <a:pt x="40" y="19"/>
                    <a:pt x="33" y="11"/>
                    <a:pt x="28" y="10"/>
                  </a:cubicBezTo>
                  <a:cubicBezTo>
                    <a:pt x="24" y="9"/>
                    <a:pt x="24" y="9"/>
                    <a:pt x="15" y="6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0"/>
            <p:cNvSpPr>
              <a:spLocks/>
            </p:cNvSpPr>
            <p:nvPr/>
          </p:nvSpPr>
          <p:spPr bwMode="auto">
            <a:xfrm>
              <a:off x="9769339" y="3173387"/>
              <a:ext cx="121736" cy="62676"/>
            </a:xfrm>
            <a:custGeom>
              <a:avLst/>
              <a:gdLst>
                <a:gd name="T0" fmla="*/ 4 w 66"/>
                <a:gd name="T1" fmla="*/ 3 h 34"/>
                <a:gd name="T2" fmla="*/ 3 w 66"/>
                <a:gd name="T3" fmla="*/ 13 h 34"/>
                <a:gd name="T4" fmla="*/ 11 w 66"/>
                <a:gd name="T5" fmla="*/ 24 h 34"/>
                <a:gd name="T6" fmla="*/ 23 w 66"/>
                <a:gd name="T7" fmla="*/ 27 h 34"/>
                <a:gd name="T8" fmla="*/ 34 w 66"/>
                <a:gd name="T9" fmla="*/ 32 h 34"/>
                <a:gd name="T10" fmla="*/ 47 w 66"/>
                <a:gd name="T11" fmla="*/ 25 h 34"/>
                <a:gd name="T12" fmla="*/ 58 w 66"/>
                <a:gd name="T13" fmla="*/ 21 h 34"/>
                <a:gd name="T14" fmla="*/ 63 w 66"/>
                <a:gd name="T15" fmla="*/ 9 h 34"/>
                <a:gd name="T16" fmla="*/ 50 w 66"/>
                <a:gd name="T17" fmla="*/ 3 h 34"/>
                <a:gd name="T18" fmla="*/ 36 w 66"/>
                <a:gd name="T19" fmla="*/ 6 h 34"/>
                <a:gd name="T20" fmla="*/ 21 w 66"/>
                <a:gd name="T21" fmla="*/ 6 h 34"/>
                <a:gd name="T22" fmla="*/ 4 w 66"/>
                <a:gd name="T2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" y="3"/>
                  </a:moveTo>
                  <a:cubicBezTo>
                    <a:pt x="3" y="6"/>
                    <a:pt x="0" y="6"/>
                    <a:pt x="3" y="13"/>
                  </a:cubicBezTo>
                  <a:cubicBezTo>
                    <a:pt x="6" y="20"/>
                    <a:pt x="8" y="24"/>
                    <a:pt x="11" y="24"/>
                  </a:cubicBezTo>
                  <a:cubicBezTo>
                    <a:pt x="13" y="23"/>
                    <a:pt x="22" y="23"/>
                    <a:pt x="23" y="27"/>
                  </a:cubicBezTo>
                  <a:cubicBezTo>
                    <a:pt x="24" y="31"/>
                    <a:pt x="27" y="34"/>
                    <a:pt x="34" y="32"/>
                  </a:cubicBezTo>
                  <a:cubicBezTo>
                    <a:pt x="40" y="29"/>
                    <a:pt x="45" y="28"/>
                    <a:pt x="47" y="25"/>
                  </a:cubicBezTo>
                  <a:cubicBezTo>
                    <a:pt x="48" y="22"/>
                    <a:pt x="58" y="21"/>
                    <a:pt x="58" y="21"/>
                  </a:cubicBezTo>
                  <a:cubicBezTo>
                    <a:pt x="58" y="21"/>
                    <a:pt x="66" y="13"/>
                    <a:pt x="63" y="9"/>
                  </a:cubicBezTo>
                  <a:cubicBezTo>
                    <a:pt x="61" y="6"/>
                    <a:pt x="53" y="3"/>
                    <a:pt x="50" y="3"/>
                  </a:cubicBezTo>
                  <a:cubicBezTo>
                    <a:pt x="47" y="2"/>
                    <a:pt x="43" y="6"/>
                    <a:pt x="36" y="6"/>
                  </a:cubicBezTo>
                  <a:cubicBezTo>
                    <a:pt x="29" y="6"/>
                    <a:pt x="24" y="10"/>
                    <a:pt x="21" y="6"/>
                  </a:cubicBezTo>
                  <a:cubicBezTo>
                    <a:pt x="18" y="2"/>
                    <a:pt x="6" y="0"/>
                    <a:pt x="4" y="3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1"/>
            <p:cNvSpPr>
              <a:spLocks/>
            </p:cNvSpPr>
            <p:nvPr/>
          </p:nvSpPr>
          <p:spPr bwMode="auto">
            <a:xfrm>
              <a:off x="9181150" y="2796126"/>
              <a:ext cx="682202" cy="488148"/>
            </a:xfrm>
            <a:custGeom>
              <a:avLst/>
              <a:gdLst>
                <a:gd name="T0" fmla="*/ 17 w 369"/>
                <a:gd name="T1" fmla="*/ 111 h 264"/>
                <a:gd name="T2" fmla="*/ 37 w 369"/>
                <a:gd name="T3" fmla="*/ 122 h 264"/>
                <a:gd name="T4" fmla="*/ 46 w 369"/>
                <a:gd name="T5" fmla="*/ 121 h 264"/>
                <a:gd name="T6" fmla="*/ 86 w 369"/>
                <a:gd name="T7" fmla="*/ 126 h 264"/>
                <a:gd name="T8" fmla="*/ 109 w 369"/>
                <a:gd name="T9" fmla="*/ 169 h 264"/>
                <a:gd name="T10" fmla="*/ 129 w 369"/>
                <a:gd name="T11" fmla="*/ 161 h 264"/>
                <a:gd name="T12" fmla="*/ 133 w 369"/>
                <a:gd name="T13" fmla="*/ 183 h 264"/>
                <a:gd name="T14" fmla="*/ 128 w 369"/>
                <a:gd name="T15" fmla="*/ 165 h 264"/>
                <a:gd name="T16" fmla="*/ 114 w 369"/>
                <a:gd name="T17" fmla="*/ 171 h 264"/>
                <a:gd name="T18" fmla="*/ 124 w 369"/>
                <a:gd name="T19" fmla="*/ 188 h 264"/>
                <a:gd name="T20" fmla="*/ 125 w 369"/>
                <a:gd name="T21" fmla="*/ 217 h 264"/>
                <a:gd name="T22" fmla="*/ 132 w 369"/>
                <a:gd name="T23" fmla="*/ 227 h 264"/>
                <a:gd name="T24" fmla="*/ 156 w 369"/>
                <a:gd name="T25" fmla="*/ 256 h 264"/>
                <a:gd name="T26" fmla="*/ 173 w 369"/>
                <a:gd name="T27" fmla="*/ 264 h 264"/>
                <a:gd name="T28" fmla="*/ 187 w 369"/>
                <a:gd name="T29" fmla="*/ 243 h 264"/>
                <a:gd name="T30" fmla="*/ 198 w 369"/>
                <a:gd name="T31" fmla="*/ 231 h 264"/>
                <a:gd name="T32" fmla="*/ 216 w 369"/>
                <a:gd name="T33" fmla="*/ 210 h 264"/>
                <a:gd name="T34" fmla="*/ 245 w 369"/>
                <a:gd name="T35" fmla="*/ 192 h 264"/>
                <a:gd name="T36" fmla="*/ 289 w 369"/>
                <a:gd name="T37" fmla="*/ 183 h 264"/>
                <a:gd name="T38" fmla="*/ 286 w 369"/>
                <a:gd name="T39" fmla="*/ 171 h 264"/>
                <a:gd name="T40" fmla="*/ 295 w 369"/>
                <a:gd name="T41" fmla="*/ 166 h 264"/>
                <a:gd name="T42" fmla="*/ 309 w 369"/>
                <a:gd name="T43" fmla="*/ 164 h 264"/>
                <a:gd name="T44" fmla="*/ 307 w 369"/>
                <a:gd name="T45" fmla="*/ 139 h 264"/>
                <a:gd name="T46" fmla="*/ 330 w 369"/>
                <a:gd name="T47" fmla="*/ 120 h 264"/>
                <a:gd name="T48" fmla="*/ 326 w 369"/>
                <a:gd name="T49" fmla="*/ 106 h 264"/>
                <a:gd name="T50" fmla="*/ 355 w 369"/>
                <a:gd name="T51" fmla="*/ 64 h 264"/>
                <a:gd name="T52" fmla="*/ 340 w 369"/>
                <a:gd name="T53" fmla="*/ 48 h 264"/>
                <a:gd name="T54" fmla="*/ 306 w 369"/>
                <a:gd name="T55" fmla="*/ 39 h 264"/>
                <a:gd name="T56" fmla="*/ 289 w 369"/>
                <a:gd name="T57" fmla="*/ 12 h 264"/>
                <a:gd name="T58" fmla="*/ 261 w 369"/>
                <a:gd name="T59" fmla="*/ 18 h 264"/>
                <a:gd name="T60" fmla="*/ 212 w 369"/>
                <a:gd name="T61" fmla="*/ 19 h 264"/>
                <a:gd name="T62" fmla="*/ 263 w 369"/>
                <a:gd name="T63" fmla="*/ 13 h 264"/>
                <a:gd name="T64" fmla="*/ 230 w 369"/>
                <a:gd name="T65" fmla="*/ 0 h 264"/>
                <a:gd name="T66" fmla="*/ 177 w 369"/>
                <a:gd name="T67" fmla="*/ 10 h 264"/>
                <a:gd name="T68" fmla="*/ 149 w 369"/>
                <a:gd name="T69" fmla="*/ 34 h 264"/>
                <a:gd name="T70" fmla="*/ 135 w 369"/>
                <a:gd name="T71" fmla="*/ 45 h 264"/>
                <a:gd name="T72" fmla="*/ 96 w 369"/>
                <a:gd name="T73" fmla="*/ 45 h 264"/>
                <a:gd name="T74" fmla="*/ 62 w 369"/>
                <a:gd name="T75" fmla="*/ 65 h 264"/>
                <a:gd name="T76" fmla="*/ 42 w 369"/>
                <a:gd name="T77" fmla="*/ 86 h 264"/>
                <a:gd name="T78" fmla="*/ 17 w 369"/>
                <a:gd name="T79" fmla="*/ 10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9" h="264">
                  <a:moveTo>
                    <a:pt x="6" y="108"/>
                  </a:moveTo>
                  <a:cubicBezTo>
                    <a:pt x="10" y="112"/>
                    <a:pt x="12" y="110"/>
                    <a:pt x="17" y="111"/>
                  </a:cubicBezTo>
                  <a:cubicBezTo>
                    <a:pt x="22" y="113"/>
                    <a:pt x="26" y="124"/>
                    <a:pt x="29" y="125"/>
                  </a:cubicBezTo>
                  <a:cubicBezTo>
                    <a:pt x="32" y="127"/>
                    <a:pt x="36" y="125"/>
                    <a:pt x="37" y="122"/>
                  </a:cubicBezTo>
                  <a:cubicBezTo>
                    <a:pt x="39" y="119"/>
                    <a:pt x="41" y="109"/>
                    <a:pt x="41" y="109"/>
                  </a:cubicBezTo>
                  <a:cubicBezTo>
                    <a:pt x="41" y="109"/>
                    <a:pt x="41" y="119"/>
                    <a:pt x="46" y="121"/>
                  </a:cubicBezTo>
                  <a:cubicBezTo>
                    <a:pt x="50" y="123"/>
                    <a:pt x="60" y="119"/>
                    <a:pt x="62" y="120"/>
                  </a:cubicBezTo>
                  <a:cubicBezTo>
                    <a:pt x="65" y="120"/>
                    <a:pt x="81" y="123"/>
                    <a:pt x="86" y="126"/>
                  </a:cubicBezTo>
                  <a:cubicBezTo>
                    <a:pt x="90" y="129"/>
                    <a:pt x="101" y="131"/>
                    <a:pt x="104" y="138"/>
                  </a:cubicBezTo>
                  <a:cubicBezTo>
                    <a:pt x="107" y="144"/>
                    <a:pt x="107" y="166"/>
                    <a:pt x="109" y="169"/>
                  </a:cubicBezTo>
                  <a:cubicBezTo>
                    <a:pt x="111" y="171"/>
                    <a:pt x="117" y="161"/>
                    <a:pt x="118" y="158"/>
                  </a:cubicBezTo>
                  <a:cubicBezTo>
                    <a:pt x="119" y="156"/>
                    <a:pt x="126" y="158"/>
                    <a:pt x="129" y="161"/>
                  </a:cubicBezTo>
                  <a:cubicBezTo>
                    <a:pt x="131" y="164"/>
                    <a:pt x="137" y="173"/>
                    <a:pt x="136" y="176"/>
                  </a:cubicBezTo>
                  <a:cubicBezTo>
                    <a:pt x="136" y="180"/>
                    <a:pt x="135" y="185"/>
                    <a:pt x="133" y="183"/>
                  </a:cubicBezTo>
                  <a:cubicBezTo>
                    <a:pt x="131" y="181"/>
                    <a:pt x="127" y="182"/>
                    <a:pt x="129" y="178"/>
                  </a:cubicBezTo>
                  <a:cubicBezTo>
                    <a:pt x="130" y="174"/>
                    <a:pt x="131" y="165"/>
                    <a:pt x="128" y="165"/>
                  </a:cubicBezTo>
                  <a:cubicBezTo>
                    <a:pt x="125" y="165"/>
                    <a:pt x="123" y="165"/>
                    <a:pt x="123" y="165"/>
                  </a:cubicBezTo>
                  <a:cubicBezTo>
                    <a:pt x="123" y="165"/>
                    <a:pt x="118" y="163"/>
                    <a:pt x="114" y="171"/>
                  </a:cubicBezTo>
                  <a:cubicBezTo>
                    <a:pt x="111" y="178"/>
                    <a:pt x="114" y="186"/>
                    <a:pt x="116" y="186"/>
                  </a:cubicBezTo>
                  <a:cubicBezTo>
                    <a:pt x="119" y="186"/>
                    <a:pt x="124" y="186"/>
                    <a:pt x="124" y="188"/>
                  </a:cubicBezTo>
                  <a:cubicBezTo>
                    <a:pt x="124" y="190"/>
                    <a:pt x="118" y="196"/>
                    <a:pt x="119" y="199"/>
                  </a:cubicBezTo>
                  <a:cubicBezTo>
                    <a:pt x="119" y="203"/>
                    <a:pt x="123" y="215"/>
                    <a:pt x="125" y="217"/>
                  </a:cubicBezTo>
                  <a:cubicBezTo>
                    <a:pt x="126" y="220"/>
                    <a:pt x="133" y="222"/>
                    <a:pt x="135" y="223"/>
                  </a:cubicBezTo>
                  <a:cubicBezTo>
                    <a:pt x="137" y="223"/>
                    <a:pt x="130" y="224"/>
                    <a:pt x="132" y="227"/>
                  </a:cubicBezTo>
                  <a:cubicBezTo>
                    <a:pt x="134" y="231"/>
                    <a:pt x="137" y="239"/>
                    <a:pt x="140" y="241"/>
                  </a:cubicBezTo>
                  <a:cubicBezTo>
                    <a:pt x="144" y="243"/>
                    <a:pt x="155" y="252"/>
                    <a:pt x="156" y="256"/>
                  </a:cubicBezTo>
                  <a:cubicBezTo>
                    <a:pt x="157" y="260"/>
                    <a:pt x="165" y="253"/>
                    <a:pt x="167" y="253"/>
                  </a:cubicBezTo>
                  <a:cubicBezTo>
                    <a:pt x="169" y="252"/>
                    <a:pt x="168" y="263"/>
                    <a:pt x="173" y="264"/>
                  </a:cubicBezTo>
                  <a:cubicBezTo>
                    <a:pt x="178" y="264"/>
                    <a:pt x="180" y="263"/>
                    <a:pt x="184" y="258"/>
                  </a:cubicBezTo>
                  <a:cubicBezTo>
                    <a:pt x="188" y="254"/>
                    <a:pt x="187" y="248"/>
                    <a:pt x="187" y="243"/>
                  </a:cubicBezTo>
                  <a:cubicBezTo>
                    <a:pt x="188" y="239"/>
                    <a:pt x="187" y="235"/>
                    <a:pt x="192" y="237"/>
                  </a:cubicBezTo>
                  <a:cubicBezTo>
                    <a:pt x="196" y="238"/>
                    <a:pt x="198" y="236"/>
                    <a:pt x="198" y="231"/>
                  </a:cubicBezTo>
                  <a:cubicBezTo>
                    <a:pt x="198" y="226"/>
                    <a:pt x="194" y="220"/>
                    <a:pt x="201" y="218"/>
                  </a:cubicBezTo>
                  <a:cubicBezTo>
                    <a:pt x="208" y="217"/>
                    <a:pt x="212" y="210"/>
                    <a:pt x="216" y="210"/>
                  </a:cubicBezTo>
                  <a:cubicBezTo>
                    <a:pt x="221" y="210"/>
                    <a:pt x="233" y="213"/>
                    <a:pt x="234" y="210"/>
                  </a:cubicBezTo>
                  <a:cubicBezTo>
                    <a:pt x="236" y="208"/>
                    <a:pt x="242" y="193"/>
                    <a:pt x="245" y="192"/>
                  </a:cubicBezTo>
                  <a:cubicBezTo>
                    <a:pt x="249" y="192"/>
                    <a:pt x="259" y="194"/>
                    <a:pt x="268" y="192"/>
                  </a:cubicBezTo>
                  <a:cubicBezTo>
                    <a:pt x="277" y="190"/>
                    <a:pt x="286" y="183"/>
                    <a:pt x="289" y="183"/>
                  </a:cubicBezTo>
                  <a:cubicBezTo>
                    <a:pt x="292" y="184"/>
                    <a:pt x="300" y="184"/>
                    <a:pt x="297" y="181"/>
                  </a:cubicBezTo>
                  <a:cubicBezTo>
                    <a:pt x="295" y="178"/>
                    <a:pt x="292" y="171"/>
                    <a:pt x="286" y="171"/>
                  </a:cubicBezTo>
                  <a:cubicBezTo>
                    <a:pt x="281" y="171"/>
                    <a:pt x="280" y="156"/>
                    <a:pt x="282" y="156"/>
                  </a:cubicBezTo>
                  <a:cubicBezTo>
                    <a:pt x="283" y="156"/>
                    <a:pt x="296" y="161"/>
                    <a:pt x="295" y="166"/>
                  </a:cubicBezTo>
                  <a:cubicBezTo>
                    <a:pt x="295" y="171"/>
                    <a:pt x="297" y="178"/>
                    <a:pt x="304" y="176"/>
                  </a:cubicBezTo>
                  <a:cubicBezTo>
                    <a:pt x="311" y="174"/>
                    <a:pt x="310" y="166"/>
                    <a:pt x="309" y="164"/>
                  </a:cubicBezTo>
                  <a:cubicBezTo>
                    <a:pt x="307" y="162"/>
                    <a:pt x="306" y="157"/>
                    <a:pt x="305" y="154"/>
                  </a:cubicBezTo>
                  <a:cubicBezTo>
                    <a:pt x="303" y="150"/>
                    <a:pt x="300" y="140"/>
                    <a:pt x="307" y="139"/>
                  </a:cubicBezTo>
                  <a:cubicBezTo>
                    <a:pt x="314" y="138"/>
                    <a:pt x="328" y="149"/>
                    <a:pt x="328" y="141"/>
                  </a:cubicBezTo>
                  <a:cubicBezTo>
                    <a:pt x="327" y="133"/>
                    <a:pt x="328" y="125"/>
                    <a:pt x="330" y="120"/>
                  </a:cubicBezTo>
                  <a:cubicBezTo>
                    <a:pt x="332" y="116"/>
                    <a:pt x="336" y="113"/>
                    <a:pt x="334" y="111"/>
                  </a:cubicBezTo>
                  <a:cubicBezTo>
                    <a:pt x="331" y="110"/>
                    <a:pt x="328" y="113"/>
                    <a:pt x="326" y="106"/>
                  </a:cubicBezTo>
                  <a:cubicBezTo>
                    <a:pt x="323" y="98"/>
                    <a:pt x="328" y="93"/>
                    <a:pt x="331" y="90"/>
                  </a:cubicBezTo>
                  <a:cubicBezTo>
                    <a:pt x="333" y="87"/>
                    <a:pt x="348" y="67"/>
                    <a:pt x="355" y="64"/>
                  </a:cubicBezTo>
                  <a:cubicBezTo>
                    <a:pt x="363" y="61"/>
                    <a:pt x="369" y="50"/>
                    <a:pt x="363" y="47"/>
                  </a:cubicBezTo>
                  <a:cubicBezTo>
                    <a:pt x="358" y="45"/>
                    <a:pt x="347" y="40"/>
                    <a:pt x="340" y="48"/>
                  </a:cubicBezTo>
                  <a:cubicBezTo>
                    <a:pt x="333" y="56"/>
                    <a:pt x="329" y="64"/>
                    <a:pt x="320" y="61"/>
                  </a:cubicBezTo>
                  <a:cubicBezTo>
                    <a:pt x="312" y="59"/>
                    <a:pt x="311" y="45"/>
                    <a:pt x="306" y="39"/>
                  </a:cubicBezTo>
                  <a:cubicBezTo>
                    <a:pt x="300" y="29"/>
                    <a:pt x="304" y="9"/>
                    <a:pt x="297" y="11"/>
                  </a:cubicBezTo>
                  <a:cubicBezTo>
                    <a:pt x="289" y="12"/>
                    <a:pt x="289" y="12"/>
                    <a:pt x="289" y="12"/>
                  </a:cubicBezTo>
                  <a:cubicBezTo>
                    <a:pt x="289" y="12"/>
                    <a:pt x="281" y="10"/>
                    <a:pt x="276" y="12"/>
                  </a:cubicBezTo>
                  <a:cubicBezTo>
                    <a:pt x="269" y="14"/>
                    <a:pt x="265" y="19"/>
                    <a:pt x="261" y="18"/>
                  </a:cubicBezTo>
                  <a:cubicBezTo>
                    <a:pt x="253" y="16"/>
                    <a:pt x="246" y="21"/>
                    <a:pt x="244" y="22"/>
                  </a:cubicBezTo>
                  <a:cubicBezTo>
                    <a:pt x="228" y="26"/>
                    <a:pt x="214" y="20"/>
                    <a:pt x="212" y="19"/>
                  </a:cubicBezTo>
                  <a:cubicBezTo>
                    <a:pt x="210" y="19"/>
                    <a:pt x="224" y="21"/>
                    <a:pt x="234" y="19"/>
                  </a:cubicBezTo>
                  <a:cubicBezTo>
                    <a:pt x="242" y="18"/>
                    <a:pt x="256" y="14"/>
                    <a:pt x="263" y="13"/>
                  </a:cubicBezTo>
                  <a:cubicBezTo>
                    <a:pt x="269" y="11"/>
                    <a:pt x="264" y="7"/>
                    <a:pt x="261" y="7"/>
                  </a:cubicBezTo>
                  <a:cubicBezTo>
                    <a:pt x="253" y="6"/>
                    <a:pt x="240" y="1"/>
                    <a:pt x="230" y="0"/>
                  </a:cubicBezTo>
                  <a:cubicBezTo>
                    <a:pt x="221" y="0"/>
                    <a:pt x="216" y="3"/>
                    <a:pt x="208" y="3"/>
                  </a:cubicBezTo>
                  <a:cubicBezTo>
                    <a:pt x="198" y="4"/>
                    <a:pt x="185" y="3"/>
                    <a:pt x="177" y="10"/>
                  </a:cubicBezTo>
                  <a:cubicBezTo>
                    <a:pt x="170" y="16"/>
                    <a:pt x="161" y="16"/>
                    <a:pt x="160" y="17"/>
                  </a:cubicBezTo>
                  <a:cubicBezTo>
                    <a:pt x="156" y="23"/>
                    <a:pt x="153" y="38"/>
                    <a:pt x="149" y="34"/>
                  </a:cubicBezTo>
                  <a:cubicBezTo>
                    <a:pt x="145" y="30"/>
                    <a:pt x="144" y="20"/>
                    <a:pt x="140" y="24"/>
                  </a:cubicBezTo>
                  <a:cubicBezTo>
                    <a:pt x="135" y="28"/>
                    <a:pt x="139" y="38"/>
                    <a:pt x="135" y="45"/>
                  </a:cubicBezTo>
                  <a:cubicBezTo>
                    <a:pt x="131" y="52"/>
                    <a:pt x="120" y="51"/>
                    <a:pt x="116" y="49"/>
                  </a:cubicBezTo>
                  <a:cubicBezTo>
                    <a:pt x="113" y="46"/>
                    <a:pt x="109" y="44"/>
                    <a:pt x="96" y="45"/>
                  </a:cubicBezTo>
                  <a:cubicBezTo>
                    <a:pt x="82" y="46"/>
                    <a:pt x="67" y="52"/>
                    <a:pt x="70" y="58"/>
                  </a:cubicBezTo>
                  <a:cubicBezTo>
                    <a:pt x="73" y="64"/>
                    <a:pt x="64" y="68"/>
                    <a:pt x="62" y="65"/>
                  </a:cubicBezTo>
                  <a:cubicBezTo>
                    <a:pt x="59" y="62"/>
                    <a:pt x="49" y="68"/>
                    <a:pt x="49" y="74"/>
                  </a:cubicBezTo>
                  <a:cubicBezTo>
                    <a:pt x="50" y="80"/>
                    <a:pt x="48" y="87"/>
                    <a:pt x="42" y="86"/>
                  </a:cubicBezTo>
                  <a:cubicBezTo>
                    <a:pt x="36" y="84"/>
                    <a:pt x="32" y="89"/>
                    <a:pt x="32" y="94"/>
                  </a:cubicBezTo>
                  <a:cubicBezTo>
                    <a:pt x="31" y="99"/>
                    <a:pt x="18" y="103"/>
                    <a:pt x="17" y="103"/>
                  </a:cubicBezTo>
                  <a:cubicBezTo>
                    <a:pt x="16" y="103"/>
                    <a:pt x="0" y="102"/>
                    <a:pt x="6" y="108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2"/>
            <p:cNvSpPr>
              <a:spLocks/>
            </p:cNvSpPr>
            <p:nvPr/>
          </p:nvSpPr>
          <p:spPr bwMode="auto">
            <a:xfrm>
              <a:off x="9049773" y="3880900"/>
              <a:ext cx="112094" cy="55444"/>
            </a:xfrm>
            <a:custGeom>
              <a:avLst/>
              <a:gdLst>
                <a:gd name="T0" fmla="*/ 0 w 61"/>
                <a:gd name="T1" fmla="*/ 6 h 30"/>
                <a:gd name="T2" fmla="*/ 12 w 61"/>
                <a:gd name="T3" fmla="*/ 11 h 30"/>
                <a:gd name="T4" fmla="*/ 33 w 61"/>
                <a:gd name="T5" fmla="*/ 13 h 30"/>
                <a:gd name="T6" fmla="*/ 48 w 61"/>
                <a:gd name="T7" fmla="*/ 26 h 30"/>
                <a:gd name="T8" fmla="*/ 60 w 61"/>
                <a:gd name="T9" fmla="*/ 27 h 30"/>
                <a:gd name="T10" fmla="*/ 50 w 61"/>
                <a:gd name="T11" fmla="*/ 16 h 30"/>
                <a:gd name="T12" fmla="*/ 33 w 61"/>
                <a:gd name="T13" fmla="*/ 6 h 30"/>
                <a:gd name="T14" fmla="*/ 17 w 61"/>
                <a:gd name="T15" fmla="*/ 0 h 30"/>
                <a:gd name="T16" fmla="*/ 0 w 61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0">
                  <a:moveTo>
                    <a:pt x="0" y="6"/>
                  </a:moveTo>
                  <a:cubicBezTo>
                    <a:pt x="0" y="13"/>
                    <a:pt x="6" y="11"/>
                    <a:pt x="12" y="11"/>
                  </a:cubicBezTo>
                  <a:cubicBezTo>
                    <a:pt x="19" y="11"/>
                    <a:pt x="31" y="9"/>
                    <a:pt x="33" y="13"/>
                  </a:cubicBezTo>
                  <a:cubicBezTo>
                    <a:pt x="35" y="17"/>
                    <a:pt x="45" y="23"/>
                    <a:pt x="48" y="26"/>
                  </a:cubicBezTo>
                  <a:cubicBezTo>
                    <a:pt x="51" y="29"/>
                    <a:pt x="60" y="30"/>
                    <a:pt x="60" y="27"/>
                  </a:cubicBezTo>
                  <a:cubicBezTo>
                    <a:pt x="61" y="24"/>
                    <a:pt x="54" y="15"/>
                    <a:pt x="50" y="16"/>
                  </a:cubicBezTo>
                  <a:cubicBezTo>
                    <a:pt x="46" y="17"/>
                    <a:pt x="38" y="11"/>
                    <a:pt x="33" y="6"/>
                  </a:cubicBezTo>
                  <a:cubicBezTo>
                    <a:pt x="29" y="0"/>
                    <a:pt x="21" y="0"/>
                    <a:pt x="17" y="0"/>
                  </a:cubicBezTo>
                  <a:cubicBezTo>
                    <a:pt x="14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3"/>
            <p:cNvSpPr>
              <a:spLocks/>
            </p:cNvSpPr>
            <p:nvPr/>
          </p:nvSpPr>
          <p:spPr bwMode="auto">
            <a:xfrm>
              <a:off x="9116064" y="3851972"/>
              <a:ext cx="25312" cy="18080"/>
            </a:xfrm>
            <a:custGeom>
              <a:avLst/>
              <a:gdLst>
                <a:gd name="T0" fmla="*/ 5 w 14"/>
                <a:gd name="T1" fmla="*/ 1 h 10"/>
                <a:gd name="T2" fmla="*/ 7 w 14"/>
                <a:gd name="T3" fmla="*/ 8 h 10"/>
                <a:gd name="T4" fmla="*/ 5 w 14"/>
                <a:gd name="T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5" y="1"/>
                  </a:moveTo>
                  <a:cubicBezTo>
                    <a:pt x="0" y="1"/>
                    <a:pt x="1" y="10"/>
                    <a:pt x="7" y="8"/>
                  </a:cubicBezTo>
                  <a:cubicBezTo>
                    <a:pt x="14" y="7"/>
                    <a:pt x="10" y="0"/>
                    <a:pt x="5" y="1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4"/>
            <p:cNvSpPr>
              <a:spLocks/>
            </p:cNvSpPr>
            <p:nvPr/>
          </p:nvSpPr>
          <p:spPr bwMode="auto">
            <a:xfrm>
              <a:off x="9122091" y="3964066"/>
              <a:ext cx="22901" cy="30133"/>
            </a:xfrm>
            <a:custGeom>
              <a:avLst/>
              <a:gdLst>
                <a:gd name="T0" fmla="*/ 5 w 13"/>
                <a:gd name="T1" fmla="*/ 2 h 16"/>
                <a:gd name="T2" fmla="*/ 7 w 13"/>
                <a:gd name="T3" fmla="*/ 14 h 16"/>
                <a:gd name="T4" fmla="*/ 5 w 13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6">
                  <a:moveTo>
                    <a:pt x="5" y="2"/>
                  </a:moveTo>
                  <a:cubicBezTo>
                    <a:pt x="0" y="3"/>
                    <a:pt x="1" y="16"/>
                    <a:pt x="7" y="14"/>
                  </a:cubicBezTo>
                  <a:cubicBezTo>
                    <a:pt x="13" y="11"/>
                    <a:pt x="10" y="0"/>
                    <a:pt x="5" y="2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5"/>
            <p:cNvSpPr>
              <a:spLocks/>
            </p:cNvSpPr>
            <p:nvPr/>
          </p:nvSpPr>
          <p:spPr bwMode="auto">
            <a:xfrm>
              <a:off x="9257085" y="3949602"/>
              <a:ext cx="25312" cy="30133"/>
            </a:xfrm>
            <a:custGeom>
              <a:avLst/>
              <a:gdLst>
                <a:gd name="T0" fmla="*/ 6 w 14"/>
                <a:gd name="T1" fmla="*/ 1 h 16"/>
                <a:gd name="T2" fmla="*/ 8 w 14"/>
                <a:gd name="T3" fmla="*/ 14 h 16"/>
                <a:gd name="T4" fmla="*/ 6 w 14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6" y="1"/>
                  </a:moveTo>
                  <a:cubicBezTo>
                    <a:pt x="0" y="3"/>
                    <a:pt x="2" y="16"/>
                    <a:pt x="8" y="14"/>
                  </a:cubicBezTo>
                  <a:cubicBezTo>
                    <a:pt x="14" y="11"/>
                    <a:pt x="11" y="0"/>
                    <a:pt x="6" y="1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6"/>
            <p:cNvSpPr>
              <a:spLocks/>
            </p:cNvSpPr>
            <p:nvPr/>
          </p:nvSpPr>
          <p:spPr bwMode="auto">
            <a:xfrm>
              <a:off x="9172714" y="3931522"/>
              <a:ext cx="68703" cy="49418"/>
            </a:xfrm>
            <a:custGeom>
              <a:avLst/>
              <a:gdLst>
                <a:gd name="T0" fmla="*/ 0 w 37"/>
                <a:gd name="T1" fmla="*/ 15 h 27"/>
                <a:gd name="T2" fmla="*/ 10 w 37"/>
                <a:gd name="T3" fmla="*/ 16 h 27"/>
                <a:gd name="T4" fmla="*/ 19 w 37"/>
                <a:gd name="T5" fmla="*/ 21 h 27"/>
                <a:gd name="T6" fmla="*/ 31 w 37"/>
                <a:gd name="T7" fmla="*/ 18 h 27"/>
                <a:gd name="T8" fmla="*/ 37 w 37"/>
                <a:gd name="T9" fmla="*/ 18 h 27"/>
                <a:gd name="T10" fmla="*/ 25 w 37"/>
                <a:gd name="T11" fmla="*/ 2 h 27"/>
                <a:gd name="T12" fmla="*/ 13 w 37"/>
                <a:gd name="T13" fmla="*/ 3 h 27"/>
                <a:gd name="T14" fmla="*/ 0 w 37"/>
                <a:gd name="T1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0" y="15"/>
                  </a:moveTo>
                  <a:cubicBezTo>
                    <a:pt x="0" y="15"/>
                    <a:pt x="6" y="16"/>
                    <a:pt x="10" y="16"/>
                  </a:cubicBezTo>
                  <a:cubicBezTo>
                    <a:pt x="14" y="16"/>
                    <a:pt x="16" y="19"/>
                    <a:pt x="19" y="21"/>
                  </a:cubicBezTo>
                  <a:cubicBezTo>
                    <a:pt x="23" y="24"/>
                    <a:pt x="29" y="18"/>
                    <a:pt x="31" y="18"/>
                  </a:cubicBezTo>
                  <a:cubicBezTo>
                    <a:pt x="33" y="18"/>
                    <a:pt x="36" y="27"/>
                    <a:pt x="37" y="18"/>
                  </a:cubicBezTo>
                  <a:cubicBezTo>
                    <a:pt x="37" y="8"/>
                    <a:pt x="30" y="3"/>
                    <a:pt x="25" y="2"/>
                  </a:cubicBezTo>
                  <a:cubicBezTo>
                    <a:pt x="21" y="0"/>
                    <a:pt x="16" y="2"/>
                    <a:pt x="13" y="3"/>
                  </a:cubicBezTo>
                  <a:cubicBezTo>
                    <a:pt x="9" y="3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7"/>
            <p:cNvSpPr>
              <a:spLocks noEditPoints="1"/>
            </p:cNvSpPr>
            <p:nvPr/>
          </p:nvSpPr>
          <p:spPr bwMode="auto">
            <a:xfrm>
              <a:off x="9856120" y="3638634"/>
              <a:ext cx="844918" cy="1189635"/>
            </a:xfrm>
            <a:custGeom>
              <a:avLst/>
              <a:gdLst>
                <a:gd name="T0" fmla="*/ 114 w 457"/>
                <a:gd name="T1" fmla="*/ 18 h 643"/>
                <a:gd name="T2" fmla="*/ 172 w 457"/>
                <a:gd name="T3" fmla="*/ 6 h 643"/>
                <a:gd name="T4" fmla="*/ 186 w 457"/>
                <a:gd name="T5" fmla="*/ 30 h 643"/>
                <a:gd name="T6" fmla="*/ 203 w 457"/>
                <a:gd name="T7" fmla="*/ 49 h 643"/>
                <a:gd name="T8" fmla="*/ 231 w 457"/>
                <a:gd name="T9" fmla="*/ 64 h 643"/>
                <a:gd name="T10" fmla="*/ 264 w 457"/>
                <a:gd name="T11" fmla="*/ 47 h 643"/>
                <a:gd name="T12" fmla="*/ 306 w 457"/>
                <a:gd name="T13" fmla="*/ 57 h 643"/>
                <a:gd name="T14" fmla="*/ 301 w 457"/>
                <a:gd name="T15" fmla="*/ 69 h 643"/>
                <a:gd name="T16" fmla="*/ 333 w 457"/>
                <a:gd name="T17" fmla="*/ 74 h 643"/>
                <a:gd name="T18" fmla="*/ 355 w 457"/>
                <a:gd name="T19" fmla="*/ 131 h 643"/>
                <a:gd name="T20" fmla="*/ 378 w 457"/>
                <a:gd name="T21" fmla="*/ 191 h 643"/>
                <a:gd name="T22" fmla="*/ 402 w 457"/>
                <a:gd name="T23" fmla="*/ 232 h 643"/>
                <a:gd name="T24" fmla="*/ 427 w 457"/>
                <a:gd name="T25" fmla="*/ 240 h 643"/>
                <a:gd name="T26" fmla="*/ 450 w 457"/>
                <a:gd name="T27" fmla="*/ 261 h 643"/>
                <a:gd name="T28" fmla="*/ 416 w 457"/>
                <a:gd name="T29" fmla="*/ 319 h 643"/>
                <a:gd name="T30" fmla="*/ 378 w 457"/>
                <a:gd name="T31" fmla="*/ 371 h 643"/>
                <a:gd name="T32" fmla="*/ 381 w 457"/>
                <a:gd name="T33" fmla="*/ 418 h 643"/>
                <a:gd name="T34" fmla="*/ 385 w 457"/>
                <a:gd name="T35" fmla="*/ 461 h 643"/>
                <a:gd name="T36" fmla="*/ 355 w 457"/>
                <a:gd name="T37" fmla="*/ 502 h 643"/>
                <a:gd name="T38" fmla="*/ 353 w 457"/>
                <a:gd name="T39" fmla="*/ 543 h 643"/>
                <a:gd name="T40" fmla="*/ 333 w 457"/>
                <a:gd name="T41" fmla="*/ 557 h 643"/>
                <a:gd name="T42" fmla="*/ 249 w 457"/>
                <a:gd name="T43" fmla="*/ 643 h 643"/>
                <a:gd name="T44" fmla="*/ 237 w 457"/>
                <a:gd name="T45" fmla="*/ 623 h 643"/>
                <a:gd name="T46" fmla="*/ 228 w 457"/>
                <a:gd name="T47" fmla="*/ 591 h 643"/>
                <a:gd name="T48" fmla="*/ 223 w 457"/>
                <a:gd name="T49" fmla="*/ 548 h 643"/>
                <a:gd name="T50" fmla="*/ 199 w 457"/>
                <a:gd name="T51" fmla="*/ 500 h 643"/>
                <a:gd name="T52" fmla="*/ 206 w 457"/>
                <a:gd name="T53" fmla="*/ 441 h 643"/>
                <a:gd name="T54" fmla="*/ 202 w 457"/>
                <a:gd name="T55" fmla="*/ 393 h 643"/>
                <a:gd name="T56" fmla="*/ 178 w 457"/>
                <a:gd name="T57" fmla="*/ 339 h 643"/>
                <a:gd name="T58" fmla="*/ 180 w 457"/>
                <a:gd name="T59" fmla="*/ 296 h 643"/>
                <a:gd name="T60" fmla="*/ 155 w 457"/>
                <a:gd name="T61" fmla="*/ 298 h 643"/>
                <a:gd name="T62" fmla="*/ 124 w 457"/>
                <a:gd name="T63" fmla="*/ 276 h 643"/>
                <a:gd name="T64" fmla="*/ 86 w 457"/>
                <a:gd name="T65" fmla="*/ 291 h 643"/>
                <a:gd name="T66" fmla="*/ 63 w 457"/>
                <a:gd name="T67" fmla="*/ 300 h 643"/>
                <a:gd name="T68" fmla="*/ 36 w 457"/>
                <a:gd name="T69" fmla="*/ 253 h 643"/>
                <a:gd name="T70" fmla="*/ 7 w 457"/>
                <a:gd name="T71" fmla="*/ 215 h 643"/>
                <a:gd name="T72" fmla="*/ 12 w 457"/>
                <a:gd name="T73" fmla="*/ 188 h 643"/>
                <a:gd name="T74" fmla="*/ 12 w 457"/>
                <a:gd name="T75" fmla="*/ 135 h 643"/>
                <a:gd name="T76" fmla="*/ 49 w 457"/>
                <a:gd name="T77" fmla="*/ 81 h 643"/>
                <a:gd name="T78" fmla="*/ 65 w 457"/>
                <a:gd name="T79" fmla="*/ 39 h 643"/>
                <a:gd name="T80" fmla="*/ 98 w 457"/>
                <a:gd name="T81" fmla="*/ 26 h 643"/>
                <a:gd name="T82" fmla="*/ 342 w 457"/>
                <a:gd name="T83" fmla="*/ 333 h 643"/>
                <a:gd name="T84" fmla="*/ 330 w 457"/>
                <a:gd name="T85" fmla="*/ 35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7" h="643">
                  <a:moveTo>
                    <a:pt x="98" y="26"/>
                  </a:moveTo>
                  <a:cubicBezTo>
                    <a:pt x="100" y="24"/>
                    <a:pt x="109" y="21"/>
                    <a:pt x="114" y="18"/>
                  </a:cubicBezTo>
                  <a:cubicBezTo>
                    <a:pt x="119" y="15"/>
                    <a:pt x="135" y="7"/>
                    <a:pt x="138" y="7"/>
                  </a:cubicBezTo>
                  <a:cubicBezTo>
                    <a:pt x="140" y="7"/>
                    <a:pt x="168" y="8"/>
                    <a:pt x="172" y="6"/>
                  </a:cubicBezTo>
                  <a:cubicBezTo>
                    <a:pt x="176" y="3"/>
                    <a:pt x="191" y="0"/>
                    <a:pt x="195" y="17"/>
                  </a:cubicBezTo>
                  <a:cubicBezTo>
                    <a:pt x="199" y="33"/>
                    <a:pt x="190" y="27"/>
                    <a:pt x="186" y="30"/>
                  </a:cubicBezTo>
                  <a:cubicBezTo>
                    <a:pt x="181" y="33"/>
                    <a:pt x="187" y="39"/>
                    <a:pt x="189" y="39"/>
                  </a:cubicBezTo>
                  <a:cubicBezTo>
                    <a:pt x="192" y="39"/>
                    <a:pt x="199" y="49"/>
                    <a:pt x="203" y="49"/>
                  </a:cubicBezTo>
                  <a:cubicBezTo>
                    <a:pt x="207" y="49"/>
                    <a:pt x="217" y="54"/>
                    <a:pt x="217" y="54"/>
                  </a:cubicBezTo>
                  <a:cubicBezTo>
                    <a:pt x="217" y="54"/>
                    <a:pt x="226" y="64"/>
                    <a:pt x="231" y="64"/>
                  </a:cubicBezTo>
                  <a:cubicBezTo>
                    <a:pt x="236" y="64"/>
                    <a:pt x="245" y="76"/>
                    <a:pt x="250" y="68"/>
                  </a:cubicBezTo>
                  <a:cubicBezTo>
                    <a:pt x="256" y="61"/>
                    <a:pt x="259" y="45"/>
                    <a:pt x="264" y="47"/>
                  </a:cubicBezTo>
                  <a:cubicBezTo>
                    <a:pt x="270" y="48"/>
                    <a:pt x="276" y="54"/>
                    <a:pt x="283" y="54"/>
                  </a:cubicBezTo>
                  <a:cubicBezTo>
                    <a:pt x="290" y="54"/>
                    <a:pt x="304" y="53"/>
                    <a:pt x="306" y="57"/>
                  </a:cubicBezTo>
                  <a:cubicBezTo>
                    <a:pt x="308" y="60"/>
                    <a:pt x="291" y="73"/>
                    <a:pt x="292" y="76"/>
                  </a:cubicBezTo>
                  <a:cubicBezTo>
                    <a:pt x="293" y="79"/>
                    <a:pt x="295" y="78"/>
                    <a:pt x="301" y="69"/>
                  </a:cubicBezTo>
                  <a:cubicBezTo>
                    <a:pt x="307" y="60"/>
                    <a:pt x="315" y="60"/>
                    <a:pt x="322" y="58"/>
                  </a:cubicBezTo>
                  <a:cubicBezTo>
                    <a:pt x="328" y="56"/>
                    <a:pt x="332" y="70"/>
                    <a:pt x="333" y="74"/>
                  </a:cubicBezTo>
                  <a:cubicBezTo>
                    <a:pt x="334" y="79"/>
                    <a:pt x="339" y="87"/>
                    <a:pt x="343" y="97"/>
                  </a:cubicBezTo>
                  <a:cubicBezTo>
                    <a:pt x="347" y="107"/>
                    <a:pt x="351" y="120"/>
                    <a:pt x="355" y="131"/>
                  </a:cubicBezTo>
                  <a:cubicBezTo>
                    <a:pt x="359" y="141"/>
                    <a:pt x="355" y="162"/>
                    <a:pt x="359" y="169"/>
                  </a:cubicBezTo>
                  <a:cubicBezTo>
                    <a:pt x="363" y="176"/>
                    <a:pt x="375" y="182"/>
                    <a:pt x="378" y="191"/>
                  </a:cubicBezTo>
                  <a:cubicBezTo>
                    <a:pt x="381" y="200"/>
                    <a:pt x="387" y="209"/>
                    <a:pt x="390" y="209"/>
                  </a:cubicBezTo>
                  <a:cubicBezTo>
                    <a:pt x="392" y="210"/>
                    <a:pt x="401" y="227"/>
                    <a:pt x="402" y="232"/>
                  </a:cubicBezTo>
                  <a:cubicBezTo>
                    <a:pt x="402" y="236"/>
                    <a:pt x="399" y="246"/>
                    <a:pt x="407" y="247"/>
                  </a:cubicBezTo>
                  <a:cubicBezTo>
                    <a:pt x="416" y="247"/>
                    <a:pt x="424" y="241"/>
                    <a:pt x="427" y="240"/>
                  </a:cubicBezTo>
                  <a:cubicBezTo>
                    <a:pt x="430" y="238"/>
                    <a:pt x="451" y="227"/>
                    <a:pt x="454" y="232"/>
                  </a:cubicBezTo>
                  <a:cubicBezTo>
                    <a:pt x="457" y="236"/>
                    <a:pt x="450" y="256"/>
                    <a:pt x="450" y="261"/>
                  </a:cubicBezTo>
                  <a:cubicBezTo>
                    <a:pt x="449" y="266"/>
                    <a:pt x="433" y="292"/>
                    <a:pt x="432" y="298"/>
                  </a:cubicBezTo>
                  <a:cubicBezTo>
                    <a:pt x="432" y="305"/>
                    <a:pt x="422" y="317"/>
                    <a:pt x="416" y="319"/>
                  </a:cubicBezTo>
                  <a:cubicBezTo>
                    <a:pt x="410" y="320"/>
                    <a:pt x="397" y="341"/>
                    <a:pt x="393" y="348"/>
                  </a:cubicBezTo>
                  <a:cubicBezTo>
                    <a:pt x="388" y="354"/>
                    <a:pt x="381" y="369"/>
                    <a:pt x="378" y="371"/>
                  </a:cubicBezTo>
                  <a:cubicBezTo>
                    <a:pt x="375" y="372"/>
                    <a:pt x="372" y="392"/>
                    <a:pt x="374" y="395"/>
                  </a:cubicBezTo>
                  <a:cubicBezTo>
                    <a:pt x="375" y="398"/>
                    <a:pt x="376" y="412"/>
                    <a:pt x="381" y="418"/>
                  </a:cubicBezTo>
                  <a:cubicBezTo>
                    <a:pt x="386" y="424"/>
                    <a:pt x="387" y="429"/>
                    <a:pt x="385" y="434"/>
                  </a:cubicBezTo>
                  <a:cubicBezTo>
                    <a:pt x="383" y="439"/>
                    <a:pt x="386" y="451"/>
                    <a:pt x="385" y="461"/>
                  </a:cubicBezTo>
                  <a:cubicBezTo>
                    <a:pt x="384" y="470"/>
                    <a:pt x="375" y="480"/>
                    <a:pt x="372" y="483"/>
                  </a:cubicBezTo>
                  <a:cubicBezTo>
                    <a:pt x="370" y="486"/>
                    <a:pt x="359" y="494"/>
                    <a:pt x="355" y="502"/>
                  </a:cubicBezTo>
                  <a:cubicBezTo>
                    <a:pt x="351" y="509"/>
                    <a:pt x="347" y="516"/>
                    <a:pt x="348" y="520"/>
                  </a:cubicBezTo>
                  <a:cubicBezTo>
                    <a:pt x="349" y="523"/>
                    <a:pt x="352" y="535"/>
                    <a:pt x="353" y="543"/>
                  </a:cubicBezTo>
                  <a:cubicBezTo>
                    <a:pt x="350" y="546"/>
                    <a:pt x="347" y="549"/>
                    <a:pt x="344" y="552"/>
                  </a:cubicBezTo>
                  <a:cubicBezTo>
                    <a:pt x="340" y="554"/>
                    <a:pt x="335" y="555"/>
                    <a:pt x="333" y="557"/>
                  </a:cubicBezTo>
                  <a:cubicBezTo>
                    <a:pt x="331" y="558"/>
                    <a:pt x="331" y="562"/>
                    <a:pt x="333" y="566"/>
                  </a:cubicBezTo>
                  <a:cubicBezTo>
                    <a:pt x="307" y="594"/>
                    <a:pt x="279" y="620"/>
                    <a:pt x="249" y="643"/>
                  </a:cubicBezTo>
                  <a:cubicBezTo>
                    <a:pt x="247" y="643"/>
                    <a:pt x="245" y="642"/>
                    <a:pt x="244" y="640"/>
                  </a:cubicBezTo>
                  <a:cubicBezTo>
                    <a:pt x="238" y="637"/>
                    <a:pt x="237" y="631"/>
                    <a:pt x="237" y="623"/>
                  </a:cubicBezTo>
                  <a:cubicBezTo>
                    <a:pt x="236" y="615"/>
                    <a:pt x="235" y="610"/>
                    <a:pt x="235" y="610"/>
                  </a:cubicBezTo>
                  <a:cubicBezTo>
                    <a:pt x="235" y="610"/>
                    <a:pt x="233" y="597"/>
                    <a:pt x="228" y="591"/>
                  </a:cubicBezTo>
                  <a:cubicBezTo>
                    <a:pt x="223" y="585"/>
                    <a:pt x="221" y="578"/>
                    <a:pt x="218" y="574"/>
                  </a:cubicBezTo>
                  <a:cubicBezTo>
                    <a:pt x="216" y="569"/>
                    <a:pt x="224" y="557"/>
                    <a:pt x="223" y="548"/>
                  </a:cubicBezTo>
                  <a:cubicBezTo>
                    <a:pt x="222" y="540"/>
                    <a:pt x="213" y="530"/>
                    <a:pt x="210" y="525"/>
                  </a:cubicBezTo>
                  <a:cubicBezTo>
                    <a:pt x="207" y="520"/>
                    <a:pt x="202" y="506"/>
                    <a:pt x="199" y="500"/>
                  </a:cubicBezTo>
                  <a:cubicBezTo>
                    <a:pt x="197" y="495"/>
                    <a:pt x="194" y="485"/>
                    <a:pt x="195" y="470"/>
                  </a:cubicBezTo>
                  <a:cubicBezTo>
                    <a:pt x="196" y="455"/>
                    <a:pt x="201" y="446"/>
                    <a:pt x="206" y="441"/>
                  </a:cubicBezTo>
                  <a:cubicBezTo>
                    <a:pt x="210" y="437"/>
                    <a:pt x="208" y="432"/>
                    <a:pt x="204" y="423"/>
                  </a:cubicBezTo>
                  <a:cubicBezTo>
                    <a:pt x="201" y="414"/>
                    <a:pt x="205" y="399"/>
                    <a:pt x="202" y="393"/>
                  </a:cubicBezTo>
                  <a:cubicBezTo>
                    <a:pt x="198" y="388"/>
                    <a:pt x="193" y="359"/>
                    <a:pt x="187" y="354"/>
                  </a:cubicBezTo>
                  <a:cubicBezTo>
                    <a:pt x="181" y="350"/>
                    <a:pt x="174" y="350"/>
                    <a:pt x="178" y="339"/>
                  </a:cubicBezTo>
                  <a:cubicBezTo>
                    <a:pt x="181" y="329"/>
                    <a:pt x="178" y="319"/>
                    <a:pt x="183" y="312"/>
                  </a:cubicBezTo>
                  <a:cubicBezTo>
                    <a:pt x="189" y="305"/>
                    <a:pt x="186" y="301"/>
                    <a:pt x="180" y="296"/>
                  </a:cubicBezTo>
                  <a:cubicBezTo>
                    <a:pt x="174" y="292"/>
                    <a:pt x="176" y="289"/>
                    <a:pt x="171" y="295"/>
                  </a:cubicBezTo>
                  <a:cubicBezTo>
                    <a:pt x="166" y="300"/>
                    <a:pt x="159" y="303"/>
                    <a:pt x="155" y="298"/>
                  </a:cubicBezTo>
                  <a:cubicBezTo>
                    <a:pt x="152" y="292"/>
                    <a:pt x="153" y="284"/>
                    <a:pt x="145" y="278"/>
                  </a:cubicBezTo>
                  <a:cubicBezTo>
                    <a:pt x="138" y="272"/>
                    <a:pt x="127" y="274"/>
                    <a:pt x="124" y="276"/>
                  </a:cubicBezTo>
                  <a:cubicBezTo>
                    <a:pt x="121" y="277"/>
                    <a:pt x="115" y="290"/>
                    <a:pt x="107" y="292"/>
                  </a:cubicBezTo>
                  <a:cubicBezTo>
                    <a:pt x="100" y="293"/>
                    <a:pt x="94" y="291"/>
                    <a:pt x="86" y="291"/>
                  </a:cubicBezTo>
                  <a:cubicBezTo>
                    <a:pt x="78" y="291"/>
                    <a:pt x="72" y="292"/>
                    <a:pt x="71" y="297"/>
                  </a:cubicBezTo>
                  <a:cubicBezTo>
                    <a:pt x="70" y="302"/>
                    <a:pt x="68" y="305"/>
                    <a:pt x="63" y="300"/>
                  </a:cubicBezTo>
                  <a:cubicBezTo>
                    <a:pt x="58" y="295"/>
                    <a:pt x="48" y="283"/>
                    <a:pt x="48" y="283"/>
                  </a:cubicBezTo>
                  <a:cubicBezTo>
                    <a:pt x="48" y="283"/>
                    <a:pt x="39" y="262"/>
                    <a:pt x="36" y="253"/>
                  </a:cubicBezTo>
                  <a:cubicBezTo>
                    <a:pt x="33" y="244"/>
                    <a:pt x="23" y="244"/>
                    <a:pt x="13" y="237"/>
                  </a:cubicBezTo>
                  <a:cubicBezTo>
                    <a:pt x="2" y="230"/>
                    <a:pt x="8" y="223"/>
                    <a:pt x="7" y="215"/>
                  </a:cubicBezTo>
                  <a:cubicBezTo>
                    <a:pt x="6" y="208"/>
                    <a:pt x="0" y="205"/>
                    <a:pt x="3" y="204"/>
                  </a:cubicBezTo>
                  <a:cubicBezTo>
                    <a:pt x="6" y="203"/>
                    <a:pt x="5" y="198"/>
                    <a:pt x="12" y="188"/>
                  </a:cubicBezTo>
                  <a:cubicBezTo>
                    <a:pt x="18" y="177"/>
                    <a:pt x="14" y="166"/>
                    <a:pt x="13" y="160"/>
                  </a:cubicBezTo>
                  <a:cubicBezTo>
                    <a:pt x="12" y="154"/>
                    <a:pt x="6" y="145"/>
                    <a:pt x="12" y="135"/>
                  </a:cubicBezTo>
                  <a:cubicBezTo>
                    <a:pt x="17" y="125"/>
                    <a:pt x="21" y="102"/>
                    <a:pt x="25" y="96"/>
                  </a:cubicBezTo>
                  <a:cubicBezTo>
                    <a:pt x="30" y="90"/>
                    <a:pt x="43" y="84"/>
                    <a:pt x="49" y="81"/>
                  </a:cubicBezTo>
                  <a:cubicBezTo>
                    <a:pt x="55" y="77"/>
                    <a:pt x="51" y="67"/>
                    <a:pt x="55" y="56"/>
                  </a:cubicBezTo>
                  <a:cubicBezTo>
                    <a:pt x="58" y="45"/>
                    <a:pt x="63" y="39"/>
                    <a:pt x="65" y="39"/>
                  </a:cubicBezTo>
                  <a:cubicBezTo>
                    <a:pt x="66" y="39"/>
                    <a:pt x="72" y="32"/>
                    <a:pt x="79" y="27"/>
                  </a:cubicBezTo>
                  <a:cubicBezTo>
                    <a:pt x="84" y="23"/>
                    <a:pt x="96" y="27"/>
                    <a:pt x="98" y="26"/>
                  </a:cubicBezTo>
                  <a:close/>
                  <a:moveTo>
                    <a:pt x="342" y="333"/>
                  </a:moveTo>
                  <a:cubicBezTo>
                    <a:pt x="342" y="333"/>
                    <a:pt x="342" y="333"/>
                    <a:pt x="342" y="333"/>
                  </a:cubicBezTo>
                  <a:cubicBezTo>
                    <a:pt x="340" y="330"/>
                    <a:pt x="330" y="331"/>
                    <a:pt x="329" y="335"/>
                  </a:cubicBezTo>
                  <a:cubicBezTo>
                    <a:pt x="327" y="339"/>
                    <a:pt x="325" y="356"/>
                    <a:pt x="330" y="357"/>
                  </a:cubicBezTo>
                  <a:cubicBezTo>
                    <a:pt x="336" y="359"/>
                    <a:pt x="344" y="339"/>
                    <a:pt x="342" y="333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8"/>
            <p:cNvSpPr>
              <a:spLocks/>
            </p:cNvSpPr>
            <p:nvPr/>
          </p:nvSpPr>
          <p:spPr bwMode="auto">
            <a:xfrm>
              <a:off x="10167089" y="3589216"/>
              <a:ext cx="28927" cy="32544"/>
            </a:xfrm>
            <a:custGeom>
              <a:avLst/>
              <a:gdLst>
                <a:gd name="T0" fmla="*/ 8 w 16"/>
                <a:gd name="T1" fmla="*/ 0 h 18"/>
                <a:gd name="T2" fmla="*/ 4 w 16"/>
                <a:gd name="T3" fmla="*/ 15 h 18"/>
                <a:gd name="T4" fmla="*/ 13 w 16"/>
                <a:gd name="T5" fmla="*/ 12 h 18"/>
                <a:gd name="T6" fmla="*/ 8 w 1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3" y="0"/>
                    <a:pt x="0" y="11"/>
                    <a:pt x="4" y="15"/>
                  </a:cubicBezTo>
                  <a:cubicBezTo>
                    <a:pt x="7" y="18"/>
                    <a:pt x="10" y="18"/>
                    <a:pt x="13" y="12"/>
                  </a:cubicBezTo>
                  <a:cubicBezTo>
                    <a:pt x="16" y="7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9"/>
            <p:cNvSpPr>
              <a:spLocks/>
            </p:cNvSpPr>
            <p:nvPr/>
          </p:nvSpPr>
          <p:spPr bwMode="auto">
            <a:xfrm>
              <a:off x="10099592" y="3594037"/>
              <a:ext cx="15669" cy="22901"/>
            </a:xfrm>
            <a:custGeom>
              <a:avLst/>
              <a:gdLst>
                <a:gd name="T0" fmla="*/ 2 w 8"/>
                <a:gd name="T1" fmla="*/ 9 h 12"/>
                <a:gd name="T2" fmla="*/ 7 w 8"/>
                <a:gd name="T3" fmla="*/ 9 h 12"/>
                <a:gd name="T4" fmla="*/ 2 w 8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2" y="9"/>
                  </a:moveTo>
                  <a:cubicBezTo>
                    <a:pt x="0" y="12"/>
                    <a:pt x="6" y="12"/>
                    <a:pt x="7" y="9"/>
                  </a:cubicBezTo>
                  <a:cubicBezTo>
                    <a:pt x="8" y="6"/>
                    <a:pt x="6" y="0"/>
                    <a:pt x="2" y="9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0"/>
            <p:cNvSpPr>
              <a:spLocks/>
            </p:cNvSpPr>
            <p:nvPr/>
          </p:nvSpPr>
          <p:spPr bwMode="auto">
            <a:xfrm>
              <a:off x="10222533" y="3630196"/>
              <a:ext cx="45802" cy="32544"/>
            </a:xfrm>
            <a:custGeom>
              <a:avLst/>
              <a:gdLst>
                <a:gd name="T0" fmla="*/ 2 w 25"/>
                <a:gd name="T1" fmla="*/ 2 h 18"/>
                <a:gd name="T2" fmla="*/ 8 w 25"/>
                <a:gd name="T3" fmla="*/ 11 h 18"/>
                <a:gd name="T4" fmla="*/ 15 w 25"/>
                <a:gd name="T5" fmla="*/ 17 h 18"/>
                <a:gd name="T6" fmla="*/ 23 w 25"/>
                <a:gd name="T7" fmla="*/ 10 h 18"/>
                <a:gd name="T8" fmla="*/ 14 w 25"/>
                <a:gd name="T9" fmla="*/ 2 h 18"/>
                <a:gd name="T10" fmla="*/ 2 w 25"/>
                <a:gd name="T1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8">
                  <a:moveTo>
                    <a:pt x="2" y="2"/>
                  </a:moveTo>
                  <a:cubicBezTo>
                    <a:pt x="0" y="4"/>
                    <a:pt x="5" y="9"/>
                    <a:pt x="8" y="11"/>
                  </a:cubicBezTo>
                  <a:cubicBezTo>
                    <a:pt x="11" y="12"/>
                    <a:pt x="13" y="17"/>
                    <a:pt x="15" y="17"/>
                  </a:cubicBezTo>
                  <a:cubicBezTo>
                    <a:pt x="18" y="18"/>
                    <a:pt x="25" y="17"/>
                    <a:pt x="23" y="10"/>
                  </a:cubicBezTo>
                  <a:cubicBezTo>
                    <a:pt x="20" y="2"/>
                    <a:pt x="15" y="2"/>
                    <a:pt x="14" y="2"/>
                  </a:cubicBezTo>
                  <a:cubicBezTo>
                    <a:pt x="12" y="2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1"/>
            <p:cNvSpPr>
              <a:spLocks/>
            </p:cNvSpPr>
            <p:nvPr/>
          </p:nvSpPr>
          <p:spPr bwMode="auto">
            <a:xfrm>
              <a:off x="9944108" y="3351772"/>
              <a:ext cx="60265" cy="74729"/>
            </a:xfrm>
            <a:custGeom>
              <a:avLst/>
              <a:gdLst>
                <a:gd name="T0" fmla="*/ 19 w 32"/>
                <a:gd name="T1" fmla="*/ 1 h 40"/>
                <a:gd name="T2" fmla="*/ 10 w 32"/>
                <a:gd name="T3" fmla="*/ 9 h 40"/>
                <a:gd name="T4" fmla="*/ 4 w 32"/>
                <a:gd name="T5" fmla="*/ 16 h 40"/>
                <a:gd name="T6" fmla="*/ 4 w 32"/>
                <a:gd name="T7" fmla="*/ 27 h 40"/>
                <a:gd name="T8" fmla="*/ 9 w 32"/>
                <a:gd name="T9" fmla="*/ 39 h 40"/>
                <a:gd name="T10" fmla="*/ 22 w 32"/>
                <a:gd name="T11" fmla="*/ 33 h 40"/>
                <a:gd name="T12" fmla="*/ 32 w 32"/>
                <a:gd name="T13" fmla="*/ 20 h 40"/>
                <a:gd name="T14" fmla="*/ 28 w 32"/>
                <a:gd name="T15" fmla="*/ 4 h 40"/>
                <a:gd name="T16" fmla="*/ 19 w 32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19" y="1"/>
                  </a:moveTo>
                  <a:cubicBezTo>
                    <a:pt x="14" y="2"/>
                    <a:pt x="13" y="9"/>
                    <a:pt x="10" y="9"/>
                  </a:cubicBezTo>
                  <a:cubicBezTo>
                    <a:pt x="7" y="9"/>
                    <a:pt x="3" y="11"/>
                    <a:pt x="4" y="16"/>
                  </a:cubicBezTo>
                  <a:cubicBezTo>
                    <a:pt x="5" y="21"/>
                    <a:pt x="7" y="25"/>
                    <a:pt x="4" y="27"/>
                  </a:cubicBezTo>
                  <a:cubicBezTo>
                    <a:pt x="0" y="30"/>
                    <a:pt x="4" y="39"/>
                    <a:pt x="9" y="39"/>
                  </a:cubicBezTo>
                  <a:cubicBezTo>
                    <a:pt x="13" y="40"/>
                    <a:pt x="18" y="36"/>
                    <a:pt x="22" y="33"/>
                  </a:cubicBezTo>
                  <a:cubicBezTo>
                    <a:pt x="26" y="31"/>
                    <a:pt x="32" y="27"/>
                    <a:pt x="32" y="20"/>
                  </a:cubicBezTo>
                  <a:cubicBezTo>
                    <a:pt x="32" y="13"/>
                    <a:pt x="30" y="7"/>
                    <a:pt x="28" y="4"/>
                  </a:cubicBezTo>
                  <a:cubicBezTo>
                    <a:pt x="26" y="1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2"/>
            <p:cNvSpPr>
              <a:spLocks/>
            </p:cNvSpPr>
            <p:nvPr/>
          </p:nvSpPr>
          <p:spPr bwMode="auto">
            <a:xfrm>
              <a:off x="9981472" y="3295122"/>
              <a:ext cx="116915" cy="148253"/>
            </a:xfrm>
            <a:custGeom>
              <a:avLst/>
              <a:gdLst>
                <a:gd name="T0" fmla="*/ 5 w 63"/>
                <a:gd name="T1" fmla="*/ 10 h 80"/>
                <a:gd name="T2" fmla="*/ 4 w 63"/>
                <a:gd name="T3" fmla="*/ 23 h 80"/>
                <a:gd name="T4" fmla="*/ 16 w 63"/>
                <a:gd name="T5" fmla="*/ 38 h 80"/>
                <a:gd name="T6" fmla="*/ 29 w 63"/>
                <a:gd name="T7" fmla="*/ 47 h 80"/>
                <a:gd name="T8" fmla="*/ 10 w 63"/>
                <a:gd name="T9" fmla="*/ 69 h 80"/>
                <a:gd name="T10" fmla="*/ 25 w 63"/>
                <a:gd name="T11" fmla="*/ 72 h 80"/>
                <a:gd name="T12" fmla="*/ 24 w 63"/>
                <a:gd name="T13" fmla="*/ 79 h 80"/>
                <a:gd name="T14" fmla="*/ 33 w 63"/>
                <a:gd name="T15" fmla="*/ 73 h 80"/>
                <a:gd name="T16" fmla="*/ 51 w 63"/>
                <a:gd name="T17" fmla="*/ 77 h 80"/>
                <a:gd name="T18" fmla="*/ 62 w 63"/>
                <a:gd name="T19" fmla="*/ 64 h 80"/>
                <a:gd name="T20" fmla="*/ 51 w 63"/>
                <a:gd name="T21" fmla="*/ 47 h 80"/>
                <a:gd name="T22" fmla="*/ 37 w 63"/>
                <a:gd name="T23" fmla="*/ 28 h 80"/>
                <a:gd name="T24" fmla="*/ 46 w 63"/>
                <a:gd name="T25" fmla="*/ 10 h 80"/>
                <a:gd name="T26" fmla="*/ 26 w 63"/>
                <a:gd name="T27" fmla="*/ 4 h 80"/>
                <a:gd name="T28" fmla="*/ 14 w 63"/>
                <a:gd name="T29" fmla="*/ 9 h 80"/>
                <a:gd name="T30" fmla="*/ 5 w 63"/>
                <a:gd name="T3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80">
                  <a:moveTo>
                    <a:pt x="5" y="10"/>
                  </a:moveTo>
                  <a:cubicBezTo>
                    <a:pt x="0" y="12"/>
                    <a:pt x="2" y="19"/>
                    <a:pt x="4" y="23"/>
                  </a:cubicBezTo>
                  <a:cubicBezTo>
                    <a:pt x="7" y="27"/>
                    <a:pt x="10" y="35"/>
                    <a:pt x="16" y="38"/>
                  </a:cubicBezTo>
                  <a:cubicBezTo>
                    <a:pt x="22" y="41"/>
                    <a:pt x="33" y="44"/>
                    <a:pt x="29" y="47"/>
                  </a:cubicBezTo>
                  <a:cubicBezTo>
                    <a:pt x="24" y="50"/>
                    <a:pt x="12" y="65"/>
                    <a:pt x="10" y="69"/>
                  </a:cubicBezTo>
                  <a:cubicBezTo>
                    <a:pt x="9" y="74"/>
                    <a:pt x="25" y="72"/>
                    <a:pt x="25" y="72"/>
                  </a:cubicBezTo>
                  <a:cubicBezTo>
                    <a:pt x="25" y="72"/>
                    <a:pt x="22" y="77"/>
                    <a:pt x="24" y="79"/>
                  </a:cubicBezTo>
                  <a:cubicBezTo>
                    <a:pt x="27" y="80"/>
                    <a:pt x="29" y="73"/>
                    <a:pt x="33" y="73"/>
                  </a:cubicBezTo>
                  <a:cubicBezTo>
                    <a:pt x="38" y="73"/>
                    <a:pt x="47" y="77"/>
                    <a:pt x="51" y="77"/>
                  </a:cubicBezTo>
                  <a:cubicBezTo>
                    <a:pt x="56" y="77"/>
                    <a:pt x="63" y="69"/>
                    <a:pt x="62" y="64"/>
                  </a:cubicBezTo>
                  <a:cubicBezTo>
                    <a:pt x="62" y="58"/>
                    <a:pt x="56" y="50"/>
                    <a:pt x="51" y="47"/>
                  </a:cubicBezTo>
                  <a:cubicBezTo>
                    <a:pt x="46" y="44"/>
                    <a:pt x="41" y="31"/>
                    <a:pt x="37" y="28"/>
                  </a:cubicBezTo>
                  <a:cubicBezTo>
                    <a:pt x="34" y="25"/>
                    <a:pt x="50" y="15"/>
                    <a:pt x="46" y="10"/>
                  </a:cubicBezTo>
                  <a:cubicBezTo>
                    <a:pt x="42" y="4"/>
                    <a:pt x="30" y="8"/>
                    <a:pt x="26" y="4"/>
                  </a:cubicBezTo>
                  <a:cubicBezTo>
                    <a:pt x="21" y="0"/>
                    <a:pt x="17" y="5"/>
                    <a:pt x="14" y="9"/>
                  </a:cubicBezTo>
                  <a:cubicBezTo>
                    <a:pt x="12" y="13"/>
                    <a:pt x="8" y="8"/>
                    <a:pt x="5" y="10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3"/>
            <p:cNvSpPr>
              <a:spLocks noEditPoints="1"/>
            </p:cNvSpPr>
            <p:nvPr/>
          </p:nvSpPr>
          <p:spPr bwMode="auto">
            <a:xfrm>
              <a:off x="9952545" y="3076962"/>
              <a:ext cx="820812" cy="979912"/>
            </a:xfrm>
            <a:custGeom>
              <a:avLst/>
              <a:gdLst>
                <a:gd name="T0" fmla="*/ 40 w 444"/>
                <a:gd name="T1" fmla="*/ 211 h 530"/>
                <a:gd name="T2" fmla="*/ 78 w 444"/>
                <a:gd name="T3" fmla="*/ 189 h 530"/>
                <a:gd name="T4" fmla="*/ 122 w 444"/>
                <a:gd name="T5" fmla="*/ 167 h 530"/>
                <a:gd name="T6" fmla="*/ 135 w 444"/>
                <a:gd name="T7" fmla="*/ 137 h 530"/>
                <a:gd name="T8" fmla="*/ 145 w 444"/>
                <a:gd name="T9" fmla="*/ 160 h 530"/>
                <a:gd name="T10" fmla="*/ 178 w 444"/>
                <a:gd name="T11" fmla="*/ 157 h 530"/>
                <a:gd name="T12" fmla="*/ 210 w 444"/>
                <a:gd name="T13" fmla="*/ 131 h 530"/>
                <a:gd name="T14" fmla="*/ 237 w 444"/>
                <a:gd name="T15" fmla="*/ 118 h 530"/>
                <a:gd name="T16" fmla="*/ 233 w 444"/>
                <a:gd name="T17" fmla="*/ 105 h 530"/>
                <a:gd name="T18" fmla="*/ 210 w 444"/>
                <a:gd name="T19" fmla="*/ 81 h 530"/>
                <a:gd name="T20" fmla="*/ 205 w 444"/>
                <a:gd name="T21" fmla="*/ 77 h 530"/>
                <a:gd name="T22" fmla="*/ 186 w 444"/>
                <a:gd name="T23" fmla="*/ 117 h 530"/>
                <a:gd name="T24" fmla="*/ 147 w 444"/>
                <a:gd name="T25" fmla="*/ 150 h 530"/>
                <a:gd name="T26" fmla="*/ 129 w 444"/>
                <a:gd name="T27" fmla="*/ 128 h 530"/>
                <a:gd name="T28" fmla="*/ 100 w 444"/>
                <a:gd name="T29" fmla="*/ 97 h 530"/>
                <a:gd name="T30" fmla="*/ 167 w 444"/>
                <a:gd name="T31" fmla="*/ 33 h 530"/>
                <a:gd name="T32" fmla="*/ 286 w 444"/>
                <a:gd name="T33" fmla="*/ 26 h 530"/>
                <a:gd name="T34" fmla="*/ 295 w 444"/>
                <a:gd name="T35" fmla="*/ 57 h 530"/>
                <a:gd name="T36" fmla="*/ 316 w 444"/>
                <a:gd name="T37" fmla="*/ 70 h 530"/>
                <a:gd name="T38" fmla="*/ 393 w 444"/>
                <a:gd name="T39" fmla="*/ 229 h 530"/>
                <a:gd name="T40" fmla="*/ 370 w 444"/>
                <a:gd name="T41" fmla="*/ 248 h 530"/>
                <a:gd name="T42" fmla="*/ 386 w 444"/>
                <a:gd name="T43" fmla="*/ 291 h 530"/>
                <a:gd name="T44" fmla="*/ 422 w 444"/>
                <a:gd name="T45" fmla="*/ 312 h 530"/>
                <a:gd name="T46" fmla="*/ 409 w 444"/>
                <a:gd name="T47" fmla="*/ 265 h 530"/>
                <a:gd name="T48" fmla="*/ 409 w 444"/>
                <a:gd name="T49" fmla="*/ 239 h 530"/>
                <a:gd name="T50" fmla="*/ 439 w 444"/>
                <a:gd name="T51" fmla="*/ 402 h 530"/>
                <a:gd name="T52" fmla="*/ 395 w 444"/>
                <a:gd name="T53" fmla="*/ 373 h 530"/>
                <a:gd name="T54" fmla="*/ 406 w 444"/>
                <a:gd name="T55" fmla="*/ 420 h 530"/>
                <a:gd name="T56" fmla="*/ 433 w 444"/>
                <a:gd name="T57" fmla="*/ 414 h 530"/>
                <a:gd name="T58" fmla="*/ 444 w 444"/>
                <a:gd name="T59" fmla="*/ 445 h 530"/>
                <a:gd name="T60" fmla="*/ 420 w 444"/>
                <a:gd name="T61" fmla="*/ 498 h 530"/>
                <a:gd name="T62" fmla="*/ 353 w 444"/>
                <a:gd name="T63" fmla="*/ 527 h 530"/>
                <a:gd name="T64" fmla="*/ 326 w 444"/>
                <a:gd name="T65" fmla="*/ 459 h 530"/>
                <a:gd name="T66" fmla="*/ 301 w 444"/>
                <a:gd name="T67" fmla="*/ 393 h 530"/>
                <a:gd name="T68" fmla="*/ 284 w 444"/>
                <a:gd name="T69" fmla="*/ 367 h 530"/>
                <a:gd name="T70" fmla="*/ 292 w 444"/>
                <a:gd name="T71" fmla="*/ 319 h 530"/>
                <a:gd name="T72" fmla="*/ 253 w 444"/>
                <a:gd name="T73" fmla="*/ 317 h 530"/>
                <a:gd name="T74" fmla="*/ 226 w 444"/>
                <a:gd name="T75" fmla="*/ 284 h 530"/>
                <a:gd name="T76" fmla="*/ 218 w 444"/>
                <a:gd name="T77" fmla="*/ 315 h 530"/>
                <a:gd name="T78" fmla="*/ 191 w 444"/>
                <a:gd name="T79" fmla="*/ 278 h 530"/>
                <a:gd name="T80" fmla="*/ 147 w 444"/>
                <a:gd name="T81" fmla="*/ 242 h 530"/>
                <a:gd name="T82" fmla="*/ 187 w 444"/>
                <a:gd name="T83" fmla="*/ 284 h 530"/>
                <a:gd name="T84" fmla="*/ 172 w 444"/>
                <a:gd name="T85" fmla="*/ 299 h 530"/>
                <a:gd name="T86" fmla="*/ 134 w 444"/>
                <a:gd name="T87" fmla="*/ 258 h 530"/>
                <a:gd name="T88" fmla="*/ 93 w 444"/>
                <a:gd name="T89" fmla="*/ 257 h 530"/>
                <a:gd name="T90" fmla="*/ 64 w 444"/>
                <a:gd name="T91" fmla="*/ 295 h 530"/>
                <a:gd name="T92" fmla="*/ 37 w 444"/>
                <a:gd name="T93" fmla="*/ 316 h 530"/>
                <a:gd name="T94" fmla="*/ 10 w 444"/>
                <a:gd name="T95" fmla="*/ 314 h 530"/>
                <a:gd name="T96" fmla="*/ 6 w 444"/>
                <a:gd name="T97" fmla="*/ 279 h 530"/>
                <a:gd name="T98" fmla="*/ 54 w 444"/>
                <a:gd name="T99" fmla="*/ 253 h 530"/>
                <a:gd name="T100" fmla="*/ 268 w 444"/>
                <a:gd name="T101" fmla="*/ 100 h 530"/>
                <a:gd name="T102" fmla="*/ 249 w 444"/>
                <a:gd name="T103" fmla="*/ 281 h 530"/>
                <a:gd name="T104" fmla="*/ 277 w 444"/>
                <a:gd name="T105" fmla="*/ 274 h 530"/>
                <a:gd name="T106" fmla="*/ 338 w 444"/>
                <a:gd name="T107" fmla="*/ 276 h 530"/>
                <a:gd name="T108" fmla="*/ 309 w 444"/>
                <a:gd name="T109" fmla="*/ 235 h 530"/>
                <a:gd name="T110" fmla="*/ 295 w 444"/>
                <a:gd name="T111" fmla="*/ 243 h 530"/>
                <a:gd name="T112" fmla="*/ 264 w 444"/>
                <a:gd name="T113" fmla="*/ 235 h 530"/>
                <a:gd name="T114" fmla="*/ 249 w 444"/>
                <a:gd name="T115" fmla="*/ 28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4" h="530">
                  <a:moveTo>
                    <a:pt x="58" y="232"/>
                  </a:moveTo>
                  <a:cubicBezTo>
                    <a:pt x="57" y="225"/>
                    <a:pt x="46" y="219"/>
                    <a:pt x="39" y="218"/>
                  </a:cubicBezTo>
                  <a:cubicBezTo>
                    <a:pt x="32" y="216"/>
                    <a:pt x="33" y="212"/>
                    <a:pt x="40" y="211"/>
                  </a:cubicBezTo>
                  <a:cubicBezTo>
                    <a:pt x="48" y="210"/>
                    <a:pt x="48" y="206"/>
                    <a:pt x="54" y="205"/>
                  </a:cubicBezTo>
                  <a:cubicBezTo>
                    <a:pt x="61" y="203"/>
                    <a:pt x="68" y="201"/>
                    <a:pt x="73" y="200"/>
                  </a:cubicBezTo>
                  <a:cubicBezTo>
                    <a:pt x="78" y="200"/>
                    <a:pt x="78" y="194"/>
                    <a:pt x="78" y="189"/>
                  </a:cubicBezTo>
                  <a:cubicBezTo>
                    <a:pt x="78" y="185"/>
                    <a:pt x="92" y="183"/>
                    <a:pt x="92" y="183"/>
                  </a:cubicBezTo>
                  <a:cubicBezTo>
                    <a:pt x="92" y="183"/>
                    <a:pt x="100" y="173"/>
                    <a:pt x="104" y="169"/>
                  </a:cubicBezTo>
                  <a:cubicBezTo>
                    <a:pt x="108" y="164"/>
                    <a:pt x="116" y="165"/>
                    <a:pt x="122" y="167"/>
                  </a:cubicBezTo>
                  <a:cubicBezTo>
                    <a:pt x="129" y="170"/>
                    <a:pt x="122" y="162"/>
                    <a:pt x="120" y="158"/>
                  </a:cubicBezTo>
                  <a:cubicBezTo>
                    <a:pt x="117" y="155"/>
                    <a:pt x="119" y="146"/>
                    <a:pt x="121" y="142"/>
                  </a:cubicBezTo>
                  <a:cubicBezTo>
                    <a:pt x="122" y="137"/>
                    <a:pt x="132" y="135"/>
                    <a:pt x="135" y="137"/>
                  </a:cubicBezTo>
                  <a:cubicBezTo>
                    <a:pt x="138" y="138"/>
                    <a:pt x="135" y="145"/>
                    <a:pt x="136" y="151"/>
                  </a:cubicBezTo>
                  <a:cubicBezTo>
                    <a:pt x="136" y="157"/>
                    <a:pt x="141" y="161"/>
                    <a:pt x="141" y="161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45" y="160"/>
                    <a:pt x="145" y="160"/>
                    <a:pt x="152" y="160"/>
                  </a:cubicBezTo>
                  <a:cubicBezTo>
                    <a:pt x="160" y="160"/>
                    <a:pt x="160" y="160"/>
                    <a:pt x="166" y="158"/>
                  </a:cubicBezTo>
                  <a:cubicBezTo>
                    <a:pt x="171" y="156"/>
                    <a:pt x="175" y="158"/>
                    <a:pt x="178" y="157"/>
                  </a:cubicBezTo>
                  <a:cubicBezTo>
                    <a:pt x="180" y="155"/>
                    <a:pt x="186" y="155"/>
                    <a:pt x="194" y="159"/>
                  </a:cubicBezTo>
                  <a:cubicBezTo>
                    <a:pt x="203" y="163"/>
                    <a:pt x="198" y="152"/>
                    <a:pt x="200" y="146"/>
                  </a:cubicBezTo>
                  <a:cubicBezTo>
                    <a:pt x="202" y="140"/>
                    <a:pt x="205" y="130"/>
                    <a:pt x="210" y="131"/>
                  </a:cubicBezTo>
                  <a:cubicBezTo>
                    <a:pt x="216" y="131"/>
                    <a:pt x="221" y="136"/>
                    <a:pt x="225" y="132"/>
                  </a:cubicBezTo>
                  <a:cubicBezTo>
                    <a:pt x="229" y="128"/>
                    <a:pt x="217" y="123"/>
                    <a:pt x="217" y="121"/>
                  </a:cubicBezTo>
                  <a:cubicBezTo>
                    <a:pt x="217" y="119"/>
                    <a:pt x="227" y="119"/>
                    <a:pt x="237" y="118"/>
                  </a:cubicBezTo>
                  <a:cubicBezTo>
                    <a:pt x="246" y="117"/>
                    <a:pt x="252" y="118"/>
                    <a:pt x="256" y="117"/>
                  </a:cubicBezTo>
                  <a:cubicBezTo>
                    <a:pt x="261" y="115"/>
                    <a:pt x="253" y="105"/>
                    <a:pt x="251" y="105"/>
                  </a:cubicBezTo>
                  <a:cubicBezTo>
                    <a:pt x="250" y="105"/>
                    <a:pt x="238" y="106"/>
                    <a:pt x="233" y="105"/>
                  </a:cubicBezTo>
                  <a:cubicBezTo>
                    <a:pt x="227" y="105"/>
                    <a:pt x="221" y="110"/>
                    <a:pt x="216" y="111"/>
                  </a:cubicBezTo>
                  <a:cubicBezTo>
                    <a:pt x="211" y="113"/>
                    <a:pt x="210" y="102"/>
                    <a:pt x="207" y="98"/>
                  </a:cubicBezTo>
                  <a:cubicBezTo>
                    <a:pt x="204" y="93"/>
                    <a:pt x="203" y="85"/>
                    <a:pt x="210" y="81"/>
                  </a:cubicBezTo>
                  <a:cubicBezTo>
                    <a:pt x="218" y="76"/>
                    <a:pt x="231" y="66"/>
                    <a:pt x="233" y="62"/>
                  </a:cubicBezTo>
                  <a:cubicBezTo>
                    <a:pt x="235" y="57"/>
                    <a:pt x="224" y="58"/>
                    <a:pt x="213" y="59"/>
                  </a:cubicBezTo>
                  <a:cubicBezTo>
                    <a:pt x="203" y="60"/>
                    <a:pt x="215" y="63"/>
                    <a:pt x="205" y="77"/>
                  </a:cubicBezTo>
                  <a:cubicBezTo>
                    <a:pt x="195" y="90"/>
                    <a:pt x="190" y="81"/>
                    <a:pt x="182" y="90"/>
                  </a:cubicBezTo>
                  <a:cubicBezTo>
                    <a:pt x="174" y="99"/>
                    <a:pt x="180" y="100"/>
                    <a:pt x="187" y="103"/>
                  </a:cubicBezTo>
                  <a:cubicBezTo>
                    <a:pt x="194" y="106"/>
                    <a:pt x="188" y="115"/>
                    <a:pt x="186" y="117"/>
                  </a:cubicBezTo>
                  <a:cubicBezTo>
                    <a:pt x="185" y="120"/>
                    <a:pt x="176" y="128"/>
                    <a:pt x="178" y="134"/>
                  </a:cubicBezTo>
                  <a:cubicBezTo>
                    <a:pt x="179" y="140"/>
                    <a:pt x="172" y="143"/>
                    <a:pt x="172" y="143"/>
                  </a:cubicBezTo>
                  <a:cubicBezTo>
                    <a:pt x="172" y="143"/>
                    <a:pt x="151" y="149"/>
                    <a:pt x="147" y="150"/>
                  </a:cubicBezTo>
                  <a:cubicBezTo>
                    <a:pt x="144" y="151"/>
                    <a:pt x="142" y="146"/>
                    <a:pt x="144" y="142"/>
                  </a:cubicBezTo>
                  <a:cubicBezTo>
                    <a:pt x="145" y="137"/>
                    <a:pt x="139" y="127"/>
                    <a:pt x="139" y="120"/>
                  </a:cubicBezTo>
                  <a:cubicBezTo>
                    <a:pt x="138" y="114"/>
                    <a:pt x="130" y="123"/>
                    <a:pt x="129" y="128"/>
                  </a:cubicBezTo>
                  <a:cubicBezTo>
                    <a:pt x="129" y="132"/>
                    <a:pt x="118" y="133"/>
                    <a:pt x="112" y="130"/>
                  </a:cubicBezTo>
                  <a:cubicBezTo>
                    <a:pt x="106" y="127"/>
                    <a:pt x="102" y="116"/>
                    <a:pt x="103" y="114"/>
                  </a:cubicBezTo>
                  <a:cubicBezTo>
                    <a:pt x="105" y="111"/>
                    <a:pt x="100" y="100"/>
                    <a:pt x="100" y="97"/>
                  </a:cubicBezTo>
                  <a:cubicBezTo>
                    <a:pt x="100" y="94"/>
                    <a:pt x="113" y="72"/>
                    <a:pt x="124" y="69"/>
                  </a:cubicBezTo>
                  <a:cubicBezTo>
                    <a:pt x="134" y="66"/>
                    <a:pt x="147" y="59"/>
                    <a:pt x="154" y="51"/>
                  </a:cubicBezTo>
                  <a:cubicBezTo>
                    <a:pt x="161" y="44"/>
                    <a:pt x="165" y="35"/>
                    <a:pt x="167" y="33"/>
                  </a:cubicBezTo>
                  <a:cubicBezTo>
                    <a:pt x="169" y="30"/>
                    <a:pt x="208" y="6"/>
                    <a:pt x="222" y="3"/>
                  </a:cubicBezTo>
                  <a:cubicBezTo>
                    <a:pt x="236" y="0"/>
                    <a:pt x="266" y="18"/>
                    <a:pt x="271" y="19"/>
                  </a:cubicBezTo>
                  <a:cubicBezTo>
                    <a:pt x="276" y="20"/>
                    <a:pt x="278" y="22"/>
                    <a:pt x="286" y="26"/>
                  </a:cubicBezTo>
                  <a:cubicBezTo>
                    <a:pt x="295" y="37"/>
                    <a:pt x="304" y="47"/>
                    <a:pt x="312" y="58"/>
                  </a:cubicBezTo>
                  <a:cubicBezTo>
                    <a:pt x="308" y="58"/>
                    <a:pt x="304" y="57"/>
                    <a:pt x="300" y="55"/>
                  </a:cubicBezTo>
                  <a:cubicBezTo>
                    <a:pt x="294" y="52"/>
                    <a:pt x="290" y="52"/>
                    <a:pt x="295" y="57"/>
                  </a:cubicBezTo>
                  <a:cubicBezTo>
                    <a:pt x="300" y="61"/>
                    <a:pt x="298" y="63"/>
                    <a:pt x="299" y="70"/>
                  </a:cubicBezTo>
                  <a:cubicBezTo>
                    <a:pt x="299" y="77"/>
                    <a:pt x="307" y="71"/>
                    <a:pt x="309" y="69"/>
                  </a:cubicBezTo>
                  <a:cubicBezTo>
                    <a:pt x="310" y="68"/>
                    <a:pt x="310" y="65"/>
                    <a:pt x="316" y="70"/>
                  </a:cubicBezTo>
                  <a:cubicBezTo>
                    <a:pt x="320" y="73"/>
                    <a:pt x="322" y="73"/>
                    <a:pt x="324" y="73"/>
                  </a:cubicBezTo>
                  <a:cubicBezTo>
                    <a:pt x="356" y="118"/>
                    <a:pt x="383" y="167"/>
                    <a:pt x="403" y="220"/>
                  </a:cubicBezTo>
                  <a:cubicBezTo>
                    <a:pt x="401" y="222"/>
                    <a:pt x="397" y="226"/>
                    <a:pt x="393" y="229"/>
                  </a:cubicBezTo>
                  <a:cubicBezTo>
                    <a:pt x="389" y="233"/>
                    <a:pt x="380" y="226"/>
                    <a:pt x="377" y="229"/>
                  </a:cubicBezTo>
                  <a:cubicBezTo>
                    <a:pt x="377" y="229"/>
                    <a:pt x="377" y="229"/>
                    <a:pt x="377" y="229"/>
                  </a:cubicBezTo>
                  <a:cubicBezTo>
                    <a:pt x="370" y="235"/>
                    <a:pt x="368" y="243"/>
                    <a:pt x="370" y="248"/>
                  </a:cubicBezTo>
                  <a:cubicBezTo>
                    <a:pt x="373" y="254"/>
                    <a:pt x="381" y="270"/>
                    <a:pt x="385" y="271"/>
                  </a:cubicBezTo>
                  <a:cubicBezTo>
                    <a:pt x="389" y="273"/>
                    <a:pt x="403" y="276"/>
                    <a:pt x="397" y="283"/>
                  </a:cubicBezTo>
                  <a:cubicBezTo>
                    <a:pt x="392" y="289"/>
                    <a:pt x="391" y="292"/>
                    <a:pt x="386" y="291"/>
                  </a:cubicBezTo>
                  <a:cubicBezTo>
                    <a:pt x="380" y="290"/>
                    <a:pt x="383" y="309"/>
                    <a:pt x="387" y="310"/>
                  </a:cubicBezTo>
                  <a:cubicBezTo>
                    <a:pt x="391" y="312"/>
                    <a:pt x="402" y="317"/>
                    <a:pt x="406" y="318"/>
                  </a:cubicBezTo>
                  <a:cubicBezTo>
                    <a:pt x="410" y="319"/>
                    <a:pt x="423" y="316"/>
                    <a:pt x="422" y="312"/>
                  </a:cubicBezTo>
                  <a:cubicBezTo>
                    <a:pt x="422" y="307"/>
                    <a:pt x="420" y="289"/>
                    <a:pt x="415" y="285"/>
                  </a:cubicBezTo>
                  <a:cubicBezTo>
                    <a:pt x="411" y="280"/>
                    <a:pt x="421" y="276"/>
                    <a:pt x="418" y="272"/>
                  </a:cubicBezTo>
                  <a:cubicBezTo>
                    <a:pt x="416" y="268"/>
                    <a:pt x="412" y="270"/>
                    <a:pt x="409" y="265"/>
                  </a:cubicBezTo>
                  <a:cubicBezTo>
                    <a:pt x="407" y="261"/>
                    <a:pt x="406" y="257"/>
                    <a:pt x="403" y="254"/>
                  </a:cubicBezTo>
                  <a:cubicBezTo>
                    <a:pt x="399" y="251"/>
                    <a:pt x="397" y="257"/>
                    <a:pt x="397" y="248"/>
                  </a:cubicBezTo>
                  <a:cubicBezTo>
                    <a:pt x="398" y="240"/>
                    <a:pt x="406" y="235"/>
                    <a:pt x="409" y="239"/>
                  </a:cubicBezTo>
                  <a:cubicBezTo>
                    <a:pt x="409" y="240"/>
                    <a:pt x="410" y="240"/>
                    <a:pt x="411" y="241"/>
                  </a:cubicBezTo>
                  <a:cubicBezTo>
                    <a:pt x="429" y="293"/>
                    <a:pt x="440" y="349"/>
                    <a:pt x="443" y="407"/>
                  </a:cubicBezTo>
                  <a:cubicBezTo>
                    <a:pt x="442" y="404"/>
                    <a:pt x="440" y="402"/>
                    <a:pt x="439" y="402"/>
                  </a:cubicBezTo>
                  <a:cubicBezTo>
                    <a:pt x="436" y="400"/>
                    <a:pt x="428" y="410"/>
                    <a:pt x="425" y="408"/>
                  </a:cubicBezTo>
                  <a:cubicBezTo>
                    <a:pt x="421" y="407"/>
                    <a:pt x="415" y="399"/>
                    <a:pt x="407" y="395"/>
                  </a:cubicBezTo>
                  <a:cubicBezTo>
                    <a:pt x="400" y="390"/>
                    <a:pt x="398" y="380"/>
                    <a:pt x="395" y="373"/>
                  </a:cubicBezTo>
                  <a:cubicBezTo>
                    <a:pt x="392" y="367"/>
                    <a:pt x="383" y="377"/>
                    <a:pt x="384" y="385"/>
                  </a:cubicBezTo>
                  <a:cubicBezTo>
                    <a:pt x="385" y="392"/>
                    <a:pt x="397" y="402"/>
                    <a:pt x="397" y="407"/>
                  </a:cubicBezTo>
                  <a:cubicBezTo>
                    <a:pt x="397" y="412"/>
                    <a:pt x="399" y="414"/>
                    <a:pt x="406" y="420"/>
                  </a:cubicBezTo>
                  <a:cubicBezTo>
                    <a:pt x="412" y="427"/>
                    <a:pt x="407" y="431"/>
                    <a:pt x="411" y="432"/>
                  </a:cubicBezTo>
                  <a:cubicBezTo>
                    <a:pt x="415" y="434"/>
                    <a:pt x="420" y="426"/>
                    <a:pt x="426" y="423"/>
                  </a:cubicBezTo>
                  <a:cubicBezTo>
                    <a:pt x="431" y="419"/>
                    <a:pt x="431" y="414"/>
                    <a:pt x="433" y="414"/>
                  </a:cubicBezTo>
                  <a:cubicBezTo>
                    <a:pt x="436" y="414"/>
                    <a:pt x="436" y="423"/>
                    <a:pt x="440" y="424"/>
                  </a:cubicBezTo>
                  <a:cubicBezTo>
                    <a:pt x="441" y="424"/>
                    <a:pt x="443" y="425"/>
                    <a:pt x="444" y="426"/>
                  </a:cubicBezTo>
                  <a:cubicBezTo>
                    <a:pt x="444" y="432"/>
                    <a:pt x="444" y="438"/>
                    <a:pt x="444" y="445"/>
                  </a:cubicBezTo>
                  <a:cubicBezTo>
                    <a:pt x="444" y="455"/>
                    <a:pt x="444" y="466"/>
                    <a:pt x="444" y="476"/>
                  </a:cubicBezTo>
                  <a:cubicBezTo>
                    <a:pt x="442" y="478"/>
                    <a:pt x="441" y="480"/>
                    <a:pt x="440" y="481"/>
                  </a:cubicBezTo>
                  <a:cubicBezTo>
                    <a:pt x="434" y="487"/>
                    <a:pt x="428" y="495"/>
                    <a:pt x="420" y="498"/>
                  </a:cubicBezTo>
                  <a:cubicBezTo>
                    <a:pt x="411" y="500"/>
                    <a:pt x="410" y="506"/>
                    <a:pt x="403" y="506"/>
                  </a:cubicBezTo>
                  <a:cubicBezTo>
                    <a:pt x="397" y="507"/>
                    <a:pt x="378" y="519"/>
                    <a:pt x="375" y="521"/>
                  </a:cubicBezTo>
                  <a:cubicBezTo>
                    <a:pt x="373" y="524"/>
                    <a:pt x="358" y="530"/>
                    <a:pt x="353" y="527"/>
                  </a:cubicBezTo>
                  <a:cubicBezTo>
                    <a:pt x="349" y="525"/>
                    <a:pt x="347" y="510"/>
                    <a:pt x="345" y="499"/>
                  </a:cubicBezTo>
                  <a:cubicBezTo>
                    <a:pt x="344" y="488"/>
                    <a:pt x="342" y="482"/>
                    <a:pt x="340" y="477"/>
                  </a:cubicBezTo>
                  <a:cubicBezTo>
                    <a:pt x="338" y="473"/>
                    <a:pt x="328" y="461"/>
                    <a:pt x="326" y="459"/>
                  </a:cubicBezTo>
                  <a:cubicBezTo>
                    <a:pt x="324" y="456"/>
                    <a:pt x="318" y="438"/>
                    <a:pt x="318" y="431"/>
                  </a:cubicBezTo>
                  <a:cubicBezTo>
                    <a:pt x="317" y="423"/>
                    <a:pt x="311" y="426"/>
                    <a:pt x="310" y="418"/>
                  </a:cubicBezTo>
                  <a:cubicBezTo>
                    <a:pt x="309" y="410"/>
                    <a:pt x="302" y="399"/>
                    <a:pt x="301" y="393"/>
                  </a:cubicBezTo>
                  <a:cubicBezTo>
                    <a:pt x="300" y="388"/>
                    <a:pt x="289" y="394"/>
                    <a:pt x="285" y="395"/>
                  </a:cubicBezTo>
                  <a:cubicBezTo>
                    <a:pt x="280" y="396"/>
                    <a:pt x="272" y="390"/>
                    <a:pt x="273" y="378"/>
                  </a:cubicBezTo>
                  <a:cubicBezTo>
                    <a:pt x="274" y="367"/>
                    <a:pt x="278" y="367"/>
                    <a:pt x="284" y="367"/>
                  </a:cubicBezTo>
                  <a:cubicBezTo>
                    <a:pt x="290" y="367"/>
                    <a:pt x="287" y="363"/>
                    <a:pt x="293" y="355"/>
                  </a:cubicBezTo>
                  <a:cubicBezTo>
                    <a:pt x="299" y="348"/>
                    <a:pt x="300" y="333"/>
                    <a:pt x="301" y="323"/>
                  </a:cubicBezTo>
                  <a:cubicBezTo>
                    <a:pt x="301" y="313"/>
                    <a:pt x="297" y="318"/>
                    <a:pt x="292" y="319"/>
                  </a:cubicBezTo>
                  <a:cubicBezTo>
                    <a:pt x="288" y="321"/>
                    <a:pt x="281" y="323"/>
                    <a:pt x="279" y="322"/>
                  </a:cubicBezTo>
                  <a:cubicBezTo>
                    <a:pt x="277" y="322"/>
                    <a:pt x="268" y="318"/>
                    <a:pt x="266" y="320"/>
                  </a:cubicBezTo>
                  <a:cubicBezTo>
                    <a:pt x="265" y="322"/>
                    <a:pt x="255" y="321"/>
                    <a:pt x="253" y="317"/>
                  </a:cubicBezTo>
                  <a:cubicBezTo>
                    <a:pt x="251" y="313"/>
                    <a:pt x="239" y="309"/>
                    <a:pt x="238" y="306"/>
                  </a:cubicBezTo>
                  <a:cubicBezTo>
                    <a:pt x="237" y="303"/>
                    <a:pt x="238" y="285"/>
                    <a:pt x="236" y="280"/>
                  </a:cubicBezTo>
                  <a:cubicBezTo>
                    <a:pt x="234" y="276"/>
                    <a:pt x="229" y="281"/>
                    <a:pt x="226" y="284"/>
                  </a:cubicBezTo>
                  <a:cubicBezTo>
                    <a:pt x="223" y="287"/>
                    <a:pt x="216" y="289"/>
                    <a:pt x="218" y="292"/>
                  </a:cubicBezTo>
                  <a:cubicBezTo>
                    <a:pt x="220" y="294"/>
                    <a:pt x="227" y="298"/>
                    <a:pt x="227" y="304"/>
                  </a:cubicBezTo>
                  <a:cubicBezTo>
                    <a:pt x="226" y="310"/>
                    <a:pt x="221" y="312"/>
                    <a:pt x="218" y="315"/>
                  </a:cubicBezTo>
                  <a:cubicBezTo>
                    <a:pt x="216" y="318"/>
                    <a:pt x="205" y="330"/>
                    <a:pt x="204" y="326"/>
                  </a:cubicBezTo>
                  <a:cubicBezTo>
                    <a:pt x="202" y="322"/>
                    <a:pt x="201" y="298"/>
                    <a:pt x="199" y="295"/>
                  </a:cubicBezTo>
                  <a:cubicBezTo>
                    <a:pt x="198" y="292"/>
                    <a:pt x="193" y="285"/>
                    <a:pt x="191" y="278"/>
                  </a:cubicBezTo>
                  <a:cubicBezTo>
                    <a:pt x="189" y="271"/>
                    <a:pt x="183" y="269"/>
                    <a:pt x="179" y="264"/>
                  </a:cubicBezTo>
                  <a:cubicBezTo>
                    <a:pt x="175" y="259"/>
                    <a:pt x="164" y="251"/>
                    <a:pt x="160" y="245"/>
                  </a:cubicBezTo>
                  <a:cubicBezTo>
                    <a:pt x="155" y="239"/>
                    <a:pt x="147" y="234"/>
                    <a:pt x="147" y="242"/>
                  </a:cubicBezTo>
                  <a:cubicBezTo>
                    <a:pt x="146" y="249"/>
                    <a:pt x="155" y="251"/>
                    <a:pt x="158" y="258"/>
                  </a:cubicBezTo>
                  <a:cubicBezTo>
                    <a:pt x="161" y="265"/>
                    <a:pt x="169" y="270"/>
                    <a:pt x="173" y="272"/>
                  </a:cubicBezTo>
                  <a:cubicBezTo>
                    <a:pt x="176" y="274"/>
                    <a:pt x="187" y="284"/>
                    <a:pt x="187" y="284"/>
                  </a:cubicBezTo>
                  <a:cubicBezTo>
                    <a:pt x="187" y="284"/>
                    <a:pt x="183" y="286"/>
                    <a:pt x="179" y="286"/>
                  </a:cubicBezTo>
                  <a:cubicBezTo>
                    <a:pt x="175" y="285"/>
                    <a:pt x="181" y="302"/>
                    <a:pt x="180" y="307"/>
                  </a:cubicBezTo>
                  <a:cubicBezTo>
                    <a:pt x="180" y="312"/>
                    <a:pt x="173" y="305"/>
                    <a:pt x="172" y="299"/>
                  </a:cubicBezTo>
                  <a:cubicBezTo>
                    <a:pt x="171" y="293"/>
                    <a:pt x="168" y="286"/>
                    <a:pt x="165" y="284"/>
                  </a:cubicBezTo>
                  <a:cubicBezTo>
                    <a:pt x="163" y="282"/>
                    <a:pt x="149" y="276"/>
                    <a:pt x="146" y="274"/>
                  </a:cubicBezTo>
                  <a:cubicBezTo>
                    <a:pt x="144" y="273"/>
                    <a:pt x="135" y="265"/>
                    <a:pt x="134" y="258"/>
                  </a:cubicBezTo>
                  <a:cubicBezTo>
                    <a:pt x="132" y="251"/>
                    <a:pt x="124" y="251"/>
                    <a:pt x="122" y="252"/>
                  </a:cubicBezTo>
                  <a:cubicBezTo>
                    <a:pt x="120" y="254"/>
                    <a:pt x="111" y="262"/>
                    <a:pt x="107" y="262"/>
                  </a:cubicBezTo>
                  <a:cubicBezTo>
                    <a:pt x="103" y="262"/>
                    <a:pt x="97" y="258"/>
                    <a:pt x="93" y="257"/>
                  </a:cubicBezTo>
                  <a:cubicBezTo>
                    <a:pt x="88" y="257"/>
                    <a:pt x="88" y="267"/>
                    <a:pt x="86" y="273"/>
                  </a:cubicBezTo>
                  <a:cubicBezTo>
                    <a:pt x="84" y="279"/>
                    <a:pt x="77" y="274"/>
                    <a:pt x="73" y="280"/>
                  </a:cubicBezTo>
                  <a:cubicBezTo>
                    <a:pt x="69" y="285"/>
                    <a:pt x="63" y="290"/>
                    <a:pt x="64" y="295"/>
                  </a:cubicBezTo>
                  <a:cubicBezTo>
                    <a:pt x="66" y="299"/>
                    <a:pt x="69" y="299"/>
                    <a:pt x="64" y="303"/>
                  </a:cubicBezTo>
                  <a:cubicBezTo>
                    <a:pt x="59" y="307"/>
                    <a:pt x="56" y="314"/>
                    <a:pt x="51" y="315"/>
                  </a:cubicBezTo>
                  <a:cubicBezTo>
                    <a:pt x="46" y="316"/>
                    <a:pt x="39" y="319"/>
                    <a:pt x="37" y="316"/>
                  </a:cubicBezTo>
                  <a:cubicBezTo>
                    <a:pt x="34" y="314"/>
                    <a:pt x="32" y="324"/>
                    <a:pt x="30" y="326"/>
                  </a:cubicBezTo>
                  <a:cubicBezTo>
                    <a:pt x="28" y="328"/>
                    <a:pt x="25" y="319"/>
                    <a:pt x="23" y="316"/>
                  </a:cubicBezTo>
                  <a:cubicBezTo>
                    <a:pt x="20" y="312"/>
                    <a:pt x="13" y="315"/>
                    <a:pt x="10" y="314"/>
                  </a:cubicBezTo>
                  <a:cubicBezTo>
                    <a:pt x="8" y="313"/>
                    <a:pt x="6" y="307"/>
                    <a:pt x="3" y="304"/>
                  </a:cubicBezTo>
                  <a:cubicBezTo>
                    <a:pt x="0" y="301"/>
                    <a:pt x="1" y="294"/>
                    <a:pt x="3" y="292"/>
                  </a:cubicBezTo>
                  <a:cubicBezTo>
                    <a:pt x="5" y="289"/>
                    <a:pt x="8" y="286"/>
                    <a:pt x="6" y="279"/>
                  </a:cubicBezTo>
                  <a:cubicBezTo>
                    <a:pt x="4" y="272"/>
                    <a:pt x="3" y="257"/>
                    <a:pt x="9" y="254"/>
                  </a:cubicBezTo>
                  <a:cubicBezTo>
                    <a:pt x="14" y="251"/>
                    <a:pt x="28" y="254"/>
                    <a:pt x="34" y="254"/>
                  </a:cubicBezTo>
                  <a:cubicBezTo>
                    <a:pt x="41" y="254"/>
                    <a:pt x="52" y="257"/>
                    <a:pt x="54" y="253"/>
                  </a:cubicBezTo>
                  <a:cubicBezTo>
                    <a:pt x="57" y="246"/>
                    <a:pt x="58" y="239"/>
                    <a:pt x="58" y="232"/>
                  </a:cubicBezTo>
                  <a:close/>
                  <a:moveTo>
                    <a:pt x="268" y="100"/>
                  </a:moveTo>
                  <a:cubicBezTo>
                    <a:pt x="268" y="100"/>
                    <a:pt x="268" y="100"/>
                    <a:pt x="268" y="100"/>
                  </a:cubicBezTo>
                  <a:cubicBezTo>
                    <a:pt x="266" y="107"/>
                    <a:pt x="281" y="113"/>
                    <a:pt x="284" y="108"/>
                  </a:cubicBezTo>
                  <a:cubicBezTo>
                    <a:pt x="286" y="102"/>
                    <a:pt x="271" y="90"/>
                    <a:pt x="268" y="100"/>
                  </a:cubicBezTo>
                  <a:close/>
                  <a:moveTo>
                    <a:pt x="249" y="281"/>
                  </a:moveTo>
                  <a:cubicBezTo>
                    <a:pt x="249" y="281"/>
                    <a:pt x="249" y="281"/>
                    <a:pt x="249" y="281"/>
                  </a:cubicBezTo>
                  <a:cubicBezTo>
                    <a:pt x="250" y="284"/>
                    <a:pt x="256" y="277"/>
                    <a:pt x="260" y="277"/>
                  </a:cubicBezTo>
                  <a:cubicBezTo>
                    <a:pt x="265" y="277"/>
                    <a:pt x="275" y="279"/>
                    <a:pt x="277" y="274"/>
                  </a:cubicBezTo>
                  <a:cubicBezTo>
                    <a:pt x="280" y="268"/>
                    <a:pt x="289" y="268"/>
                    <a:pt x="296" y="269"/>
                  </a:cubicBezTo>
                  <a:cubicBezTo>
                    <a:pt x="304" y="271"/>
                    <a:pt x="310" y="277"/>
                    <a:pt x="315" y="278"/>
                  </a:cubicBezTo>
                  <a:cubicBezTo>
                    <a:pt x="320" y="279"/>
                    <a:pt x="333" y="277"/>
                    <a:pt x="338" y="276"/>
                  </a:cubicBezTo>
                  <a:cubicBezTo>
                    <a:pt x="342" y="274"/>
                    <a:pt x="341" y="264"/>
                    <a:pt x="334" y="259"/>
                  </a:cubicBezTo>
                  <a:cubicBezTo>
                    <a:pt x="326" y="254"/>
                    <a:pt x="320" y="245"/>
                    <a:pt x="314" y="242"/>
                  </a:cubicBezTo>
                  <a:cubicBezTo>
                    <a:pt x="307" y="239"/>
                    <a:pt x="305" y="236"/>
                    <a:pt x="309" y="235"/>
                  </a:cubicBezTo>
                  <a:cubicBezTo>
                    <a:pt x="313" y="233"/>
                    <a:pt x="318" y="227"/>
                    <a:pt x="312" y="227"/>
                  </a:cubicBezTo>
                  <a:cubicBezTo>
                    <a:pt x="306" y="227"/>
                    <a:pt x="301" y="230"/>
                    <a:pt x="301" y="233"/>
                  </a:cubicBezTo>
                  <a:cubicBezTo>
                    <a:pt x="300" y="237"/>
                    <a:pt x="297" y="242"/>
                    <a:pt x="295" y="243"/>
                  </a:cubicBezTo>
                  <a:cubicBezTo>
                    <a:pt x="292" y="245"/>
                    <a:pt x="287" y="251"/>
                    <a:pt x="285" y="246"/>
                  </a:cubicBezTo>
                  <a:cubicBezTo>
                    <a:pt x="284" y="242"/>
                    <a:pt x="277" y="228"/>
                    <a:pt x="275" y="227"/>
                  </a:cubicBezTo>
                  <a:cubicBezTo>
                    <a:pt x="272" y="227"/>
                    <a:pt x="267" y="227"/>
                    <a:pt x="264" y="235"/>
                  </a:cubicBezTo>
                  <a:cubicBezTo>
                    <a:pt x="261" y="242"/>
                    <a:pt x="257" y="250"/>
                    <a:pt x="253" y="253"/>
                  </a:cubicBezTo>
                  <a:cubicBezTo>
                    <a:pt x="250" y="256"/>
                    <a:pt x="246" y="265"/>
                    <a:pt x="249" y="266"/>
                  </a:cubicBezTo>
                  <a:cubicBezTo>
                    <a:pt x="252" y="268"/>
                    <a:pt x="249" y="281"/>
                    <a:pt x="249" y="281"/>
                  </a:cubicBezTo>
                  <a:close/>
                </a:path>
              </a:pathLst>
            </a:custGeom>
            <a:solidFill>
              <a:srgbClr val="3D8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9"/>
            <p:cNvSpPr>
              <a:spLocks/>
            </p:cNvSpPr>
            <p:nvPr/>
          </p:nvSpPr>
          <p:spPr bwMode="auto">
            <a:xfrm>
              <a:off x="10251460" y="3052856"/>
              <a:ext cx="1317397" cy="941343"/>
            </a:xfrm>
            <a:custGeom>
              <a:avLst/>
              <a:gdLst>
                <a:gd name="T0" fmla="*/ 0 w 712"/>
                <a:gd name="T1" fmla="*/ 473 h 509"/>
                <a:gd name="T2" fmla="*/ 14 w 712"/>
                <a:gd name="T3" fmla="*/ 509 h 509"/>
                <a:gd name="T4" fmla="*/ 208 w 712"/>
                <a:gd name="T5" fmla="*/ 160 h 509"/>
                <a:gd name="T6" fmla="*/ 210 w 712"/>
                <a:gd name="T7" fmla="*/ 164 h 509"/>
                <a:gd name="T8" fmla="*/ 0 w 712"/>
                <a:gd name="T9" fmla="*/ 47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509">
                  <a:moveTo>
                    <a:pt x="0" y="473"/>
                  </a:moveTo>
                  <a:cubicBezTo>
                    <a:pt x="14" y="509"/>
                    <a:pt x="14" y="509"/>
                    <a:pt x="14" y="509"/>
                  </a:cubicBezTo>
                  <a:cubicBezTo>
                    <a:pt x="283" y="426"/>
                    <a:pt x="712" y="0"/>
                    <a:pt x="208" y="160"/>
                  </a:cubicBezTo>
                  <a:cubicBezTo>
                    <a:pt x="209" y="162"/>
                    <a:pt x="210" y="163"/>
                    <a:pt x="210" y="164"/>
                  </a:cubicBezTo>
                  <a:cubicBezTo>
                    <a:pt x="492" y="69"/>
                    <a:pt x="349" y="314"/>
                    <a:pt x="0" y="473"/>
                  </a:cubicBezTo>
                  <a:close/>
                </a:path>
              </a:pathLst>
            </a:custGeom>
            <a:solidFill>
              <a:srgbClr val="4C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0"/>
            <p:cNvSpPr>
              <a:spLocks noEditPoints="1"/>
            </p:cNvSpPr>
            <p:nvPr/>
          </p:nvSpPr>
          <p:spPr bwMode="auto">
            <a:xfrm>
              <a:off x="10264719" y="3285479"/>
              <a:ext cx="741262" cy="682202"/>
            </a:xfrm>
            <a:custGeom>
              <a:avLst/>
              <a:gdLst>
                <a:gd name="T0" fmla="*/ 0 w 401"/>
                <a:gd name="T1" fmla="*/ 366 h 369"/>
                <a:gd name="T2" fmla="*/ 1 w 401"/>
                <a:gd name="T3" fmla="*/ 369 h 369"/>
                <a:gd name="T4" fmla="*/ 40 w 401"/>
                <a:gd name="T5" fmla="*/ 353 h 369"/>
                <a:gd name="T6" fmla="*/ 38 w 401"/>
                <a:gd name="T7" fmla="*/ 351 h 369"/>
                <a:gd name="T8" fmla="*/ 0 w 401"/>
                <a:gd name="T9" fmla="*/ 366 h 369"/>
                <a:gd name="T10" fmla="*/ 46 w 401"/>
                <a:gd name="T11" fmla="*/ 350 h 369"/>
                <a:gd name="T12" fmla="*/ 89 w 401"/>
                <a:gd name="T13" fmla="*/ 330 h 369"/>
                <a:gd name="T14" fmla="*/ 87 w 401"/>
                <a:gd name="T15" fmla="*/ 327 h 369"/>
                <a:gd name="T16" fmla="*/ 45 w 401"/>
                <a:gd name="T17" fmla="*/ 348 h 369"/>
                <a:gd name="T18" fmla="*/ 46 w 401"/>
                <a:gd name="T19" fmla="*/ 350 h 369"/>
                <a:gd name="T20" fmla="*/ 95 w 401"/>
                <a:gd name="T21" fmla="*/ 326 h 369"/>
                <a:gd name="T22" fmla="*/ 147 w 401"/>
                <a:gd name="T23" fmla="*/ 297 h 369"/>
                <a:gd name="T24" fmla="*/ 145 w 401"/>
                <a:gd name="T25" fmla="*/ 295 h 369"/>
                <a:gd name="T26" fmla="*/ 93 w 401"/>
                <a:gd name="T27" fmla="*/ 324 h 369"/>
                <a:gd name="T28" fmla="*/ 95 w 401"/>
                <a:gd name="T29" fmla="*/ 326 h 369"/>
                <a:gd name="T30" fmla="*/ 153 w 401"/>
                <a:gd name="T31" fmla="*/ 293 h 369"/>
                <a:gd name="T32" fmla="*/ 202 w 401"/>
                <a:gd name="T33" fmla="*/ 260 h 369"/>
                <a:gd name="T34" fmla="*/ 200 w 401"/>
                <a:gd name="T35" fmla="*/ 258 h 369"/>
                <a:gd name="T36" fmla="*/ 151 w 401"/>
                <a:gd name="T37" fmla="*/ 291 h 369"/>
                <a:gd name="T38" fmla="*/ 153 w 401"/>
                <a:gd name="T39" fmla="*/ 293 h 369"/>
                <a:gd name="T40" fmla="*/ 207 w 401"/>
                <a:gd name="T41" fmla="*/ 256 h 369"/>
                <a:gd name="T42" fmla="*/ 208 w 401"/>
                <a:gd name="T43" fmla="*/ 256 h 369"/>
                <a:gd name="T44" fmla="*/ 256 w 401"/>
                <a:gd name="T45" fmla="*/ 219 h 369"/>
                <a:gd name="T46" fmla="*/ 254 w 401"/>
                <a:gd name="T47" fmla="*/ 217 h 369"/>
                <a:gd name="T48" fmla="*/ 206 w 401"/>
                <a:gd name="T49" fmla="*/ 253 h 369"/>
                <a:gd name="T50" fmla="*/ 206 w 401"/>
                <a:gd name="T51" fmla="*/ 254 h 369"/>
                <a:gd name="T52" fmla="*/ 207 w 401"/>
                <a:gd name="T53" fmla="*/ 256 h 369"/>
                <a:gd name="T54" fmla="*/ 262 w 401"/>
                <a:gd name="T55" fmla="*/ 214 h 369"/>
                <a:gd name="T56" fmla="*/ 310 w 401"/>
                <a:gd name="T57" fmla="*/ 173 h 369"/>
                <a:gd name="T58" fmla="*/ 307 w 401"/>
                <a:gd name="T59" fmla="*/ 172 h 369"/>
                <a:gd name="T60" fmla="*/ 260 w 401"/>
                <a:gd name="T61" fmla="*/ 212 h 369"/>
                <a:gd name="T62" fmla="*/ 262 w 401"/>
                <a:gd name="T63" fmla="*/ 214 h 369"/>
                <a:gd name="T64" fmla="*/ 315 w 401"/>
                <a:gd name="T65" fmla="*/ 168 h 369"/>
                <a:gd name="T66" fmla="*/ 358 w 401"/>
                <a:gd name="T67" fmla="*/ 124 h 369"/>
                <a:gd name="T68" fmla="*/ 355 w 401"/>
                <a:gd name="T69" fmla="*/ 124 h 369"/>
                <a:gd name="T70" fmla="*/ 312 w 401"/>
                <a:gd name="T71" fmla="*/ 167 h 369"/>
                <a:gd name="T72" fmla="*/ 315 w 401"/>
                <a:gd name="T73" fmla="*/ 168 h 369"/>
                <a:gd name="T74" fmla="*/ 363 w 401"/>
                <a:gd name="T75" fmla="*/ 118 h 369"/>
                <a:gd name="T76" fmla="*/ 390 w 401"/>
                <a:gd name="T77" fmla="*/ 78 h 369"/>
                <a:gd name="T78" fmla="*/ 387 w 401"/>
                <a:gd name="T79" fmla="*/ 78 h 369"/>
                <a:gd name="T80" fmla="*/ 360 w 401"/>
                <a:gd name="T81" fmla="*/ 118 h 369"/>
                <a:gd name="T82" fmla="*/ 363 w 401"/>
                <a:gd name="T83" fmla="*/ 118 h 369"/>
                <a:gd name="T84" fmla="*/ 393 w 401"/>
                <a:gd name="T85" fmla="*/ 71 h 369"/>
                <a:gd name="T86" fmla="*/ 395 w 401"/>
                <a:gd name="T87" fmla="*/ 68 h 369"/>
                <a:gd name="T88" fmla="*/ 393 w 401"/>
                <a:gd name="T89" fmla="*/ 27 h 369"/>
                <a:gd name="T90" fmla="*/ 391 w 401"/>
                <a:gd name="T91" fmla="*/ 28 h 369"/>
                <a:gd name="T92" fmla="*/ 392 w 401"/>
                <a:gd name="T93" fmla="*/ 67 h 369"/>
                <a:gd name="T94" fmla="*/ 390 w 401"/>
                <a:gd name="T95" fmla="*/ 71 h 369"/>
                <a:gd name="T96" fmla="*/ 393 w 401"/>
                <a:gd name="T97" fmla="*/ 71 h 369"/>
                <a:gd name="T98" fmla="*/ 389 w 401"/>
                <a:gd name="T99" fmla="*/ 21 h 369"/>
                <a:gd name="T100" fmla="*/ 361 w 401"/>
                <a:gd name="T101" fmla="*/ 5 h 369"/>
                <a:gd name="T102" fmla="*/ 358 w 401"/>
                <a:gd name="T103" fmla="*/ 7 h 369"/>
                <a:gd name="T104" fmla="*/ 386 w 401"/>
                <a:gd name="T105" fmla="*/ 23 h 369"/>
                <a:gd name="T106" fmla="*/ 389 w 401"/>
                <a:gd name="T107" fmla="*/ 21 h 369"/>
                <a:gd name="T108" fmla="*/ 352 w 401"/>
                <a:gd name="T109" fmla="*/ 2 h 369"/>
                <a:gd name="T110" fmla="*/ 345 w 401"/>
                <a:gd name="T111" fmla="*/ 1 h 369"/>
                <a:gd name="T112" fmla="*/ 342 w 401"/>
                <a:gd name="T113" fmla="*/ 0 h 369"/>
                <a:gd name="T114" fmla="*/ 330 w 401"/>
                <a:gd name="T115" fmla="*/ 2 h 369"/>
                <a:gd name="T116" fmla="*/ 344 w 401"/>
                <a:gd name="T117" fmla="*/ 4 h 369"/>
                <a:gd name="T118" fmla="*/ 348 w 401"/>
                <a:gd name="T119" fmla="*/ 4 h 369"/>
                <a:gd name="T120" fmla="*/ 352 w 401"/>
                <a:gd name="T121" fmla="*/ 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1" h="369">
                  <a:moveTo>
                    <a:pt x="0" y="366"/>
                  </a:moveTo>
                  <a:cubicBezTo>
                    <a:pt x="1" y="369"/>
                    <a:pt x="1" y="369"/>
                    <a:pt x="1" y="369"/>
                  </a:cubicBezTo>
                  <a:cubicBezTo>
                    <a:pt x="8" y="366"/>
                    <a:pt x="21" y="361"/>
                    <a:pt x="40" y="353"/>
                  </a:cubicBezTo>
                  <a:cubicBezTo>
                    <a:pt x="38" y="351"/>
                    <a:pt x="38" y="351"/>
                    <a:pt x="38" y="351"/>
                  </a:cubicBezTo>
                  <a:cubicBezTo>
                    <a:pt x="20" y="359"/>
                    <a:pt x="7" y="364"/>
                    <a:pt x="0" y="366"/>
                  </a:cubicBezTo>
                  <a:close/>
                  <a:moveTo>
                    <a:pt x="46" y="350"/>
                  </a:moveTo>
                  <a:cubicBezTo>
                    <a:pt x="59" y="345"/>
                    <a:pt x="73" y="338"/>
                    <a:pt x="89" y="330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71" y="335"/>
                    <a:pt x="57" y="342"/>
                    <a:pt x="45" y="348"/>
                  </a:cubicBezTo>
                  <a:cubicBezTo>
                    <a:pt x="46" y="350"/>
                    <a:pt x="46" y="350"/>
                    <a:pt x="46" y="350"/>
                  </a:cubicBezTo>
                  <a:close/>
                  <a:moveTo>
                    <a:pt x="95" y="326"/>
                  </a:moveTo>
                  <a:cubicBezTo>
                    <a:pt x="112" y="318"/>
                    <a:pt x="129" y="308"/>
                    <a:pt x="147" y="297"/>
                  </a:cubicBezTo>
                  <a:cubicBezTo>
                    <a:pt x="145" y="295"/>
                    <a:pt x="145" y="295"/>
                    <a:pt x="145" y="295"/>
                  </a:cubicBezTo>
                  <a:cubicBezTo>
                    <a:pt x="127" y="306"/>
                    <a:pt x="110" y="316"/>
                    <a:pt x="93" y="324"/>
                  </a:cubicBezTo>
                  <a:cubicBezTo>
                    <a:pt x="95" y="326"/>
                    <a:pt x="95" y="326"/>
                    <a:pt x="95" y="326"/>
                  </a:cubicBezTo>
                  <a:close/>
                  <a:moveTo>
                    <a:pt x="153" y="293"/>
                  </a:moveTo>
                  <a:cubicBezTo>
                    <a:pt x="169" y="283"/>
                    <a:pt x="185" y="272"/>
                    <a:pt x="202" y="260"/>
                  </a:cubicBezTo>
                  <a:cubicBezTo>
                    <a:pt x="200" y="258"/>
                    <a:pt x="200" y="258"/>
                    <a:pt x="200" y="258"/>
                  </a:cubicBezTo>
                  <a:cubicBezTo>
                    <a:pt x="183" y="270"/>
                    <a:pt x="167" y="281"/>
                    <a:pt x="151" y="291"/>
                  </a:cubicBezTo>
                  <a:cubicBezTo>
                    <a:pt x="153" y="293"/>
                    <a:pt x="153" y="293"/>
                    <a:pt x="153" y="293"/>
                  </a:cubicBezTo>
                  <a:close/>
                  <a:moveTo>
                    <a:pt x="207" y="256"/>
                  </a:moveTo>
                  <a:cubicBezTo>
                    <a:pt x="208" y="256"/>
                    <a:pt x="208" y="256"/>
                    <a:pt x="208" y="256"/>
                  </a:cubicBezTo>
                  <a:cubicBezTo>
                    <a:pt x="226" y="243"/>
                    <a:pt x="242" y="230"/>
                    <a:pt x="256" y="219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40" y="228"/>
                    <a:pt x="224" y="241"/>
                    <a:pt x="206" y="253"/>
                  </a:cubicBezTo>
                  <a:cubicBezTo>
                    <a:pt x="206" y="254"/>
                    <a:pt x="206" y="254"/>
                    <a:pt x="206" y="254"/>
                  </a:cubicBezTo>
                  <a:cubicBezTo>
                    <a:pt x="207" y="256"/>
                    <a:pt x="207" y="256"/>
                    <a:pt x="207" y="256"/>
                  </a:cubicBezTo>
                  <a:close/>
                  <a:moveTo>
                    <a:pt x="262" y="214"/>
                  </a:moveTo>
                  <a:cubicBezTo>
                    <a:pt x="280" y="200"/>
                    <a:pt x="296" y="186"/>
                    <a:pt x="310" y="173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293" y="185"/>
                    <a:pt x="277" y="198"/>
                    <a:pt x="260" y="212"/>
                  </a:cubicBezTo>
                  <a:cubicBezTo>
                    <a:pt x="262" y="214"/>
                    <a:pt x="262" y="214"/>
                    <a:pt x="262" y="214"/>
                  </a:cubicBezTo>
                  <a:close/>
                  <a:moveTo>
                    <a:pt x="315" y="168"/>
                  </a:moveTo>
                  <a:cubicBezTo>
                    <a:pt x="333" y="152"/>
                    <a:pt x="347" y="138"/>
                    <a:pt x="358" y="124"/>
                  </a:cubicBezTo>
                  <a:cubicBezTo>
                    <a:pt x="355" y="124"/>
                    <a:pt x="355" y="124"/>
                    <a:pt x="355" y="124"/>
                  </a:cubicBezTo>
                  <a:cubicBezTo>
                    <a:pt x="344" y="137"/>
                    <a:pt x="330" y="151"/>
                    <a:pt x="312" y="167"/>
                  </a:cubicBezTo>
                  <a:cubicBezTo>
                    <a:pt x="315" y="168"/>
                    <a:pt x="315" y="168"/>
                    <a:pt x="315" y="168"/>
                  </a:cubicBezTo>
                  <a:close/>
                  <a:moveTo>
                    <a:pt x="363" y="118"/>
                  </a:moveTo>
                  <a:cubicBezTo>
                    <a:pt x="376" y="103"/>
                    <a:pt x="385" y="90"/>
                    <a:pt x="390" y="78"/>
                  </a:cubicBezTo>
                  <a:cubicBezTo>
                    <a:pt x="387" y="78"/>
                    <a:pt x="387" y="78"/>
                    <a:pt x="387" y="78"/>
                  </a:cubicBezTo>
                  <a:cubicBezTo>
                    <a:pt x="381" y="90"/>
                    <a:pt x="373" y="103"/>
                    <a:pt x="360" y="118"/>
                  </a:cubicBezTo>
                  <a:cubicBezTo>
                    <a:pt x="363" y="118"/>
                    <a:pt x="363" y="118"/>
                    <a:pt x="363" y="118"/>
                  </a:cubicBezTo>
                  <a:close/>
                  <a:moveTo>
                    <a:pt x="393" y="71"/>
                  </a:moveTo>
                  <a:cubicBezTo>
                    <a:pt x="394" y="70"/>
                    <a:pt x="394" y="69"/>
                    <a:pt x="395" y="68"/>
                  </a:cubicBezTo>
                  <a:cubicBezTo>
                    <a:pt x="401" y="51"/>
                    <a:pt x="400" y="37"/>
                    <a:pt x="393" y="27"/>
                  </a:cubicBezTo>
                  <a:cubicBezTo>
                    <a:pt x="391" y="28"/>
                    <a:pt x="391" y="28"/>
                    <a:pt x="391" y="28"/>
                  </a:cubicBezTo>
                  <a:cubicBezTo>
                    <a:pt x="397" y="38"/>
                    <a:pt x="398" y="50"/>
                    <a:pt x="392" y="67"/>
                  </a:cubicBezTo>
                  <a:cubicBezTo>
                    <a:pt x="391" y="68"/>
                    <a:pt x="391" y="70"/>
                    <a:pt x="390" y="71"/>
                  </a:cubicBezTo>
                  <a:cubicBezTo>
                    <a:pt x="393" y="71"/>
                    <a:pt x="393" y="71"/>
                    <a:pt x="393" y="71"/>
                  </a:cubicBezTo>
                  <a:close/>
                  <a:moveTo>
                    <a:pt x="389" y="21"/>
                  </a:moveTo>
                  <a:cubicBezTo>
                    <a:pt x="382" y="14"/>
                    <a:pt x="373" y="9"/>
                    <a:pt x="361" y="5"/>
                  </a:cubicBezTo>
                  <a:cubicBezTo>
                    <a:pt x="358" y="7"/>
                    <a:pt x="358" y="7"/>
                    <a:pt x="358" y="7"/>
                  </a:cubicBezTo>
                  <a:cubicBezTo>
                    <a:pt x="370" y="10"/>
                    <a:pt x="380" y="15"/>
                    <a:pt x="386" y="23"/>
                  </a:cubicBezTo>
                  <a:cubicBezTo>
                    <a:pt x="389" y="21"/>
                    <a:pt x="389" y="21"/>
                    <a:pt x="389" y="21"/>
                  </a:cubicBezTo>
                  <a:close/>
                  <a:moveTo>
                    <a:pt x="352" y="2"/>
                  </a:moveTo>
                  <a:cubicBezTo>
                    <a:pt x="350" y="2"/>
                    <a:pt x="347" y="1"/>
                    <a:pt x="345" y="1"/>
                  </a:cubicBezTo>
                  <a:cubicBezTo>
                    <a:pt x="344" y="0"/>
                    <a:pt x="343" y="0"/>
                    <a:pt x="342" y="0"/>
                  </a:cubicBezTo>
                  <a:cubicBezTo>
                    <a:pt x="338" y="1"/>
                    <a:pt x="334" y="1"/>
                    <a:pt x="330" y="2"/>
                  </a:cubicBezTo>
                  <a:cubicBezTo>
                    <a:pt x="335" y="2"/>
                    <a:pt x="340" y="3"/>
                    <a:pt x="344" y="4"/>
                  </a:cubicBezTo>
                  <a:cubicBezTo>
                    <a:pt x="346" y="4"/>
                    <a:pt x="347" y="4"/>
                    <a:pt x="348" y="4"/>
                  </a:cubicBezTo>
                  <a:lnTo>
                    <a:pt x="352" y="2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1"/>
            <p:cNvSpPr>
              <a:spLocks noEditPoints="1"/>
            </p:cNvSpPr>
            <p:nvPr/>
          </p:nvSpPr>
          <p:spPr bwMode="auto">
            <a:xfrm>
              <a:off x="10168294" y="3812198"/>
              <a:ext cx="107272" cy="174769"/>
            </a:xfrm>
            <a:custGeom>
              <a:avLst/>
              <a:gdLst>
                <a:gd name="T0" fmla="*/ 58 w 58"/>
                <a:gd name="T1" fmla="*/ 29 h 94"/>
                <a:gd name="T2" fmla="*/ 29 w 58"/>
                <a:gd name="T3" fmla="*/ 0 h 94"/>
                <a:gd name="T4" fmla="*/ 0 w 58"/>
                <a:gd name="T5" fmla="*/ 29 h 94"/>
                <a:gd name="T6" fmla="*/ 4 w 58"/>
                <a:gd name="T7" fmla="*/ 43 h 94"/>
                <a:gd name="T8" fmla="*/ 4 w 58"/>
                <a:gd name="T9" fmla="*/ 43 h 94"/>
                <a:gd name="T10" fmla="*/ 29 w 58"/>
                <a:gd name="T11" fmla="*/ 94 h 94"/>
                <a:gd name="T12" fmla="*/ 54 w 58"/>
                <a:gd name="T13" fmla="*/ 43 h 94"/>
                <a:gd name="T14" fmla="*/ 54 w 58"/>
                <a:gd name="T15" fmla="*/ 43 h 94"/>
                <a:gd name="T16" fmla="*/ 58 w 58"/>
                <a:gd name="T17" fmla="*/ 29 h 94"/>
                <a:gd name="T18" fmla="*/ 29 w 58"/>
                <a:gd name="T19" fmla="*/ 43 h 94"/>
                <a:gd name="T20" fmla="*/ 29 w 58"/>
                <a:gd name="T21" fmla="*/ 43 h 94"/>
                <a:gd name="T22" fmla="*/ 15 w 58"/>
                <a:gd name="T23" fmla="*/ 29 h 94"/>
                <a:gd name="T24" fmla="*/ 29 w 58"/>
                <a:gd name="T25" fmla="*/ 15 h 94"/>
                <a:gd name="T26" fmla="*/ 44 w 58"/>
                <a:gd name="T27" fmla="*/ 29 h 94"/>
                <a:gd name="T28" fmla="*/ 29 w 58"/>
                <a:gd name="T29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94">
                  <a:moveTo>
                    <a:pt x="58" y="29"/>
                  </a:move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4"/>
                    <a:pt x="2" y="3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7" y="39"/>
                    <a:pt x="58" y="34"/>
                    <a:pt x="58" y="29"/>
                  </a:cubicBez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cubicBezTo>
                    <a:pt x="21" y="43"/>
                    <a:pt x="15" y="37"/>
                    <a:pt x="15" y="29"/>
                  </a:cubicBezTo>
                  <a:cubicBezTo>
                    <a:pt x="15" y="21"/>
                    <a:pt x="21" y="15"/>
                    <a:pt x="29" y="15"/>
                  </a:cubicBezTo>
                  <a:cubicBezTo>
                    <a:pt x="37" y="15"/>
                    <a:pt x="44" y="21"/>
                    <a:pt x="44" y="29"/>
                  </a:cubicBezTo>
                  <a:cubicBezTo>
                    <a:pt x="44" y="37"/>
                    <a:pt x="37" y="43"/>
                    <a:pt x="29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9"/>
            <p:cNvSpPr>
              <a:spLocks/>
            </p:cNvSpPr>
            <p:nvPr/>
          </p:nvSpPr>
          <p:spPr bwMode="auto">
            <a:xfrm>
              <a:off x="9208873" y="4783673"/>
              <a:ext cx="1471676" cy="1775413"/>
            </a:xfrm>
            <a:custGeom>
              <a:avLst/>
              <a:gdLst>
                <a:gd name="T0" fmla="*/ 300 w 796"/>
                <a:gd name="T1" fmla="*/ 32 h 960"/>
                <a:gd name="T2" fmla="*/ 70 w 796"/>
                <a:gd name="T3" fmla="*/ 159 h 960"/>
                <a:gd name="T4" fmla="*/ 25 w 796"/>
                <a:gd name="T5" fmla="*/ 261 h 960"/>
                <a:gd name="T6" fmla="*/ 380 w 796"/>
                <a:gd name="T7" fmla="*/ 916 h 960"/>
                <a:gd name="T8" fmla="*/ 497 w 796"/>
                <a:gd name="T9" fmla="*/ 931 h 960"/>
                <a:gd name="T10" fmla="*/ 726 w 796"/>
                <a:gd name="T11" fmla="*/ 804 h 960"/>
                <a:gd name="T12" fmla="*/ 771 w 796"/>
                <a:gd name="T13" fmla="*/ 700 h 960"/>
                <a:gd name="T14" fmla="*/ 417 w 796"/>
                <a:gd name="T15" fmla="*/ 45 h 960"/>
                <a:gd name="T16" fmla="*/ 300 w 796"/>
                <a:gd name="T17" fmla="*/ 32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6" h="960">
                  <a:moveTo>
                    <a:pt x="300" y="32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26" y="184"/>
                    <a:pt x="0" y="217"/>
                    <a:pt x="25" y="261"/>
                  </a:cubicBezTo>
                  <a:cubicBezTo>
                    <a:pt x="380" y="916"/>
                    <a:pt x="380" y="916"/>
                    <a:pt x="380" y="916"/>
                  </a:cubicBezTo>
                  <a:cubicBezTo>
                    <a:pt x="404" y="960"/>
                    <a:pt x="452" y="956"/>
                    <a:pt x="497" y="931"/>
                  </a:cubicBezTo>
                  <a:cubicBezTo>
                    <a:pt x="726" y="804"/>
                    <a:pt x="726" y="804"/>
                    <a:pt x="726" y="804"/>
                  </a:cubicBezTo>
                  <a:cubicBezTo>
                    <a:pt x="771" y="780"/>
                    <a:pt x="796" y="744"/>
                    <a:pt x="771" y="700"/>
                  </a:cubicBezTo>
                  <a:cubicBezTo>
                    <a:pt x="417" y="45"/>
                    <a:pt x="417" y="45"/>
                    <a:pt x="417" y="45"/>
                  </a:cubicBezTo>
                  <a:cubicBezTo>
                    <a:pt x="392" y="0"/>
                    <a:pt x="345" y="8"/>
                    <a:pt x="300" y="3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0"/>
            <p:cNvSpPr>
              <a:spLocks/>
            </p:cNvSpPr>
            <p:nvPr/>
          </p:nvSpPr>
          <p:spPr bwMode="auto">
            <a:xfrm>
              <a:off x="9502967" y="4939156"/>
              <a:ext cx="247088" cy="149458"/>
            </a:xfrm>
            <a:custGeom>
              <a:avLst/>
              <a:gdLst>
                <a:gd name="T0" fmla="*/ 123 w 134"/>
                <a:gd name="T1" fmla="*/ 2 h 81"/>
                <a:gd name="T2" fmla="*/ 4 w 134"/>
                <a:gd name="T3" fmla="*/ 67 h 81"/>
                <a:gd name="T4" fmla="*/ 2 w 134"/>
                <a:gd name="T5" fmla="*/ 76 h 81"/>
                <a:gd name="T6" fmla="*/ 2 w 134"/>
                <a:gd name="T7" fmla="*/ 76 h 81"/>
                <a:gd name="T8" fmla="*/ 11 w 134"/>
                <a:gd name="T9" fmla="*/ 79 h 81"/>
                <a:gd name="T10" fmla="*/ 129 w 134"/>
                <a:gd name="T11" fmla="*/ 13 h 81"/>
                <a:gd name="T12" fmla="*/ 132 w 134"/>
                <a:gd name="T13" fmla="*/ 4 h 81"/>
                <a:gd name="T14" fmla="*/ 132 w 134"/>
                <a:gd name="T15" fmla="*/ 4 h 81"/>
                <a:gd name="T16" fmla="*/ 123 w 134"/>
                <a:gd name="T1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81">
                  <a:moveTo>
                    <a:pt x="123" y="2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1" y="69"/>
                    <a:pt x="0" y="73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9"/>
                    <a:pt x="7" y="81"/>
                    <a:pt x="11" y="79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3" y="11"/>
                    <a:pt x="134" y="7"/>
                    <a:pt x="13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0" y="1"/>
                    <a:pt x="126" y="0"/>
                    <a:pt x="123" y="2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1"/>
            <p:cNvSpPr>
              <a:spLocks/>
            </p:cNvSpPr>
            <p:nvPr/>
          </p:nvSpPr>
          <p:spPr bwMode="auto">
            <a:xfrm>
              <a:off x="9421006" y="5081382"/>
              <a:ext cx="59060" cy="61471"/>
            </a:xfrm>
            <a:custGeom>
              <a:avLst/>
              <a:gdLst>
                <a:gd name="T0" fmla="*/ 9 w 32"/>
                <a:gd name="T1" fmla="*/ 4 h 33"/>
                <a:gd name="T2" fmla="*/ 3 w 32"/>
                <a:gd name="T3" fmla="*/ 23 h 33"/>
                <a:gd name="T4" fmla="*/ 23 w 32"/>
                <a:gd name="T5" fmla="*/ 29 h 33"/>
                <a:gd name="T6" fmla="*/ 28 w 32"/>
                <a:gd name="T7" fmla="*/ 10 h 33"/>
                <a:gd name="T8" fmla="*/ 9 w 32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9" y="4"/>
                  </a:moveTo>
                  <a:cubicBezTo>
                    <a:pt x="2" y="8"/>
                    <a:pt x="0" y="16"/>
                    <a:pt x="3" y="23"/>
                  </a:cubicBezTo>
                  <a:cubicBezTo>
                    <a:pt x="7" y="30"/>
                    <a:pt x="16" y="33"/>
                    <a:pt x="23" y="29"/>
                  </a:cubicBezTo>
                  <a:cubicBezTo>
                    <a:pt x="29" y="25"/>
                    <a:pt x="32" y="16"/>
                    <a:pt x="28" y="10"/>
                  </a:cubicBezTo>
                  <a:cubicBezTo>
                    <a:pt x="24" y="3"/>
                    <a:pt x="16" y="0"/>
                    <a:pt x="9" y="4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8155437" y="3655508"/>
              <a:ext cx="1760949" cy="1592207"/>
            </a:xfrm>
            <a:custGeom>
              <a:avLst/>
              <a:gdLst>
                <a:gd name="T0" fmla="*/ 149 w 952"/>
                <a:gd name="T1" fmla="*/ 122 h 861"/>
                <a:gd name="T2" fmla="*/ 150 w 952"/>
                <a:gd name="T3" fmla="*/ 163 h 861"/>
                <a:gd name="T4" fmla="*/ 952 w 952"/>
                <a:gd name="T5" fmla="*/ 683 h 861"/>
                <a:gd name="T6" fmla="*/ 629 w 952"/>
                <a:gd name="T7" fmla="*/ 861 h 861"/>
                <a:gd name="T8" fmla="*/ 149 w 952"/>
                <a:gd name="T9" fmla="*/ 122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861">
                  <a:moveTo>
                    <a:pt x="149" y="122"/>
                  </a:moveTo>
                  <a:cubicBezTo>
                    <a:pt x="150" y="163"/>
                    <a:pt x="150" y="163"/>
                    <a:pt x="150" y="163"/>
                  </a:cubicBezTo>
                  <a:cubicBezTo>
                    <a:pt x="197" y="715"/>
                    <a:pt x="657" y="0"/>
                    <a:pt x="952" y="683"/>
                  </a:cubicBezTo>
                  <a:cubicBezTo>
                    <a:pt x="629" y="861"/>
                    <a:pt x="629" y="861"/>
                    <a:pt x="629" y="861"/>
                  </a:cubicBezTo>
                  <a:cubicBezTo>
                    <a:pt x="637" y="224"/>
                    <a:pt x="0" y="757"/>
                    <a:pt x="149" y="122"/>
                  </a:cubicBezTo>
                  <a:close/>
                </a:path>
              </a:pathLst>
            </a:custGeom>
            <a:solidFill>
              <a:srgbClr val="4C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7"/>
            <p:cNvSpPr>
              <a:spLocks noEditPoints="1"/>
            </p:cNvSpPr>
            <p:nvPr/>
          </p:nvSpPr>
          <p:spPr bwMode="auto">
            <a:xfrm>
              <a:off x="8414577" y="3929112"/>
              <a:ext cx="1254722" cy="1252311"/>
            </a:xfrm>
            <a:custGeom>
              <a:avLst/>
              <a:gdLst>
                <a:gd name="T0" fmla="*/ 0 w 678"/>
                <a:gd name="T1" fmla="*/ 1 h 677"/>
                <a:gd name="T2" fmla="*/ 1 w 678"/>
                <a:gd name="T3" fmla="*/ 0 h 677"/>
                <a:gd name="T4" fmla="*/ 1 w 678"/>
                <a:gd name="T5" fmla="*/ 29 h 677"/>
                <a:gd name="T6" fmla="*/ 0 w 678"/>
                <a:gd name="T7" fmla="*/ 30 h 677"/>
                <a:gd name="T8" fmla="*/ 0 w 678"/>
                <a:gd name="T9" fmla="*/ 1 h 677"/>
                <a:gd name="T10" fmla="*/ 2 w 678"/>
                <a:gd name="T11" fmla="*/ 42 h 677"/>
                <a:gd name="T12" fmla="*/ 5 w 678"/>
                <a:gd name="T13" fmla="*/ 79 h 677"/>
                <a:gd name="T14" fmla="*/ 4 w 678"/>
                <a:gd name="T15" fmla="*/ 80 h 677"/>
                <a:gd name="T16" fmla="*/ 1 w 678"/>
                <a:gd name="T17" fmla="*/ 43 h 677"/>
                <a:gd name="T18" fmla="*/ 2 w 678"/>
                <a:gd name="T19" fmla="*/ 42 h 677"/>
                <a:gd name="T20" fmla="*/ 6 w 678"/>
                <a:gd name="T21" fmla="*/ 92 h 677"/>
                <a:gd name="T22" fmla="*/ 13 w 678"/>
                <a:gd name="T23" fmla="*/ 135 h 677"/>
                <a:gd name="T24" fmla="*/ 12 w 678"/>
                <a:gd name="T25" fmla="*/ 136 h 677"/>
                <a:gd name="T26" fmla="*/ 5 w 678"/>
                <a:gd name="T27" fmla="*/ 93 h 677"/>
                <a:gd name="T28" fmla="*/ 6 w 678"/>
                <a:gd name="T29" fmla="*/ 92 h 677"/>
                <a:gd name="T30" fmla="*/ 16 w 678"/>
                <a:gd name="T31" fmla="*/ 146 h 677"/>
                <a:gd name="T32" fmla="*/ 33 w 678"/>
                <a:gd name="T33" fmla="*/ 195 h 677"/>
                <a:gd name="T34" fmla="*/ 31 w 678"/>
                <a:gd name="T35" fmla="*/ 198 h 677"/>
                <a:gd name="T36" fmla="*/ 15 w 678"/>
                <a:gd name="T37" fmla="*/ 148 h 677"/>
                <a:gd name="T38" fmla="*/ 16 w 678"/>
                <a:gd name="T39" fmla="*/ 146 h 677"/>
                <a:gd name="T40" fmla="*/ 38 w 678"/>
                <a:gd name="T41" fmla="*/ 205 h 677"/>
                <a:gd name="T42" fmla="*/ 97 w 678"/>
                <a:gd name="T43" fmla="*/ 266 h 677"/>
                <a:gd name="T44" fmla="*/ 93 w 678"/>
                <a:gd name="T45" fmla="*/ 274 h 677"/>
                <a:gd name="T46" fmla="*/ 36 w 678"/>
                <a:gd name="T47" fmla="*/ 208 h 677"/>
                <a:gd name="T48" fmla="*/ 38 w 678"/>
                <a:gd name="T49" fmla="*/ 205 h 677"/>
                <a:gd name="T50" fmla="*/ 105 w 678"/>
                <a:gd name="T51" fmla="*/ 271 h 677"/>
                <a:gd name="T52" fmla="*/ 217 w 678"/>
                <a:gd name="T53" fmla="*/ 289 h 677"/>
                <a:gd name="T54" fmla="*/ 211 w 678"/>
                <a:gd name="T55" fmla="*/ 302 h 677"/>
                <a:gd name="T56" fmla="*/ 101 w 678"/>
                <a:gd name="T57" fmla="*/ 279 h 677"/>
                <a:gd name="T58" fmla="*/ 105 w 678"/>
                <a:gd name="T59" fmla="*/ 271 h 677"/>
                <a:gd name="T60" fmla="*/ 228 w 678"/>
                <a:gd name="T61" fmla="*/ 289 h 677"/>
                <a:gd name="T62" fmla="*/ 409 w 678"/>
                <a:gd name="T63" fmla="*/ 297 h 677"/>
                <a:gd name="T64" fmla="*/ 400 w 678"/>
                <a:gd name="T65" fmla="*/ 311 h 677"/>
                <a:gd name="T66" fmla="*/ 221 w 678"/>
                <a:gd name="T67" fmla="*/ 303 h 677"/>
                <a:gd name="T68" fmla="*/ 228 w 678"/>
                <a:gd name="T69" fmla="*/ 289 h 677"/>
                <a:gd name="T70" fmla="*/ 419 w 678"/>
                <a:gd name="T71" fmla="*/ 299 h 677"/>
                <a:gd name="T72" fmla="*/ 588 w 678"/>
                <a:gd name="T73" fmla="*/ 423 h 677"/>
                <a:gd name="T74" fmla="*/ 571 w 678"/>
                <a:gd name="T75" fmla="*/ 442 h 677"/>
                <a:gd name="T76" fmla="*/ 410 w 678"/>
                <a:gd name="T77" fmla="*/ 314 h 677"/>
                <a:gd name="T78" fmla="*/ 419 w 678"/>
                <a:gd name="T79" fmla="*/ 299 h 677"/>
                <a:gd name="T80" fmla="*/ 593 w 678"/>
                <a:gd name="T81" fmla="*/ 432 h 677"/>
                <a:gd name="T82" fmla="*/ 576 w 678"/>
                <a:gd name="T83" fmla="*/ 452 h 677"/>
                <a:gd name="T84" fmla="*/ 645 w 678"/>
                <a:gd name="T85" fmla="*/ 677 h 677"/>
                <a:gd name="T86" fmla="*/ 678 w 678"/>
                <a:gd name="T87" fmla="*/ 647 h 677"/>
                <a:gd name="T88" fmla="*/ 593 w 678"/>
                <a:gd name="T89" fmla="*/ 43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8" h="677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0"/>
                    <a:pt x="1" y="20"/>
                    <a:pt x="1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0" y="11"/>
                    <a:pt x="0" y="1"/>
                  </a:cubicBezTo>
                  <a:close/>
                  <a:moveTo>
                    <a:pt x="2" y="42"/>
                  </a:moveTo>
                  <a:cubicBezTo>
                    <a:pt x="3" y="55"/>
                    <a:pt x="3" y="67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2" y="68"/>
                    <a:pt x="2" y="56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lose/>
                  <a:moveTo>
                    <a:pt x="6" y="92"/>
                  </a:moveTo>
                  <a:cubicBezTo>
                    <a:pt x="8" y="108"/>
                    <a:pt x="10" y="122"/>
                    <a:pt x="13" y="135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9" y="123"/>
                    <a:pt x="7" y="109"/>
                    <a:pt x="5" y="93"/>
                  </a:cubicBezTo>
                  <a:cubicBezTo>
                    <a:pt x="6" y="92"/>
                    <a:pt x="6" y="92"/>
                    <a:pt x="6" y="92"/>
                  </a:cubicBezTo>
                  <a:close/>
                  <a:moveTo>
                    <a:pt x="16" y="146"/>
                  </a:moveTo>
                  <a:cubicBezTo>
                    <a:pt x="21" y="165"/>
                    <a:pt x="26" y="181"/>
                    <a:pt x="33" y="195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25" y="183"/>
                    <a:pt x="19" y="166"/>
                    <a:pt x="15" y="148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38" y="205"/>
                  </a:moveTo>
                  <a:cubicBezTo>
                    <a:pt x="53" y="234"/>
                    <a:pt x="73" y="254"/>
                    <a:pt x="97" y="266"/>
                  </a:cubicBezTo>
                  <a:cubicBezTo>
                    <a:pt x="93" y="274"/>
                    <a:pt x="93" y="274"/>
                    <a:pt x="93" y="274"/>
                  </a:cubicBezTo>
                  <a:cubicBezTo>
                    <a:pt x="70" y="260"/>
                    <a:pt x="51" y="239"/>
                    <a:pt x="36" y="208"/>
                  </a:cubicBezTo>
                  <a:cubicBezTo>
                    <a:pt x="38" y="205"/>
                    <a:pt x="38" y="205"/>
                    <a:pt x="38" y="205"/>
                  </a:cubicBezTo>
                  <a:close/>
                  <a:moveTo>
                    <a:pt x="105" y="271"/>
                  </a:moveTo>
                  <a:cubicBezTo>
                    <a:pt x="138" y="286"/>
                    <a:pt x="176" y="289"/>
                    <a:pt x="217" y="289"/>
                  </a:cubicBezTo>
                  <a:cubicBezTo>
                    <a:pt x="211" y="302"/>
                    <a:pt x="211" y="302"/>
                    <a:pt x="211" y="302"/>
                  </a:cubicBezTo>
                  <a:cubicBezTo>
                    <a:pt x="171" y="301"/>
                    <a:pt x="133" y="296"/>
                    <a:pt x="101" y="279"/>
                  </a:cubicBezTo>
                  <a:cubicBezTo>
                    <a:pt x="105" y="271"/>
                    <a:pt x="105" y="271"/>
                    <a:pt x="105" y="271"/>
                  </a:cubicBezTo>
                  <a:close/>
                  <a:moveTo>
                    <a:pt x="228" y="289"/>
                  </a:moveTo>
                  <a:cubicBezTo>
                    <a:pt x="285" y="289"/>
                    <a:pt x="348" y="284"/>
                    <a:pt x="409" y="297"/>
                  </a:cubicBezTo>
                  <a:cubicBezTo>
                    <a:pt x="400" y="311"/>
                    <a:pt x="400" y="311"/>
                    <a:pt x="400" y="311"/>
                  </a:cubicBezTo>
                  <a:cubicBezTo>
                    <a:pt x="341" y="299"/>
                    <a:pt x="279" y="304"/>
                    <a:pt x="221" y="303"/>
                  </a:cubicBezTo>
                  <a:cubicBezTo>
                    <a:pt x="228" y="289"/>
                    <a:pt x="228" y="289"/>
                    <a:pt x="228" y="289"/>
                  </a:cubicBezTo>
                  <a:close/>
                  <a:moveTo>
                    <a:pt x="419" y="299"/>
                  </a:moveTo>
                  <a:cubicBezTo>
                    <a:pt x="480" y="314"/>
                    <a:pt x="539" y="348"/>
                    <a:pt x="588" y="423"/>
                  </a:cubicBezTo>
                  <a:cubicBezTo>
                    <a:pt x="571" y="442"/>
                    <a:pt x="571" y="442"/>
                    <a:pt x="571" y="442"/>
                  </a:cubicBezTo>
                  <a:cubicBezTo>
                    <a:pt x="528" y="363"/>
                    <a:pt x="471" y="328"/>
                    <a:pt x="410" y="314"/>
                  </a:cubicBezTo>
                  <a:cubicBezTo>
                    <a:pt x="419" y="299"/>
                    <a:pt x="419" y="299"/>
                    <a:pt x="419" y="299"/>
                  </a:cubicBezTo>
                  <a:close/>
                  <a:moveTo>
                    <a:pt x="593" y="432"/>
                  </a:moveTo>
                  <a:cubicBezTo>
                    <a:pt x="576" y="452"/>
                    <a:pt x="576" y="452"/>
                    <a:pt x="576" y="452"/>
                  </a:cubicBezTo>
                  <a:cubicBezTo>
                    <a:pt x="604" y="506"/>
                    <a:pt x="625" y="595"/>
                    <a:pt x="645" y="677"/>
                  </a:cubicBezTo>
                  <a:cubicBezTo>
                    <a:pt x="678" y="647"/>
                    <a:pt x="678" y="647"/>
                    <a:pt x="678" y="647"/>
                  </a:cubicBezTo>
                  <a:cubicBezTo>
                    <a:pt x="657" y="552"/>
                    <a:pt x="625" y="483"/>
                    <a:pt x="593" y="43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4"/>
            <p:cNvSpPr>
              <a:spLocks/>
            </p:cNvSpPr>
            <p:nvPr/>
          </p:nvSpPr>
          <p:spPr bwMode="auto">
            <a:xfrm>
              <a:off x="9556000" y="5835902"/>
              <a:ext cx="1048614" cy="345923"/>
            </a:xfrm>
            <a:custGeom>
              <a:avLst/>
              <a:gdLst>
                <a:gd name="T0" fmla="*/ 4 w 567"/>
                <a:gd name="T1" fmla="*/ 44 h 187"/>
                <a:gd name="T2" fmla="*/ 43 w 567"/>
                <a:gd name="T3" fmla="*/ 98 h 187"/>
                <a:gd name="T4" fmla="*/ 508 w 567"/>
                <a:gd name="T5" fmla="*/ 183 h 187"/>
                <a:gd name="T6" fmla="*/ 563 w 567"/>
                <a:gd name="T7" fmla="*/ 144 h 187"/>
                <a:gd name="T8" fmla="*/ 524 w 567"/>
                <a:gd name="T9" fmla="*/ 90 h 187"/>
                <a:gd name="T10" fmla="*/ 58 w 567"/>
                <a:gd name="T11" fmla="*/ 5 h 187"/>
                <a:gd name="T12" fmla="*/ 4 w 567"/>
                <a:gd name="T13" fmla="*/ 4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187">
                  <a:moveTo>
                    <a:pt x="4" y="44"/>
                  </a:moveTo>
                  <a:cubicBezTo>
                    <a:pt x="0" y="69"/>
                    <a:pt x="17" y="93"/>
                    <a:pt x="43" y="98"/>
                  </a:cubicBezTo>
                  <a:cubicBezTo>
                    <a:pt x="508" y="183"/>
                    <a:pt x="508" y="183"/>
                    <a:pt x="508" y="183"/>
                  </a:cubicBezTo>
                  <a:cubicBezTo>
                    <a:pt x="534" y="187"/>
                    <a:pt x="558" y="170"/>
                    <a:pt x="563" y="144"/>
                  </a:cubicBezTo>
                  <a:cubicBezTo>
                    <a:pt x="567" y="119"/>
                    <a:pt x="550" y="94"/>
                    <a:pt x="524" y="90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33" y="0"/>
                    <a:pt x="8" y="18"/>
                    <a:pt x="4" y="44"/>
                  </a:cubicBezTo>
                  <a:close/>
                </a:path>
              </a:pathLst>
            </a:custGeom>
            <a:solidFill>
              <a:srgbClr val="FDD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8"/>
            <p:cNvSpPr>
              <a:spLocks/>
            </p:cNvSpPr>
            <p:nvPr/>
          </p:nvSpPr>
          <p:spPr bwMode="auto">
            <a:xfrm>
              <a:off x="9310118" y="5587610"/>
              <a:ext cx="1019687" cy="341101"/>
            </a:xfrm>
            <a:custGeom>
              <a:avLst/>
              <a:gdLst>
                <a:gd name="T0" fmla="*/ 5 w 551"/>
                <a:gd name="T1" fmla="*/ 44 h 184"/>
                <a:gd name="T2" fmla="*/ 43 w 551"/>
                <a:gd name="T3" fmla="*/ 98 h 184"/>
                <a:gd name="T4" fmla="*/ 492 w 551"/>
                <a:gd name="T5" fmla="*/ 179 h 184"/>
                <a:gd name="T6" fmla="*/ 546 w 551"/>
                <a:gd name="T7" fmla="*/ 141 h 184"/>
                <a:gd name="T8" fmla="*/ 508 w 551"/>
                <a:gd name="T9" fmla="*/ 86 h 184"/>
                <a:gd name="T10" fmla="*/ 59 w 551"/>
                <a:gd name="T11" fmla="*/ 5 h 184"/>
                <a:gd name="T12" fmla="*/ 5 w 551"/>
                <a:gd name="T13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184">
                  <a:moveTo>
                    <a:pt x="5" y="44"/>
                  </a:moveTo>
                  <a:cubicBezTo>
                    <a:pt x="0" y="69"/>
                    <a:pt x="18" y="93"/>
                    <a:pt x="43" y="98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517" y="184"/>
                    <a:pt x="542" y="166"/>
                    <a:pt x="546" y="141"/>
                  </a:cubicBezTo>
                  <a:cubicBezTo>
                    <a:pt x="551" y="115"/>
                    <a:pt x="533" y="91"/>
                    <a:pt x="508" y="86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33" y="0"/>
                    <a:pt x="9" y="18"/>
                    <a:pt x="5" y="44"/>
                  </a:cubicBezTo>
                  <a:close/>
                </a:path>
              </a:pathLst>
            </a:custGeom>
            <a:solidFill>
              <a:srgbClr val="EEC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2"/>
            <p:cNvSpPr>
              <a:spLocks/>
            </p:cNvSpPr>
            <p:nvPr/>
          </p:nvSpPr>
          <p:spPr bwMode="auto">
            <a:xfrm>
              <a:off x="9319761" y="4916256"/>
              <a:ext cx="1245079" cy="1504219"/>
            </a:xfrm>
            <a:custGeom>
              <a:avLst/>
              <a:gdLst>
                <a:gd name="T0" fmla="*/ 321 w 673"/>
                <a:gd name="T1" fmla="*/ 0 h 813"/>
                <a:gd name="T2" fmla="*/ 1 w 673"/>
                <a:gd name="T3" fmla="*/ 177 h 813"/>
                <a:gd name="T4" fmla="*/ 0 w 673"/>
                <a:gd name="T5" fmla="*/ 179 h 813"/>
                <a:gd name="T6" fmla="*/ 350 w 673"/>
                <a:gd name="T7" fmla="*/ 812 h 813"/>
                <a:gd name="T8" fmla="*/ 352 w 673"/>
                <a:gd name="T9" fmla="*/ 813 h 813"/>
                <a:gd name="T10" fmla="*/ 672 w 673"/>
                <a:gd name="T11" fmla="*/ 636 h 813"/>
                <a:gd name="T12" fmla="*/ 673 w 673"/>
                <a:gd name="T13" fmla="*/ 634 h 813"/>
                <a:gd name="T14" fmla="*/ 323 w 673"/>
                <a:gd name="T15" fmla="*/ 1 h 813"/>
                <a:gd name="T16" fmla="*/ 321 w 673"/>
                <a:gd name="T17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3" h="813">
                  <a:moveTo>
                    <a:pt x="321" y="0"/>
                  </a:moveTo>
                  <a:cubicBezTo>
                    <a:pt x="1" y="177"/>
                    <a:pt x="1" y="177"/>
                    <a:pt x="1" y="177"/>
                  </a:cubicBezTo>
                  <a:cubicBezTo>
                    <a:pt x="0" y="177"/>
                    <a:pt x="0" y="178"/>
                    <a:pt x="0" y="179"/>
                  </a:cubicBezTo>
                  <a:cubicBezTo>
                    <a:pt x="350" y="812"/>
                    <a:pt x="350" y="812"/>
                    <a:pt x="350" y="812"/>
                  </a:cubicBezTo>
                  <a:cubicBezTo>
                    <a:pt x="351" y="813"/>
                    <a:pt x="351" y="813"/>
                    <a:pt x="352" y="813"/>
                  </a:cubicBezTo>
                  <a:cubicBezTo>
                    <a:pt x="672" y="636"/>
                    <a:pt x="672" y="636"/>
                    <a:pt x="672" y="636"/>
                  </a:cubicBezTo>
                  <a:cubicBezTo>
                    <a:pt x="673" y="636"/>
                    <a:pt x="673" y="635"/>
                    <a:pt x="673" y="634"/>
                  </a:cubicBezTo>
                  <a:cubicBezTo>
                    <a:pt x="323" y="1"/>
                    <a:pt x="323" y="1"/>
                    <a:pt x="323" y="1"/>
                  </a:cubicBezTo>
                  <a:cubicBezTo>
                    <a:pt x="323" y="0"/>
                    <a:pt x="322" y="0"/>
                    <a:pt x="321" y="0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3"/>
            <p:cNvSpPr>
              <a:spLocks/>
            </p:cNvSpPr>
            <p:nvPr/>
          </p:nvSpPr>
          <p:spPr bwMode="auto">
            <a:xfrm>
              <a:off x="9269137" y="4869249"/>
              <a:ext cx="1382484" cy="1630776"/>
            </a:xfrm>
            <a:custGeom>
              <a:avLst/>
              <a:gdLst>
                <a:gd name="T0" fmla="*/ 0 w 1147"/>
                <a:gd name="T1" fmla="*/ 314 h 1353"/>
                <a:gd name="T2" fmla="*/ 551 w 1147"/>
                <a:gd name="T3" fmla="*/ 0 h 1353"/>
                <a:gd name="T4" fmla="*/ 1147 w 1147"/>
                <a:gd name="T5" fmla="*/ 1037 h 1353"/>
                <a:gd name="T6" fmla="*/ 597 w 1147"/>
                <a:gd name="T7" fmla="*/ 1353 h 1353"/>
                <a:gd name="T8" fmla="*/ 0 w 1147"/>
                <a:gd name="T9" fmla="*/ 314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7" h="1353">
                  <a:moveTo>
                    <a:pt x="0" y="314"/>
                  </a:moveTo>
                  <a:lnTo>
                    <a:pt x="551" y="0"/>
                  </a:lnTo>
                  <a:lnTo>
                    <a:pt x="1147" y="1037"/>
                  </a:lnTo>
                  <a:lnTo>
                    <a:pt x="597" y="1353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4"/>
            <p:cNvSpPr>
              <a:spLocks/>
            </p:cNvSpPr>
            <p:nvPr/>
          </p:nvSpPr>
          <p:spPr bwMode="auto">
            <a:xfrm>
              <a:off x="9864558" y="5140442"/>
              <a:ext cx="445962" cy="1305344"/>
            </a:xfrm>
            <a:custGeom>
              <a:avLst/>
              <a:gdLst>
                <a:gd name="T0" fmla="*/ 120 w 241"/>
                <a:gd name="T1" fmla="*/ 0 h 706"/>
                <a:gd name="T2" fmla="*/ 153 w 241"/>
                <a:gd name="T3" fmla="*/ 58 h 706"/>
                <a:gd name="T4" fmla="*/ 142 w 241"/>
                <a:gd name="T5" fmla="*/ 308 h 706"/>
                <a:gd name="T6" fmla="*/ 48 w 241"/>
                <a:gd name="T7" fmla="*/ 706 h 706"/>
                <a:gd name="T8" fmla="*/ 17 w 241"/>
                <a:gd name="T9" fmla="*/ 651 h 706"/>
                <a:gd name="T10" fmla="*/ 85 w 241"/>
                <a:gd name="T11" fmla="*/ 332 h 706"/>
                <a:gd name="T12" fmla="*/ 120 w 241"/>
                <a:gd name="T13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706">
                  <a:moveTo>
                    <a:pt x="120" y="0"/>
                  </a:moveTo>
                  <a:cubicBezTo>
                    <a:pt x="153" y="58"/>
                    <a:pt x="153" y="58"/>
                    <a:pt x="153" y="58"/>
                  </a:cubicBezTo>
                  <a:cubicBezTo>
                    <a:pt x="78" y="155"/>
                    <a:pt x="110" y="231"/>
                    <a:pt x="142" y="308"/>
                  </a:cubicBezTo>
                  <a:cubicBezTo>
                    <a:pt x="191" y="425"/>
                    <a:pt x="241" y="543"/>
                    <a:pt x="48" y="706"/>
                  </a:cubicBezTo>
                  <a:cubicBezTo>
                    <a:pt x="17" y="651"/>
                    <a:pt x="17" y="651"/>
                    <a:pt x="17" y="651"/>
                  </a:cubicBezTo>
                  <a:cubicBezTo>
                    <a:pt x="163" y="518"/>
                    <a:pt x="124" y="425"/>
                    <a:pt x="85" y="332"/>
                  </a:cubicBezTo>
                  <a:cubicBezTo>
                    <a:pt x="42" y="230"/>
                    <a:pt x="0" y="130"/>
                    <a:pt x="120" y="0"/>
                  </a:cubicBez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5"/>
            <p:cNvSpPr>
              <a:spLocks noEditPoints="1"/>
            </p:cNvSpPr>
            <p:nvPr/>
          </p:nvSpPr>
          <p:spPr bwMode="auto">
            <a:xfrm>
              <a:off x="9340250" y="4896971"/>
              <a:ext cx="1231821" cy="1578948"/>
            </a:xfrm>
            <a:custGeom>
              <a:avLst/>
              <a:gdLst>
                <a:gd name="T0" fmla="*/ 149 w 666"/>
                <a:gd name="T1" fmla="*/ 82 h 854"/>
                <a:gd name="T2" fmla="*/ 174 w 666"/>
                <a:gd name="T3" fmla="*/ 68 h 854"/>
                <a:gd name="T4" fmla="*/ 242 w 666"/>
                <a:gd name="T5" fmla="*/ 119 h 854"/>
                <a:gd name="T6" fmla="*/ 223 w 666"/>
                <a:gd name="T7" fmla="*/ 40 h 854"/>
                <a:gd name="T8" fmla="*/ 288 w 666"/>
                <a:gd name="T9" fmla="*/ 88 h 854"/>
                <a:gd name="T10" fmla="*/ 292 w 666"/>
                <a:gd name="T11" fmla="*/ 0 h 854"/>
                <a:gd name="T12" fmla="*/ 350 w 666"/>
                <a:gd name="T13" fmla="*/ 39 h 854"/>
                <a:gd name="T14" fmla="*/ 388 w 666"/>
                <a:gd name="T15" fmla="*/ 106 h 854"/>
                <a:gd name="T16" fmla="*/ 418 w 666"/>
                <a:gd name="T17" fmla="*/ 305 h 854"/>
                <a:gd name="T18" fmla="*/ 440 w 666"/>
                <a:gd name="T19" fmla="*/ 311 h 854"/>
                <a:gd name="T20" fmla="*/ 518 w 666"/>
                <a:gd name="T21" fmla="*/ 354 h 854"/>
                <a:gd name="T22" fmla="*/ 605 w 666"/>
                <a:gd name="T23" fmla="*/ 483 h 854"/>
                <a:gd name="T24" fmla="*/ 606 w 666"/>
                <a:gd name="T25" fmla="*/ 640 h 854"/>
                <a:gd name="T26" fmla="*/ 644 w 666"/>
                <a:gd name="T27" fmla="*/ 551 h 854"/>
                <a:gd name="T28" fmla="*/ 623 w 666"/>
                <a:gd name="T29" fmla="*/ 653 h 854"/>
                <a:gd name="T30" fmla="*/ 623 w 666"/>
                <a:gd name="T31" fmla="*/ 660 h 854"/>
                <a:gd name="T32" fmla="*/ 618 w 666"/>
                <a:gd name="T33" fmla="*/ 655 h 854"/>
                <a:gd name="T34" fmla="*/ 564 w 666"/>
                <a:gd name="T35" fmla="*/ 702 h 854"/>
                <a:gd name="T36" fmla="*/ 576 w 666"/>
                <a:gd name="T37" fmla="*/ 737 h 854"/>
                <a:gd name="T38" fmla="*/ 558 w 666"/>
                <a:gd name="T39" fmla="*/ 747 h 854"/>
                <a:gd name="T40" fmla="*/ 548 w 666"/>
                <a:gd name="T41" fmla="*/ 688 h 854"/>
                <a:gd name="T42" fmla="*/ 421 w 666"/>
                <a:gd name="T43" fmla="*/ 826 h 854"/>
                <a:gd name="T44" fmla="*/ 457 w 666"/>
                <a:gd name="T45" fmla="*/ 433 h 854"/>
                <a:gd name="T46" fmla="*/ 341 w 666"/>
                <a:gd name="T47" fmla="*/ 439 h 854"/>
                <a:gd name="T48" fmla="*/ 353 w 666"/>
                <a:gd name="T49" fmla="*/ 647 h 854"/>
                <a:gd name="T50" fmla="*/ 254 w 666"/>
                <a:gd name="T51" fmla="*/ 701 h 854"/>
                <a:gd name="T52" fmla="*/ 209 w 666"/>
                <a:gd name="T53" fmla="*/ 623 h 854"/>
                <a:gd name="T54" fmla="*/ 251 w 666"/>
                <a:gd name="T55" fmla="*/ 442 h 854"/>
                <a:gd name="T56" fmla="*/ 246 w 666"/>
                <a:gd name="T57" fmla="*/ 440 h 854"/>
                <a:gd name="T58" fmla="*/ 142 w 666"/>
                <a:gd name="T59" fmla="*/ 507 h 854"/>
                <a:gd name="T60" fmla="*/ 104 w 666"/>
                <a:gd name="T61" fmla="*/ 440 h 854"/>
                <a:gd name="T62" fmla="*/ 111 w 666"/>
                <a:gd name="T63" fmla="*/ 346 h 854"/>
                <a:gd name="T64" fmla="*/ 147 w 666"/>
                <a:gd name="T65" fmla="*/ 289 h 854"/>
                <a:gd name="T66" fmla="*/ 47 w 666"/>
                <a:gd name="T67" fmla="*/ 341 h 854"/>
                <a:gd name="T68" fmla="*/ 113 w 666"/>
                <a:gd name="T69" fmla="*/ 191 h 854"/>
                <a:gd name="T70" fmla="*/ 50 w 666"/>
                <a:gd name="T71" fmla="*/ 228 h 854"/>
                <a:gd name="T72" fmla="*/ 54 w 666"/>
                <a:gd name="T73" fmla="*/ 225 h 854"/>
                <a:gd name="T74" fmla="*/ 94 w 666"/>
                <a:gd name="T75" fmla="*/ 114 h 854"/>
                <a:gd name="T76" fmla="*/ 131 w 666"/>
                <a:gd name="T77" fmla="*/ 93 h 854"/>
                <a:gd name="T78" fmla="*/ 502 w 666"/>
                <a:gd name="T79" fmla="*/ 486 h 854"/>
                <a:gd name="T80" fmla="*/ 513 w 666"/>
                <a:gd name="T81" fmla="*/ 353 h 854"/>
                <a:gd name="T82" fmla="*/ 496 w 666"/>
                <a:gd name="T83" fmla="*/ 471 h 854"/>
                <a:gd name="T84" fmla="*/ 304 w 666"/>
                <a:gd name="T85" fmla="*/ 152 h 854"/>
                <a:gd name="T86" fmla="*/ 251 w 666"/>
                <a:gd name="T87" fmla="*/ 189 h 854"/>
                <a:gd name="T88" fmla="*/ 216 w 666"/>
                <a:gd name="T89" fmla="*/ 246 h 854"/>
                <a:gd name="T90" fmla="*/ 304 w 666"/>
                <a:gd name="T91" fmla="*/ 152 h 854"/>
                <a:gd name="T92" fmla="*/ 302 w 666"/>
                <a:gd name="T93" fmla="*/ 148 h 854"/>
                <a:gd name="T94" fmla="*/ 223 w 666"/>
                <a:gd name="T95" fmla="*/ 135 h 854"/>
                <a:gd name="T96" fmla="*/ 168 w 666"/>
                <a:gd name="T97" fmla="*/ 184 h 854"/>
                <a:gd name="T98" fmla="*/ 354 w 666"/>
                <a:gd name="T99" fmla="*/ 642 h 854"/>
                <a:gd name="T100" fmla="*/ 301 w 666"/>
                <a:gd name="T101" fmla="*/ 613 h 854"/>
                <a:gd name="T102" fmla="*/ 324 w 666"/>
                <a:gd name="T103" fmla="*/ 480 h 854"/>
                <a:gd name="T104" fmla="*/ 296 w 666"/>
                <a:gd name="T105" fmla="*/ 610 h 854"/>
                <a:gd name="T106" fmla="*/ 271 w 666"/>
                <a:gd name="T107" fmla="*/ 343 h 854"/>
                <a:gd name="T108" fmla="*/ 277 w 666"/>
                <a:gd name="T109" fmla="*/ 344 h 854"/>
                <a:gd name="T110" fmla="*/ 338 w 666"/>
                <a:gd name="T111" fmla="*/ 482 h 854"/>
                <a:gd name="T112" fmla="*/ 277 w 666"/>
                <a:gd name="T113" fmla="*/ 344 h 854"/>
                <a:gd name="T114" fmla="*/ 155 w 666"/>
                <a:gd name="T115" fmla="*/ 379 h 854"/>
                <a:gd name="T116" fmla="*/ 268 w 666"/>
                <a:gd name="T117" fmla="*/ 339 h 854"/>
                <a:gd name="T118" fmla="*/ 210 w 666"/>
                <a:gd name="T119" fmla="*/ 266 h 854"/>
                <a:gd name="T120" fmla="*/ 219 w 666"/>
                <a:gd name="T121" fmla="*/ 307 h 854"/>
                <a:gd name="T122" fmla="*/ 299 w 666"/>
                <a:gd name="T123" fmla="*/ 351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854">
                  <a:moveTo>
                    <a:pt x="131" y="93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149" y="82"/>
                    <a:pt x="149" y="82"/>
                    <a:pt x="149" y="82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85" y="141"/>
                    <a:pt x="200" y="138"/>
                    <a:pt x="215" y="132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220" y="130"/>
                    <a:pt x="220" y="130"/>
                    <a:pt x="220" y="130"/>
                  </a:cubicBezTo>
                  <a:cubicBezTo>
                    <a:pt x="228" y="127"/>
                    <a:pt x="235" y="123"/>
                    <a:pt x="242" y="119"/>
                  </a:cubicBezTo>
                  <a:cubicBezTo>
                    <a:pt x="254" y="113"/>
                    <a:pt x="265" y="106"/>
                    <a:pt x="275" y="98"/>
                  </a:cubicBezTo>
                  <a:cubicBezTo>
                    <a:pt x="272" y="93"/>
                    <a:pt x="268" y="88"/>
                    <a:pt x="264" y="83"/>
                  </a:cubicBezTo>
                  <a:cubicBezTo>
                    <a:pt x="250" y="67"/>
                    <a:pt x="235" y="52"/>
                    <a:pt x="223" y="40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49" y="43"/>
                    <a:pt x="263" y="58"/>
                    <a:pt x="276" y="73"/>
                  </a:cubicBezTo>
                  <a:cubicBezTo>
                    <a:pt x="280" y="78"/>
                    <a:pt x="284" y="83"/>
                    <a:pt x="288" y="88"/>
                  </a:cubicBezTo>
                  <a:cubicBezTo>
                    <a:pt x="300" y="79"/>
                    <a:pt x="312" y="69"/>
                    <a:pt x="322" y="59"/>
                  </a:cubicBezTo>
                  <a:cubicBezTo>
                    <a:pt x="287" y="3"/>
                    <a:pt x="287" y="3"/>
                    <a:pt x="287" y="3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26" y="56"/>
                    <a:pt x="326" y="56"/>
                    <a:pt x="326" y="56"/>
                  </a:cubicBezTo>
                  <a:cubicBezTo>
                    <a:pt x="334" y="48"/>
                    <a:pt x="341" y="40"/>
                    <a:pt x="347" y="34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36" y="53"/>
                    <a:pt x="315" y="74"/>
                    <a:pt x="290" y="93"/>
                  </a:cubicBezTo>
                  <a:cubicBezTo>
                    <a:pt x="307" y="119"/>
                    <a:pt x="320" y="151"/>
                    <a:pt x="327" y="170"/>
                  </a:cubicBezTo>
                  <a:cubicBezTo>
                    <a:pt x="342" y="148"/>
                    <a:pt x="362" y="127"/>
                    <a:pt x="388" y="106"/>
                  </a:cubicBezTo>
                  <a:cubicBezTo>
                    <a:pt x="396" y="119"/>
                    <a:pt x="396" y="119"/>
                    <a:pt x="396" y="119"/>
                  </a:cubicBezTo>
                  <a:cubicBezTo>
                    <a:pt x="335" y="170"/>
                    <a:pt x="311" y="221"/>
                    <a:pt x="308" y="273"/>
                  </a:cubicBezTo>
                  <a:cubicBezTo>
                    <a:pt x="418" y="305"/>
                    <a:pt x="418" y="305"/>
                    <a:pt x="418" y="305"/>
                  </a:cubicBezTo>
                  <a:cubicBezTo>
                    <a:pt x="419" y="276"/>
                    <a:pt x="427" y="246"/>
                    <a:pt x="450" y="213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45" y="261"/>
                    <a:pt x="439" y="287"/>
                    <a:pt x="440" y="311"/>
                  </a:cubicBezTo>
                  <a:cubicBezTo>
                    <a:pt x="520" y="335"/>
                    <a:pt x="520" y="335"/>
                    <a:pt x="520" y="335"/>
                  </a:cubicBezTo>
                  <a:cubicBezTo>
                    <a:pt x="534" y="359"/>
                    <a:pt x="534" y="359"/>
                    <a:pt x="534" y="359"/>
                  </a:cubicBezTo>
                  <a:cubicBezTo>
                    <a:pt x="518" y="354"/>
                    <a:pt x="518" y="354"/>
                    <a:pt x="518" y="354"/>
                  </a:cubicBezTo>
                  <a:cubicBezTo>
                    <a:pt x="532" y="470"/>
                    <a:pt x="532" y="470"/>
                    <a:pt x="532" y="470"/>
                  </a:cubicBezTo>
                  <a:cubicBezTo>
                    <a:pt x="596" y="468"/>
                    <a:pt x="596" y="468"/>
                    <a:pt x="596" y="468"/>
                  </a:cubicBezTo>
                  <a:cubicBezTo>
                    <a:pt x="605" y="483"/>
                    <a:pt x="605" y="483"/>
                    <a:pt x="605" y="483"/>
                  </a:cubicBezTo>
                  <a:cubicBezTo>
                    <a:pt x="591" y="483"/>
                    <a:pt x="591" y="483"/>
                    <a:pt x="591" y="483"/>
                  </a:cubicBezTo>
                  <a:cubicBezTo>
                    <a:pt x="574" y="618"/>
                    <a:pt x="574" y="618"/>
                    <a:pt x="574" y="618"/>
                  </a:cubicBezTo>
                  <a:cubicBezTo>
                    <a:pt x="582" y="623"/>
                    <a:pt x="593" y="631"/>
                    <a:pt x="606" y="640"/>
                  </a:cubicBezTo>
                  <a:cubicBezTo>
                    <a:pt x="609" y="643"/>
                    <a:pt x="613" y="646"/>
                    <a:pt x="617" y="649"/>
                  </a:cubicBezTo>
                  <a:cubicBezTo>
                    <a:pt x="615" y="627"/>
                    <a:pt x="617" y="606"/>
                    <a:pt x="624" y="589"/>
                  </a:cubicBezTo>
                  <a:cubicBezTo>
                    <a:pt x="630" y="572"/>
                    <a:pt x="637" y="560"/>
                    <a:pt x="644" y="551"/>
                  </a:cubicBezTo>
                  <a:cubicBezTo>
                    <a:pt x="647" y="556"/>
                    <a:pt x="647" y="556"/>
                    <a:pt x="647" y="556"/>
                  </a:cubicBezTo>
                  <a:cubicBezTo>
                    <a:pt x="641" y="565"/>
                    <a:pt x="634" y="576"/>
                    <a:pt x="628" y="591"/>
                  </a:cubicBezTo>
                  <a:cubicBezTo>
                    <a:pt x="621" y="608"/>
                    <a:pt x="620" y="631"/>
                    <a:pt x="623" y="653"/>
                  </a:cubicBezTo>
                  <a:cubicBezTo>
                    <a:pt x="638" y="664"/>
                    <a:pt x="654" y="676"/>
                    <a:pt x="666" y="685"/>
                  </a:cubicBezTo>
                  <a:cubicBezTo>
                    <a:pt x="661" y="688"/>
                    <a:pt x="661" y="688"/>
                    <a:pt x="661" y="688"/>
                  </a:cubicBezTo>
                  <a:cubicBezTo>
                    <a:pt x="650" y="679"/>
                    <a:pt x="637" y="669"/>
                    <a:pt x="623" y="660"/>
                  </a:cubicBezTo>
                  <a:cubicBezTo>
                    <a:pt x="625" y="676"/>
                    <a:pt x="629" y="691"/>
                    <a:pt x="632" y="704"/>
                  </a:cubicBezTo>
                  <a:cubicBezTo>
                    <a:pt x="627" y="707"/>
                    <a:pt x="627" y="707"/>
                    <a:pt x="627" y="707"/>
                  </a:cubicBezTo>
                  <a:cubicBezTo>
                    <a:pt x="624" y="692"/>
                    <a:pt x="620" y="674"/>
                    <a:pt x="618" y="655"/>
                  </a:cubicBezTo>
                  <a:cubicBezTo>
                    <a:pt x="613" y="652"/>
                    <a:pt x="607" y="648"/>
                    <a:pt x="603" y="644"/>
                  </a:cubicBezTo>
                  <a:cubicBezTo>
                    <a:pt x="591" y="636"/>
                    <a:pt x="581" y="629"/>
                    <a:pt x="574" y="624"/>
                  </a:cubicBezTo>
                  <a:cubicBezTo>
                    <a:pt x="564" y="702"/>
                    <a:pt x="564" y="702"/>
                    <a:pt x="564" y="702"/>
                  </a:cubicBezTo>
                  <a:cubicBezTo>
                    <a:pt x="569" y="710"/>
                    <a:pt x="574" y="720"/>
                    <a:pt x="579" y="730"/>
                  </a:cubicBezTo>
                  <a:cubicBezTo>
                    <a:pt x="579" y="731"/>
                    <a:pt x="580" y="733"/>
                    <a:pt x="580" y="734"/>
                  </a:cubicBezTo>
                  <a:cubicBezTo>
                    <a:pt x="576" y="737"/>
                    <a:pt x="576" y="737"/>
                    <a:pt x="576" y="737"/>
                  </a:cubicBezTo>
                  <a:cubicBezTo>
                    <a:pt x="575" y="735"/>
                    <a:pt x="574" y="734"/>
                    <a:pt x="574" y="732"/>
                  </a:cubicBezTo>
                  <a:cubicBezTo>
                    <a:pt x="570" y="725"/>
                    <a:pt x="567" y="717"/>
                    <a:pt x="563" y="710"/>
                  </a:cubicBezTo>
                  <a:cubicBezTo>
                    <a:pt x="558" y="747"/>
                    <a:pt x="558" y="747"/>
                    <a:pt x="558" y="747"/>
                  </a:cubicBezTo>
                  <a:cubicBezTo>
                    <a:pt x="541" y="756"/>
                    <a:pt x="541" y="756"/>
                    <a:pt x="541" y="756"/>
                  </a:cubicBezTo>
                  <a:cubicBezTo>
                    <a:pt x="550" y="690"/>
                    <a:pt x="550" y="690"/>
                    <a:pt x="550" y="690"/>
                  </a:cubicBezTo>
                  <a:cubicBezTo>
                    <a:pt x="549" y="690"/>
                    <a:pt x="549" y="689"/>
                    <a:pt x="548" y="688"/>
                  </a:cubicBezTo>
                  <a:cubicBezTo>
                    <a:pt x="533" y="670"/>
                    <a:pt x="520" y="662"/>
                    <a:pt x="512" y="658"/>
                  </a:cubicBezTo>
                  <a:cubicBezTo>
                    <a:pt x="502" y="697"/>
                    <a:pt x="482" y="739"/>
                    <a:pt x="449" y="787"/>
                  </a:cubicBezTo>
                  <a:cubicBezTo>
                    <a:pt x="439" y="801"/>
                    <a:pt x="430" y="814"/>
                    <a:pt x="421" y="826"/>
                  </a:cubicBezTo>
                  <a:cubicBezTo>
                    <a:pt x="372" y="854"/>
                    <a:pt x="372" y="854"/>
                    <a:pt x="372" y="854"/>
                  </a:cubicBezTo>
                  <a:cubicBezTo>
                    <a:pt x="390" y="832"/>
                    <a:pt x="411" y="805"/>
                    <a:pt x="432" y="775"/>
                  </a:cubicBezTo>
                  <a:cubicBezTo>
                    <a:pt x="541" y="619"/>
                    <a:pt x="496" y="520"/>
                    <a:pt x="457" y="433"/>
                  </a:cubicBezTo>
                  <a:cubicBezTo>
                    <a:pt x="440" y="397"/>
                    <a:pt x="424" y="362"/>
                    <a:pt x="420" y="326"/>
                  </a:cubicBezTo>
                  <a:cubicBezTo>
                    <a:pt x="308" y="294"/>
                    <a:pt x="308" y="294"/>
                    <a:pt x="308" y="294"/>
                  </a:cubicBezTo>
                  <a:cubicBezTo>
                    <a:pt x="309" y="342"/>
                    <a:pt x="325" y="391"/>
                    <a:pt x="341" y="439"/>
                  </a:cubicBezTo>
                  <a:cubicBezTo>
                    <a:pt x="377" y="549"/>
                    <a:pt x="414" y="659"/>
                    <a:pt x="291" y="766"/>
                  </a:cubicBezTo>
                  <a:cubicBezTo>
                    <a:pt x="283" y="752"/>
                    <a:pt x="283" y="752"/>
                    <a:pt x="283" y="752"/>
                  </a:cubicBezTo>
                  <a:cubicBezTo>
                    <a:pt x="322" y="718"/>
                    <a:pt x="343" y="683"/>
                    <a:pt x="353" y="647"/>
                  </a:cubicBezTo>
                  <a:cubicBezTo>
                    <a:pt x="299" y="618"/>
                    <a:pt x="299" y="618"/>
                    <a:pt x="299" y="618"/>
                  </a:cubicBezTo>
                  <a:cubicBezTo>
                    <a:pt x="257" y="707"/>
                    <a:pt x="257" y="707"/>
                    <a:pt x="257" y="707"/>
                  </a:cubicBezTo>
                  <a:cubicBezTo>
                    <a:pt x="254" y="701"/>
                    <a:pt x="254" y="701"/>
                    <a:pt x="254" y="701"/>
                  </a:cubicBezTo>
                  <a:cubicBezTo>
                    <a:pt x="295" y="616"/>
                    <a:pt x="295" y="616"/>
                    <a:pt x="295" y="616"/>
                  </a:cubicBezTo>
                  <a:cubicBezTo>
                    <a:pt x="232" y="582"/>
                    <a:pt x="232" y="582"/>
                    <a:pt x="232" y="582"/>
                  </a:cubicBezTo>
                  <a:cubicBezTo>
                    <a:pt x="209" y="623"/>
                    <a:pt x="209" y="623"/>
                    <a:pt x="209" y="623"/>
                  </a:cubicBezTo>
                  <a:cubicBezTo>
                    <a:pt x="206" y="617"/>
                    <a:pt x="206" y="617"/>
                    <a:pt x="206" y="617"/>
                  </a:cubicBezTo>
                  <a:cubicBezTo>
                    <a:pt x="294" y="464"/>
                    <a:pt x="294" y="464"/>
                    <a:pt x="294" y="464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172" y="559"/>
                    <a:pt x="172" y="559"/>
                    <a:pt x="172" y="559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246" y="440"/>
                    <a:pt x="246" y="440"/>
                    <a:pt x="246" y="440"/>
                  </a:cubicBezTo>
                  <a:cubicBezTo>
                    <a:pt x="212" y="423"/>
                    <a:pt x="212" y="423"/>
                    <a:pt x="212" y="423"/>
                  </a:cubicBezTo>
                  <a:cubicBezTo>
                    <a:pt x="145" y="512"/>
                    <a:pt x="145" y="512"/>
                    <a:pt x="145" y="512"/>
                  </a:cubicBezTo>
                  <a:cubicBezTo>
                    <a:pt x="142" y="507"/>
                    <a:pt x="142" y="507"/>
                    <a:pt x="142" y="507"/>
                  </a:cubicBezTo>
                  <a:cubicBezTo>
                    <a:pt x="163" y="479"/>
                    <a:pt x="163" y="479"/>
                    <a:pt x="163" y="479"/>
                  </a:cubicBezTo>
                  <a:cubicBezTo>
                    <a:pt x="109" y="449"/>
                    <a:pt x="109" y="449"/>
                    <a:pt x="109" y="449"/>
                  </a:cubicBezTo>
                  <a:cubicBezTo>
                    <a:pt x="104" y="440"/>
                    <a:pt x="104" y="440"/>
                    <a:pt x="104" y="440"/>
                  </a:cubicBezTo>
                  <a:cubicBezTo>
                    <a:pt x="164" y="474"/>
                    <a:pt x="164" y="474"/>
                    <a:pt x="164" y="474"/>
                  </a:cubicBezTo>
                  <a:cubicBezTo>
                    <a:pt x="150" y="380"/>
                    <a:pt x="150" y="380"/>
                    <a:pt x="150" y="380"/>
                  </a:cubicBezTo>
                  <a:cubicBezTo>
                    <a:pt x="111" y="346"/>
                    <a:pt x="111" y="346"/>
                    <a:pt x="111" y="346"/>
                  </a:cubicBezTo>
                  <a:cubicBezTo>
                    <a:pt x="69" y="379"/>
                    <a:pt x="69" y="379"/>
                    <a:pt x="69" y="379"/>
                  </a:cubicBezTo>
                  <a:cubicBezTo>
                    <a:pt x="59" y="361"/>
                    <a:pt x="59" y="361"/>
                    <a:pt x="59" y="361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47" y="341"/>
                    <a:pt x="47" y="341"/>
                    <a:pt x="47" y="341"/>
                  </a:cubicBezTo>
                  <a:cubicBezTo>
                    <a:pt x="44" y="337"/>
                    <a:pt x="44" y="337"/>
                    <a:pt x="44" y="337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" y="261"/>
                    <a:pt x="1" y="261"/>
                    <a:pt x="1" y="261"/>
                  </a:cubicBezTo>
                  <a:cubicBezTo>
                    <a:pt x="50" y="228"/>
                    <a:pt x="50" y="228"/>
                    <a:pt x="50" y="228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54" y="225"/>
                    <a:pt x="54" y="225"/>
                    <a:pt x="54" y="225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66" y="179"/>
                    <a:pt x="166" y="179"/>
                    <a:pt x="166" y="179"/>
                  </a:cubicBezTo>
                  <a:cubicBezTo>
                    <a:pt x="131" y="93"/>
                    <a:pt x="131" y="93"/>
                    <a:pt x="131" y="93"/>
                  </a:cubicBezTo>
                  <a:close/>
                  <a:moveTo>
                    <a:pt x="551" y="683"/>
                  </a:moveTo>
                  <a:cubicBezTo>
                    <a:pt x="575" y="484"/>
                    <a:pt x="575" y="484"/>
                    <a:pt x="575" y="484"/>
                  </a:cubicBezTo>
                  <a:cubicBezTo>
                    <a:pt x="502" y="486"/>
                    <a:pt x="502" y="486"/>
                    <a:pt x="502" y="486"/>
                  </a:cubicBezTo>
                  <a:cubicBezTo>
                    <a:pt x="519" y="534"/>
                    <a:pt x="530" y="588"/>
                    <a:pt x="514" y="653"/>
                  </a:cubicBezTo>
                  <a:cubicBezTo>
                    <a:pt x="521" y="657"/>
                    <a:pt x="535" y="665"/>
                    <a:pt x="551" y="683"/>
                  </a:cubicBezTo>
                  <a:close/>
                  <a:moveTo>
                    <a:pt x="513" y="353"/>
                  </a:moveTo>
                  <a:cubicBezTo>
                    <a:pt x="442" y="332"/>
                    <a:pt x="442" y="332"/>
                    <a:pt x="442" y="332"/>
                  </a:cubicBezTo>
                  <a:cubicBezTo>
                    <a:pt x="447" y="363"/>
                    <a:pt x="461" y="393"/>
                    <a:pt x="475" y="425"/>
                  </a:cubicBezTo>
                  <a:cubicBezTo>
                    <a:pt x="482" y="439"/>
                    <a:pt x="489" y="455"/>
                    <a:pt x="496" y="471"/>
                  </a:cubicBezTo>
                  <a:cubicBezTo>
                    <a:pt x="527" y="470"/>
                    <a:pt x="527" y="470"/>
                    <a:pt x="527" y="470"/>
                  </a:cubicBezTo>
                  <a:cubicBezTo>
                    <a:pt x="513" y="353"/>
                    <a:pt x="513" y="353"/>
                    <a:pt x="513" y="353"/>
                  </a:cubicBezTo>
                  <a:close/>
                  <a:moveTo>
                    <a:pt x="304" y="152"/>
                  </a:moveTo>
                  <a:cubicBezTo>
                    <a:pt x="289" y="163"/>
                    <a:pt x="255" y="190"/>
                    <a:pt x="255" y="190"/>
                  </a:cubicBezTo>
                  <a:cubicBezTo>
                    <a:pt x="253" y="191"/>
                    <a:pt x="253" y="191"/>
                    <a:pt x="253" y="191"/>
                  </a:cubicBezTo>
                  <a:cubicBezTo>
                    <a:pt x="251" y="189"/>
                    <a:pt x="251" y="189"/>
                    <a:pt x="251" y="189"/>
                  </a:cubicBezTo>
                  <a:cubicBezTo>
                    <a:pt x="218" y="137"/>
                    <a:pt x="218" y="137"/>
                    <a:pt x="218" y="137"/>
                  </a:cubicBezTo>
                  <a:cubicBezTo>
                    <a:pt x="203" y="143"/>
                    <a:pt x="187" y="146"/>
                    <a:pt x="174" y="144"/>
                  </a:cubicBezTo>
                  <a:cubicBezTo>
                    <a:pt x="216" y="246"/>
                    <a:pt x="216" y="246"/>
                    <a:pt x="216" y="246"/>
                  </a:cubicBezTo>
                  <a:cubicBezTo>
                    <a:pt x="292" y="268"/>
                    <a:pt x="292" y="268"/>
                    <a:pt x="292" y="268"/>
                  </a:cubicBezTo>
                  <a:cubicBezTo>
                    <a:pt x="294" y="241"/>
                    <a:pt x="302" y="214"/>
                    <a:pt x="317" y="186"/>
                  </a:cubicBezTo>
                  <a:cubicBezTo>
                    <a:pt x="315" y="180"/>
                    <a:pt x="310" y="168"/>
                    <a:pt x="304" y="152"/>
                  </a:cubicBezTo>
                  <a:close/>
                  <a:moveTo>
                    <a:pt x="223" y="135"/>
                  </a:moveTo>
                  <a:cubicBezTo>
                    <a:pt x="254" y="184"/>
                    <a:pt x="254" y="184"/>
                    <a:pt x="254" y="184"/>
                  </a:cubicBezTo>
                  <a:cubicBezTo>
                    <a:pt x="262" y="178"/>
                    <a:pt x="289" y="157"/>
                    <a:pt x="302" y="148"/>
                  </a:cubicBezTo>
                  <a:cubicBezTo>
                    <a:pt x="295" y="133"/>
                    <a:pt x="287" y="117"/>
                    <a:pt x="278" y="102"/>
                  </a:cubicBezTo>
                  <a:cubicBezTo>
                    <a:pt x="267" y="110"/>
                    <a:pt x="256" y="117"/>
                    <a:pt x="245" y="124"/>
                  </a:cubicBezTo>
                  <a:cubicBezTo>
                    <a:pt x="238" y="128"/>
                    <a:pt x="230" y="132"/>
                    <a:pt x="223" y="135"/>
                  </a:cubicBezTo>
                  <a:close/>
                  <a:moveTo>
                    <a:pt x="149" y="287"/>
                  </a:moveTo>
                  <a:cubicBezTo>
                    <a:pt x="194" y="250"/>
                    <a:pt x="194" y="250"/>
                    <a:pt x="194" y="250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26" y="213"/>
                    <a:pt x="126" y="213"/>
                    <a:pt x="126" y="213"/>
                  </a:cubicBezTo>
                  <a:cubicBezTo>
                    <a:pt x="149" y="287"/>
                    <a:pt x="149" y="287"/>
                    <a:pt x="149" y="287"/>
                  </a:cubicBezTo>
                  <a:close/>
                  <a:moveTo>
                    <a:pt x="354" y="642"/>
                  </a:moveTo>
                  <a:cubicBezTo>
                    <a:pt x="367" y="591"/>
                    <a:pt x="356" y="540"/>
                    <a:pt x="340" y="488"/>
                  </a:cubicBezTo>
                  <a:cubicBezTo>
                    <a:pt x="329" y="482"/>
                    <a:pt x="329" y="482"/>
                    <a:pt x="329" y="482"/>
                  </a:cubicBezTo>
                  <a:cubicBezTo>
                    <a:pt x="301" y="613"/>
                    <a:pt x="301" y="613"/>
                    <a:pt x="301" y="613"/>
                  </a:cubicBezTo>
                  <a:cubicBezTo>
                    <a:pt x="354" y="642"/>
                    <a:pt x="354" y="642"/>
                    <a:pt x="354" y="642"/>
                  </a:cubicBezTo>
                  <a:close/>
                  <a:moveTo>
                    <a:pt x="296" y="610"/>
                  </a:moveTo>
                  <a:cubicBezTo>
                    <a:pt x="324" y="480"/>
                    <a:pt x="324" y="480"/>
                    <a:pt x="324" y="480"/>
                  </a:cubicBezTo>
                  <a:cubicBezTo>
                    <a:pt x="298" y="467"/>
                    <a:pt x="298" y="467"/>
                    <a:pt x="298" y="467"/>
                  </a:cubicBezTo>
                  <a:cubicBezTo>
                    <a:pt x="235" y="577"/>
                    <a:pt x="235" y="577"/>
                    <a:pt x="235" y="577"/>
                  </a:cubicBezTo>
                  <a:cubicBezTo>
                    <a:pt x="296" y="610"/>
                    <a:pt x="296" y="610"/>
                    <a:pt x="296" y="610"/>
                  </a:cubicBezTo>
                  <a:close/>
                  <a:moveTo>
                    <a:pt x="295" y="460"/>
                  </a:moveTo>
                  <a:cubicBezTo>
                    <a:pt x="304" y="413"/>
                    <a:pt x="295" y="394"/>
                    <a:pt x="279" y="360"/>
                  </a:cubicBezTo>
                  <a:cubicBezTo>
                    <a:pt x="277" y="355"/>
                    <a:pt x="274" y="349"/>
                    <a:pt x="271" y="343"/>
                  </a:cubicBezTo>
                  <a:cubicBezTo>
                    <a:pt x="215" y="419"/>
                    <a:pt x="215" y="419"/>
                    <a:pt x="215" y="419"/>
                  </a:cubicBezTo>
                  <a:cubicBezTo>
                    <a:pt x="295" y="460"/>
                    <a:pt x="295" y="460"/>
                    <a:pt x="295" y="460"/>
                  </a:cubicBezTo>
                  <a:close/>
                  <a:moveTo>
                    <a:pt x="277" y="344"/>
                  </a:moveTo>
                  <a:cubicBezTo>
                    <a:pt x="279" y="349"/>
                    <a:pt x="282" y="353"/>
                    <a:pt x="284" y="358"/>
                  </a:cubicBezTo>
                  <a:cubicBezTo>
                    <a:pt x="300" y="393"/>
                    <a:pt x="310" y="413"/>
                    <a:pt x="300" y="462"/>
                  </a:cubicBezTo>
                  <a:cubicBezTo>
                    <a:pt x="338" y="482"/>
                    <a:pt x="338" y="482"/>
                    <a:pt x="338" y="482"/>
                  </a:cubicBezTo>
                  <a:cubicBezTo>
                    <a:pt x="334" y="469"/>
                    <a:pt x="330" y="456"/>
                    <a:pt x="326" y="444"/>
                  </a:cubicBezTo>
                  <a:cubicBezTo>
                    <a:pt x="317" y="415"/>
                    <a:pt x="307" y="386"/>
                    <a:pt x="301" y="358"/>
                  </a:cubicBezTo>
                  <a:cubicBezTo>
                    <a:pt x="277" y="344"/>
                    <a:pt x="277" y="344"/>
                    <a:pt x="277" y="344"/>
                  </a:cubicBezTo>
                  <a:close/>
                  <a:moveTo>
                    <a:pt x="268" y="339"/>
                  </a:moveTo>
                  <a:cubicBezTo>
                    <a:pt x="221" y="312"/>
                    <a:pt x="221" y="312"/>
                    <a:pt x="221" y="31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9" y="472"/>
                    <a:pt x="169" y="472"/>
                    <a:pt x="169" y="472"/>
                  </a:cubicBezTo>
                  <a:cubicBezTo>
                    <a:pt x="209" y="418"/>
                    <a:pt x="209" y="418"/>
                    <a:pt x="209" y="418"/>
                  </a:cubicBezTo>
                  <a:cubicBezTo>
                    <a:pt x="268" y="339"/>
                    <a:pt x="268" y="339"/>
                    <a:pt x="268" y="339"/>
                  </a:cubicBezTo>
                  <a:close/>
                  <a:moveTo>
                    <a:pt x="299" y="351"/>
                  </a:moveTo>
                  <a:cubicBezTo>
                    <a:pt x="295" y="331"/>
                    <a:pt x="292" y="310"/>
                    <a:pt x="291" y="289"/>
                  </a:cubicBezTo>
                  <a:cubicBezTo>
                    <a:pt x="210" y="266"/>
                    <a:pt x="210" y="266"/>
                    <a:pt x="210" y="266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53" y="375"/>
                    <a:pt x="153" y="375"/>
                    <a:pt x="153" y="375"/>
                  </a:cubicBezTo>
                  <a:cubicBezTo>
                    <a:pt x="219" y="307"/>
                    <a:pt x="219" y="307"/>
                    <a:pt x="219" y="307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75" y="337"/>
                    <a:pt x="299" y="35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6"/>
            <p:cNvSpPr>
              <a:spLocks noEditPoints="1"/>
            </p:cNvSpPr>
            <p:nvPr/>
          </p:nvSpPr>
          <p:spPr bwMode="auto">
            <a:xfrm>
              <a:off x="9687378" y="5164549"/>
              <a:ext cx="229008" cy="210929"/>
            </a:xfrm>
            <a:custGeom>
              <a:avLst/>
              <a:gdLst>
                <a:gd name="T0" fmla="*/ 30 w 124"/>
                <a:gd name="T1" fmla="*/ 0 h 114"/>
                <a:gd name="T2" fmla="*/ 0 w 124"/>
                <a:gd name="T3" fmla="*/ 11 h 114"/>
                <a:gd name="T4" fmla="*/ 12 w 124"/>
                <a:gd name="T5" fmla="*/ 41 h 114"/>
                <a:gd name="T6" fmla="*/ 40 w 124"/>
                <a:gd name="T7" fmla="*/ 22 h 114"/>
                <a:gd name="T8" fmla="*/ 30 w 124"/>
                <a:gd name="T9" fmla="*/ 0 h 114"/>
                <a:gd name="T10" fmla="*/ 14 w 124"/>
                <a:gd name="T11" fmla="*/ 46 h 114"/>
                <a:gd name="T12" fmla="*/ 42 w 124"/>
                <a:gd name="T13" fmla="*/ 27 h 114"/>
                <a:gd name="T14" fmla="*/ 55 w 124"/>
                <a:gd name="T15" fmla="*/ 57 h 114"/>
                <a:gd name="T16" fmla="*/ 32 w 124"/>
                <a:gd name="T17" fmla="*/ 92 h 114"/>
                <a:gd name="T18" fmla="*/ 14 w 124"/>
                <a:gd name="T19" fmla="*/ 46 h 114"/>
                <a:gd name="T20" fmla="*/ 36 w 124"/>
                <a:gd name="T21" fmla="*/ 94 h 114"/>
                <a:gd name="T22" fmla="*/ 98 w 124"/>
                <a:gd name="T23" fmla="*/ 114 h 114"/>
                <a:gd name="T24" fmla="*/ 105 w 124"/>
                <a:gd name="T25" fmla="*/ 75 h 114"/>
                <a:gd name="T26" fmla="*/ 104 w 124"/>
                <a:gd name="T27" fmla="*/ 74 h 114"/>
                <a:gd name="T28" fmla="*/ 82 w 124"/>
                <a:gd name="T29" fmla="*/ 49 h 114"/>
                <a:gd name="T30" fmla="*/ 75 w 124"/>
                <a:gd name="T31" fmla="*/ 63 h 114"/>
                <a:gd name="T32" fmla="*/ 58 w 124"/>
                <a:gd name="T33" fmla="*/ 61 h 114"/>
                <a:gd name="T34" fmla="*/ 36 w 124"/>
                <a:gd name="T35" fmla="*/ 94 h 114"/>
                <a:gd name="T36" fmla="*/ 107 w 124"/>
                <a:gd name="T37" fmla="*/ 70 h 114"/>
                <a:gd name="T38" fmla="*/ 107 w 124"/>
                <a:gd name="T39" fmla="*/ 70 h 114"/>
                <a:gd name="T40" fmla="*/ 86 w 124"/>
                <a:gd name="T41" fmla="*/ 45 h 114"/>
                <a:gd name="T42" fmla="*/ 112 w 124"/>
                <a:gd name="T43" fmla="*/ 24 h 114"/>
                <a:gd name="T44" fmla="*/ 124 w 124"/>
                <a:gd name="T45" fmla="*/ 41 h 114"/>
                <a:gd name="T46" fmla="*/ 107 w 124"/>
                <a:gd name="T47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114">
                  <a:moveTo>
                    <a:pt x="3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0" y="0"/>
                    <a:pt x="30" y="0"/>
                    <a:pt x="30" y="0"/>
                  </a:cubicBezTo>
                  <a:close/>
                  <a:moveTo>
                    <a:pt x="14" y="46"/>
                  </a:moveTo>
                  <a:cubicBezTo>
                    <a:pt x="23" y="40"/>
                    <a:pt x="33" y="33"/>
                    <a:pt x="42" y="2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36" y="94"/>
                  </a:moveTo>
                  <a:cubicBezTo>
                    <a:pt x="98" y="114"/>
                    <a:pt x="98" y="114"/>
                    <a:pt x="98" y="114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36" y="94"/>
                    <a:pt x="36" y="94"/>
                    <a:pt x="36" y="94"/>
                  </a:cubicBezTo>
                  <a:close/>
                  <a:moveTo>
                    <a:pt x="107" y="70"/>
                  </a:moveTo>
                  <a:cubicBezTo>
                    <a:pt x="107" y="70"/>
                    <a:pt x="107" y="70"/>
                    <a:pt x="107" y="70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07" y="70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7"/>
            <p:cNvSpPr>
              <a:spLocks noEditPoints="1"/>
            </p:cNvSpPr>
            <p:nvPr/>
          </p:nvSpPr>
          <p:spPr bwMode="auto">
            <a:xfrm>
              <a:off x="9382436" y="5279052"/>
              <a:ext cx="184412" cy="227803"/>
            </a:xfrm>
            <a:custGeom>
              <a:avLst/>
              <a:gdLst>
                <a:gd name="T0" fmla="*/ 123 w 153"/>
                <a:gd name="T1" fmla="*/ 0 h 189"/>
                <a:gd name="T2" fmla="*/ 153 w 153"/>
                <a:gd name="T3" fmla="*/ 62 h 189"/>
                <a:gd name="T4" fmla="*/ 132 w 153"/>
                <a:gd name="T5" fmla="*/ 83 h 189"/>
                <a:gd name="T6" fmla="*/ 94 w 153"/>
                <a:gd name="T7" fmla="*/ 20 h 189"/>
                <a:gd name="T8" fmla="*/ 123 w 153"/>
                <a:gd name="T9" fmla="*/ 0 h 189"/>
                <a:gd name="T10" fmla="*/ 123 w 153"/>
                <a:gd name="T11" fmla="*/ 0 h 189"/>
                <a:gd name="T12" fmla="*/ 127 w 153"/>
                <a:gd name="T13" fmla="*/ 89 h 189"/>
                <a:gd name="T14" fmla="*/ 86 w 153"/>
                <a:gd name="T15" fmla="*/ 25 h 189"/>
                <a:gd name="T16" fmla="*/ 51 w 153"/>
                <a:gd name="T17" fmla="*/ 48 h 189"/>
                <a:gd name="T18" fmla="*/ 63 w 153"/>
                <a:gd name="T19" fmla="*/ 74 h 189"/>
                <a:gd name="T20" fmla="*/ 120 w 153"/>
                <a:gd name="T21" fmla="*/ 95 h 189"/>
                <a:gd name="T22" fmla="*/ 127 w 153"/>
                <a:gd name="T23" fmla="*/ 89 h 189"/>
                <a:gd name="T24" fmla="*/ 127 w 153"/>
                <a:gd name="T25" fmla="*/ 89 h 189"/>
                <a:gd name="T26" fmla="*/ 115 w 153"/>
                <a:gd name="T27" fmla="*/ 101 h 189"/>
                <a:gd name="T28" fmla="*/ 64 w 153"/>
                <a:gd name="T29" fmla="*/ 83 h 189"/>
                <a:gd name="T30" fmla="*/ 49 w 153"/>
                <a:gd name="T31" fmla="*/ 95 h 189"/>
                <a:gd name="T32" fmla="*/ 84 w 153"/>
                <a:gd name="T33" fmla="*/ 132 h 189"/>
                <a:gd name="T34" fmla="*/ 115 w 153"/>
                <a:gd name="T35" fmla="*/ 101 h 189"/>
                <a:gd name="T36" fmla="*/ 115 w 153"/>
                <a:gd name="T37" fmla="*/ 101 h 189"/>
                <a:gd name="T38" fmla="*/ 80 w 153"/>
                <a:gd name="T39" fmla="*/ 137 h 189"/>
                <a:gd name="T40" fmla="*/ 57 w 153"/>
                <a:gd name="T41" fmla="*/ 160 h 189"/>
                <a:gd name="T42" fmla="*/ 26 w 153"/>
                <a:gd name="T43" fmla="*/ 115 h 189"/>
                <a:gd name="T44" fmla="*/ 44 w 153"/>
                <a:gd name="T45" fmla="*/ 100 h 189"/>
                <a:gd name="T46" fmla="*/ 80 w 153"/>
                <a:gd name="T47" fmla="*/ 137 h 189"/>
                <a:gd name="T48" fmla="*/ 80 w 153"/>
                <a:gd name="T49" fmla="*/ 137 h 189"/>
                <a:gd name="T50" fmla="*/ 52 w 153"/>
                <a:gd name="T51" fmla="*/ 166 h 189"/>
                <a:gd name="T52" fmla="*/ 28 w 153"/>
                <a:gd name="T53" fmla="*/ 189 h 189"/>
                <a:gd name="T54" fmla="*/ 0 w 153"/>
                <a:gd name="T55" fmla="*/ 138 h 189"/>
                <a:gd name="T56" fmla="*/ 20 w 153"/>
                <a:gd name="T57" fmla="*/ 121 h 189"/>
                <a:gd name="T58" fmla="*/ 52 w 153"/>
                <a:gd name="T59" fmla="*/ 16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89">
                  <a:moveTo>
                    <a:pt x="123" y="0"/>
                  </a:moveTo>
                  <a:lnTo>
                    <a:pt x="153" y="62"/>
                  </a:lnTo>
                  <a:lnTo>
                    <a:pt x="132" y="83"/>
                  </a:lnTo>
                  <a:lnTo>
                    <a:pt x="94" y="20"/>
                  </a:lnTo>
                  <a:lnTo>
                    <a:pt x="123" y="0"/>
                  </a:lnTo>
                  <a:lnTo>
                    <a:pt x="123" y="0"/>
                  </a:lnTo>
                  <a:close/>
                  <a:moveTo>
                    <a:pt x="127" y="89"/>
                  </a:moveTo>
                  <a:lnTo>
                    <a:pt x="86" y="25"/>
                  </a:lnTo>
                  <a:lnTo>
                    <a:pt x="51" y="48"/>
                  </a:lnTo>
                  <a:lnTo>
                    <a:pt x="63" y="74"/>
                  </a:lnTo>
                  <a:lnTo>
                    <a:pt x="120" y="95"/>
                  </a:lnTo>
                  <a:lnTo>
                    <a:pt x="127" y="89"/>
                  </a:lnTo>
                  <a:lnTo>
                    <a:pt x="127" y="89"/>
                  </a:lnTo>
                  <a:close/>
                  <a:moveTo>
                    <a:pt x="115" y="101"/>
                  </a:moveTo>
                  <a:lnTo>
                    <a:pt x="64" y="83"/>
                  </a:lnTo>
                  <a:lnTo>
                    <a:pt x="49" y="95"/>
                  </a:lnTo>
                  <a:lnTo>
                    <a:pt x="84" y="132"/>
                  </a:lnTo>
                  <a:lnTo>
                    <a:pt x="115" y="101"/>
                  </a:lnTo>
                  <a:lnTo>
                    <a:pt x="115" y="101"/>
                  </a:lnTo>
                  <a:close/>
                  <a:moveTo>
                    <a:pt x="80" y="137"/>
                  </a:moveTo>
                  <a:lnTo>
                    <a:pt x="57" y="160"/>
                  </a:lnTo>
                  <a:lnTo>
                    <a:pt x="26" y="115"/>
                  </a:lnTo>
                  <a:lnTo>
                    <a:pt x="44" y="100"/>
                  </a:lnTo>
                  <a:lnTo>
                    <a:pt x="80" y="137"/>
                  </a:lnTo>
                  <a:lnTo>
                    <a:pt x="80" y="137"/>
                  </a:lnTo>
                  <a:close/>
                  <a:moveTo>
                    <a:pt x="52" y="166"/>
                  </a:moveTo>
                  <a:lnTo>
                    <a:pt x="28" y="189"/>
                  </a:lnTo>
                  <a:lnTo>
                    <a:pt x="0" y="138"/>
                  </a:lnTo>
                  <a:lnTo>
                    <a:pt x="20" y="121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8"/>
            <p:cNvSpPr>
              <a:spLocks noEditPoints="1"/>
            </p:cNvSpPr>
            <p:nvPr/>
          </p:nvSpPr>
          <p:spPr bwMode="auto">
            <a:xfrm>
              <a:off x="9641576" y="5493596"/>
              <a:ext cx="173564" cy="227803"/>
            </a:xfrm>
            <a:custGeom>
              <a:avLst/>
              <a:gdLst>
                <a:gd name="T0" fmla="*/ 55 w 94"/>
                <a:gd name="T1" fmla="*/ 1 h 123"/>
                <a:gd name="T2" fmla="*/ 94 w 94"/>
                <a:gd name="T3" fmla="*/ 20 h 123"/>
                <a:gd name="T4" fmla="*/ 68 w 94"/>
                <a:gd name="T5" fmla="*/ 56 h 123"/>
                <a:gd name="T6" fmla="*/ 27 w 94"/>
                <a:gd name="T7" fmla="*/ 31 h 123"/>
                <a:gd name="T8" fmla="*/ 55 w 94"/>
                <a:gd name="T9" fmla="*/ 1 h 123"/>
                <a:gd name="T10" fmla="*/ 65 w 94"/>
                <a:gd name="T11" fmla="*/ 61 h 123"/>
                <a:gd name="T12" fmla="*/ 24 w 94"/>
                <a:gd name="T13" fmla="*/ 34 h 123"/>
                <a:gd name="T14" fmla="*/ 0 w 94"/>
                <a:gd name="T15" fmla="*/ 59 h 123"/>
                <a:gd name="T16" fmla="*/ 20 w 94"/>
                <a:gd name="T17" fmla="*/ 123 h 123"/>
                <a:gd name="T18" fmla="*/ 65 w 94"/>
                <a:gd name="T19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23">
                  <a:moveTo>
                    <a:pt x="55" y="1"/>
                  </a:moveTo>
                  <a:cubicBezTo>
                    <a:pt x="57" y="0"/>
                    <a:pt x="94" y="20"/>
                    <a:pt x="94" y="20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55" y="1"/>
                    <a:pt x="55" y="1"/>
                    <a:pt x="55" y="1"/>
                  </a:cubicBezTo>
                  <a:close/>
                  <a:moveTo>
                    <a:pt x="65" y="61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0" y="123"/>
                    <a:pt x="20" y="123"/>
                    <a:pt x="20" y="123"/>
                  </a:cubicBezTo>
                  <a:lnTo>
                    <a:pt x="65" y="61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9"/>
            <p:cNvSpPr>
              <a:spLocks/>
            </p:cNvSpPr>
            <p:nvPr/>
          </p:nvSpPr>
          <p:spPr bwMode="auto">
            <a:xfrm>
              <a:off x="9760902" y="5569531"/>
              <a:ext cx="116915" cy="145842"/>
            </a:xfrm>
            <a:custGeom>
              <a:avLst/>
              <a:gdLst>
                <a:gd name="T0" fmla="*/ 40 w 63"/>
                <a:gd name="T1" fmla="*/ 0 h 79"/>
                <a:gd name="T2" fmla="*/ 0 w 63"/>
                <a:gd name="T3" fmla="*/ 51 h 79"/>
                <a:gd name="T4" fmla="*/ 56 w 63"/>
                <a:gd name="T5" fmla="*/ 79 h 79"/>
                <a:gd name="T6" fmla="*/ 63 w 63"/>
                <a:gd name="T7" fmla="*/ 59 h 79"/>
                <a:gd name="T8" fmla="*/ 40 w 6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40" y="0"/>
                  </a:moveTo>
                  <a:cubicBezTo>
                    <a:pt x="39" y="3"/>
                    <a:pt x="0" y="51"/>
                    <a:pt x="0" y="51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63" y="59"/>
                    <a:pt x="63" y="59"/>
                    <a:pt x="63" y="59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0"/>
            <p:cNvSpPr>
              <a:spLocks noEditPoints="1"/>
            </p:cNvSpPr>
            <p:nvPr/>
          </p:nvSpPr>
          <p:spPr bwMode="auto">
            <a:xfrm>
              <a:off x="9666888" y="5745505"/>
              <a:ext cx="185617" cy="280836"/>
            </a:xfrm>
            <a:custGeom>
              <a:avLst/>
              <a:gdLst>
                <a:gd name="T0" fmla="*/ 70 w 100"/>
                <a:gd name="T1" fmla="*/ 0 h 152"/>
                <a:gd name="T2" fmla="*/ 100 w 100"/>
                <a:gd name="T3" fmla="*/ 14 h 152"/>
                <a:gd name="T4" fmla="*/ 84 w 100"/>
                <a:gd name="T5" fmla="*/ 45 h 152"/>
                <a:gd name="T6" fmla="*/ 50 w 100"/>
                <a:gd name="T7" fmla="*/ 31 h 152"/>
                <a:gd name="T8" fmla="*/ 70 w 100"/>
                <a:gd name="T9" fmla="*/ 0 h 152"/>
                <a:gd name="T10" fmla="*/ 81 w 100"/>
                <a:gd name="T11" fmla="*/ 49 h 152"/>
                <a:gd name="T12" fmla="*/ 47 w 100"/>
                <a:gd name="T13" fmla="*/ 35 h 152"/>
                <a:gd name="T14" fmla="*/ 16 w 100"/>
                <a:gd name="T15" fmla="*/ 84 h 152"/>
                <a:gd name="T16" fmla="*/ 52 w 100"/>
                <a:gd name="T17" fmla="*/ 103 h 152"/>
                <a:gd name="T18" fmla="*/ 81 w 100"/>
                <a:gd name="T19" fmla="*/ 49 h 152"/>
                <a:gd name="T20" fmla="*/ 49 w 100"/>
                <a:gd name="T21" fmla="*/ 108 h 152"/>
                <a:gd name="T22" fmla="*/ 25 w 100"/>
                <a:gd name="T23" fmla="*/ 152 h 152"/>
                <a:gd name="T24" fmla="*/ 0 w 100"/>
                <a:gd name="T25" fmla="*/ 109 h 152"/>
                <a:gd name="T26" fmla="*/ 14 w 100"/>
                <a:gd name="T27" fmla="*/ 88 h 152"/>
                <a:gd name="T28" fmla="*/ 49 w 100"/>
                <a:gd name="T29" fmla="*/ 10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52">
                  <a:moveTo>
                    <a:pt x="70" y="0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73" y="40"/>
                    <a:pt x="61" y="35"/>
                    <a:pt x="50" y="31"/>
                  </a:cubicBezTo>
                  <a:cubicBezTo>
                    <a:pt x="70" y="0"/>
                    <a:pt x="70" y="0"/>
                    <a:pt x="70" y="0"/>
                  </a:cubicBezTo>
                  <a:close/>
                  <a:moveTo>
                    <a:pt x="81" y="49"/>
                  </a:moveTo>
                  <a:cubicBezTo>
                    <a:pt x="70" y="44"/>
                    <a:pt x="58" y="39"/>
                    <a:pt x="47" y="35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81" y="49"/>
                    <a:pt x="81" y="49"/>
                    <a:pt x="81" y="49"/>
                  </a:cubicBezTo>
                  <a:close/>
                  <a:moveTo>
                    <a:pt x="49" y="108"/>
                  </a:moveTo>
                  <a:cubicBezTo>
                    <a:pt x="25" y="152"/>
                    <a:pt x="25" y="152"/>
                    <a:pt x="25" y="15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4" y="88"/>
                    <a:pt x="14" y="88"/>
                    <a:pt x="14" y="88"/>
                  </a:cubicBezTo>
                  <a:lnTo>
                    <a:pt x="49" y="108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1"/>
            <p:cNvSpPr>
              <a:spLocks noEditPoints="1"/>
            </p:cNvSpPr>
            <p:nvPr/>
          </p:nvSpPr>
          <p:spPr bwMode="auto">
            <a:xfrm>
              <a:off x="10309315" y="5815413"/>
              <a:ext cx="73524" cy="284452"/>
            </a:xfrm>
            <a:custGeom>
              <a:avLst/>
              <a:gdLst>
                <a:gd name="T0" fmla="*/ 40 w 40"/>
                <a:gd name="T1" fmla="*/ 0 h 154"/>
                <a:gd name="T2" fmla="*/ 18 w 40"/>
                <a:gd name="T3" fmla="*/ 2 h 154"/>
                <a:gd name="T4" fmla="*/ 13 w 40"/>
                <a:gd name="T5" fmla="*/ 39 h 154"/>
                <a:gd name="T6" fmla="*/ 36 w 40"/>
                <a:gd name="T7" fmla="*/ 39 h 154"/>
                <a:gd name="T8" fmla="*/ 40 w 40"/>
                <a:gd name="T9" fmla="*/ 0 h 154"/>
                <a:gd name="T10" fmla="*/ 13 w 40"/>
                <a:gd name="T11" fmla="*/ 44 h 154"/>
                <a:gd name="T12" fmla="*/ 9 w 40"/>
                <a:gd name="T13" fmla="*/ 76 h 154"/>
                <a:gd name="T14" fmla="*/ 32 w 40"/>
                <a:gd name="T15" fmla="*/ 78 h 154"/>
                <a:gd name="T16" fmla="*/ 36 w 40"/>
                <a:gd name="T17" fmla="*/ 44 h 154"/>
                <a:gd name="T18" fmla="*/ 13 w 40"/>
                <a:gd name="T19" fmla="*/ 44 h 154"/>
                <a:gd name="T20" fmla="*/ 8 w 40"/>
                <a:gd name="T21" fmla="*/ 81 h 154"/>
                <a:gd name="T22" fmla="*/ 4 w 40"/>
                <a:gd name="T23" fmla="*/ 119 h 154"/>
                <a:gd name="T24" fmla="*/ 28 w 40"/>
                <a:gd name="T25" fmla="*/ 122 h 154"/>
                <a:gd name="T26" fmla="*/ 32 w 40"/>
                <a:gd name="T27" fmla="*/ 83 h 154"/>
                <a:gd name="T28" fmla="*/ 8 w 40"/>
                <a:gd name="T29" fmla="*/ 81 h 154"/>
                <a:gd name="T30" fmla="*/ 3 w 40"/>
                <a:gd name="T31" fmla="*/ 124 h 154"/>
                <a:gd name="T32" fmla="*/ 0 w 40"/>
                <a:gd name="T33" fmla="*/ 149 h 154"/>
                <a:gd name="T34" fmla="*/ 24 w 40"/>
                <a:gd name="T35" fmla="*/ 154 h 154"/>
                <a:gd name="T36" fmla="*/ 27 w 40"/>
                <a:gd name="T37" fmla="*/ 127 h 154"/>
                <a:gd name="T38" fmla="*/ 3 w 40"/>
                <a:gd name="T39" fmla="*/ 1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154">
                  <a:moveTo>
                    <a:pt x="40" y="0"/>
                  </a:moveTo>
                  <a:cubicBezTo>
                    <a:pt x="38" y="0"/>
                    <a:pt x="18" y="2"/>
                    <a:pt x="18" y="2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13" y="44"/>
                  </a:moveTo>
                  <a:cubicBezTo>
                    <a:pt x="9" y="76"/>
                    <a:pt x="9" y="76"/>
                    <a:pt x="9" y="76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13" y="44"/>
                    <a:pt x="13" y="44"/>
                    <a:pt x="13" y="44"/>
                  </a:cubicBezTo>
                  <a:close/>
                  <a:moveTo>
                    <a:pt x="8" y="81"/>
                  </a:moveTo>
                  <a:cubicBezTo>
                    <a:pt x="4" y="119"/>
                    <a:pt x="4" y="119"/>
                    <a:pt x="4" y="119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8" y="81"/>
                    <a:pt x="8" y="81"/>
                    <a:pt x="8" y="81"/>
                  </a:cubicBezTo>
                  <a:close/>
                  <a:moveTo>
                    <a:pt x="3" y="124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27" y="127"/>
                    <a:pt x="27" y="127"/>
                    <a:pt x="27" y="127"/>
                  </a:cubicBezTo>
                  <a:lnTo>
                    <a:pt x="3" y="124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92"/>
            <p:cNvSpPr>
              <a:spLocks noEditPoints="1"/>
            </p:cNvSpPr>
            <p:nvPr/>
          </p:nvSpPr>
          <p:spPr bwMode="auto">
            <a:xfrm>
              <a:off x="10196016" y="6189057"/>
              <a:ext cx="138610" cy="190438"/>
            </a:xfrm>
            <a:custGeom>
              <a:avLst/>
              <a:gdLst>
                <a:gd name="T0" fmla="*/ 115 w 115"/>
                <a:gd name="T1" fmla="*/ 5 h 158"/>
                <a:gd name="T2" fmla="*/ 72 w 115"/>
                <a:gd name="T3" fmla="*/ 0 h 158"/>
                <a:gd name="T4" fmla="*/ 46 w 115"/>
                <a:gd name="T5" fmla="*/ 57 h 158"/>
                <a:gd name="T6" fmla="*/ 109 w 115"/>
                <a:gd name="T7" fmla="*/ 58 h 158"/>
                <a:gd name="T8" fmla="*/ 115 w 115"/>
                <a:gd name="T9" fmla="*/ 5 h 158"/>
                <a:gd name="T10" fmla="*/ 115 w 115"/>
                <a:gd name="T11" fmla="*/ 5 h 158"/>
                <a:gd name="T12" fmla="*/ 42 w 115"/>
                <a:gd name="T13" fmla="*/ 64 h 158"/>
                <a:gd name="T14" fmla="*/ 0 w 115"/>
                <a:gd name="T15" fmla="*/ 158 h 158"/>
                <a:gd name="T16" fmla="*/ 104 w 115"/>
                <a:gd name="T17" fmla="*/ 97 h 158"/>
                <a:gd name="T18" fmla="*/ 108 w 115"/>
                <a:gd name="T19" fmla="*/ 66 h 158"/>
                <a:gd name="T20" fmla="*/ 42 w 115"/>
                <a:gd name="T21" fmla="*/ 6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58">
                  <a:moveTo>
                    <a:pt x="115" y="5"/>
                  </a:moveTo>
                  <a:lnTo>
                    <a:pt x="72" y="0"/>
                  </a:lnTo>
                  <a:lnTo>
                    <a:pt x="46" y="57"/>
                  </a:lnTo>
                  <a:lnTo>
                    <a:pt x="109" y="58"/>
                  </a:lnTo>
                  <a:lnTo>
                    <a:pt x="115" y="5"/>
                  </a:lnTo>
                  <a:lnTo>
                    <a:pt x="115" y="5"/>
                  </a:lnTo>
                  <a:close/>
                  <a:moveTo>
                    <a:pt x="42" y="64"/>
                  </a:moveTo>
                  <a:lnTo>
                    <a:pt x="0" y="158"/>
                  </a:lnTo>
                  <a:lnTo>
                    <a:pt x="104" y="97"/>
                  </a:lnTo>
                  <a:lnTo>
                    <a:pt x="108" y="66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93"/>
            <p:cNvSpPr>
              <a:spLocks/>
            </p:cNvSpPr>
            <p:nvPr/>
          </p:nvSpPr>
          <p:spPr bwMode="auto">
            <a:xfrm>
              <a:off x="9824783" y="6068526"/>
              <a:ext cx="143432" cy="213339"/>
            </a:xfrm>
            <a:custGeom>
              <a:avLst/>
              <a:gdLst>
                <a:gd name="T0" fmla="*/ 56 w 119"/>
                <a:gd name="T1" fmla="*/ 0 h 177"/>
                <a:gd name="T2" fmla="*/ 119 w 119"/>
                <a:gd name="T3" fmla="*/ 26 h 177"/>
                <a:gd name="T4" fmla="*/ 81 w 119"/>
                <a:gd name="T5" fmla="*/ 111 h 177"/>
                <a:gd name="T6" fmla="*/ 58 w 119"/>
                <a:gd name="T7" fmla="*/ 103 h 177"/>
                <a:gd name="T8" fmla="*/ 29 w 119"/>
                <a:gd name="T9" fmla="*/ 177 h 177"/>
                <a:gd name="T10" fmla="*/ 0 w 119"/>
                <a:gd name="T11" fmla="*/ 125 h 177"/>
                <a:gd name="T12" fmla="*/ 56 w 119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77">
                  <a:moveTo>
                    <a:pt x="56" y="0"/>
                  </a:moveTo>
                  <a:lnTo>
                    <a:pt x="119" y="26"/>
                  </a:lnTo>
                  <a:lnTo>
                    <a:pt x="81" y="111"/>
                  </a:lnTo>
                  <a:lnTo>
                    <a:pt x="58" y="103"/>
                  </a:lnTo>
                  <a:lnTo>
                    <a:pt x="29" y="177"/>
                  </a:lnTo>
                  <a:lnTo>
                    <a:pt x="0" y="12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94"/>
            <p:cNvSpPr>
              <a:spLocks/>
            </p:cNvSpPr>
            <p:nvPr/>
          </p:nvSpPr>
          <p:spPr bwMode="auto">
            <a:xfrm>
              <a:off x="9552384" y="5388735"/>
              <a:ext cx="339896" cy="201286"/>
            </a:xfrm>
            <a:custGeom>
              <a:avLst/>
              <a:gdLst>
                <a:gd name="T0" fmla="*/ 107 w 184"/>
                <a:gd name="T1" fmla="*/ 40 h 109"/>
                <a:gd name="T2" fmla="*/ 184 w 184"/>
                <a:gd name="T3" fmla="*/ 85 h 109"/>
                <a:gd name="T4" fmla="*/ 176 w 184"/>
                <a:gd name="T5" fmla="*/ 23 h 109"/>
                <a:gd name="T6" fmla="*/ 95 w 184"/>
                <a:gd name="T7" fmla="*/ 0 h 109"/>
                <a:gd name="T8" fmla="*/ 0 w 184"/>
                <a:gd name="T9" fmla="*/ 77 h 109"/>
                <a:gd name="T10" fmla="*/ 38 w 184"/>
                <a:gd name="T11" fmla="*/ 109 h 109"/>
                <a:gd name="T12" fmla="*/ 104 w 184"/>
                <a:gd name="T13" fmla="*/ 41 h 109"/>
                <a:gd name="T14" fmla="*/ 105 w 184"/>
                <a:gd name="T15" fmla="*/ 39 h 109"/>
                <a:gd name="T16" fmla="*/ 107 w 184"/>
                <a:gd name="T17" fmla="*/ 4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09">
                  <a:moveTo>
                    <a:pt x="107" y="40"/>
                  </a:moveTo>
                  <a:cubicBezTo>
                    <a:pt x="107" y="40"/>
                    <a:pt x="160" y="71"/>
                    <a:pt x="184" y="85"/>
                  </a:cubicBezTo>
                  <a:cubicBezTo>
                    <a:pt x="180" y="65"/>
                    <a:pt x="177" y="44"/>
                    <a:pt x="176" y="23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5" y="39"/>
                    <a:pt x="105" y="39"/>
                    <a:pt x="105" y="39"/>
                  </a:cubicBezTo>
                  <a:lnTo>
                    <a:pt x="107" y="40"/>
                  </a:lnTo>
                  <a:close/>
                </a:path>
              </a:pathLst>
            </a:custGeom>
            <a:solidFill>
              <a:srgbClr val="61B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5"/>
            <p:cNvSpPr>
              <a:spLocks/>
            </p:cNvSpPr>
            <p:nvPr/>
          </p:nvSpPr>
          <p:spPr bwMode="auto">
            <a:xfrm>
              <a:off x="10298467" y="5551451"/>
              <a:ext cx="143432" cy="214544"/>
            </a:xfrm>
            <a:custGeom>
              <a:avLst/>
              <a:gdLst>
                <a:gd name="T0" fmla="*/ 0 w 119"/>
                <a:gd name="T1" fmla="*/ 0 h 178"/>
                <a:gd name="T2" fmla="*/ 21 w 119"/>
                <a:gd name="T3" fmla="*/ 178 h 178"/>
                <a:gd name="T4" fmla="*/ 119 w 119"/>
                <a:gd name="T5" fmla="*/ 175 h 178"/>
                <a:gd name="T6" fmla="*/ 24 w 119"/>
                <a:gd name="T7" fmla="*/ 7 h 178"/>
                <a:gd name="T8" fmla="*/ 0 w 119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78">
                  <a:moveTo>
                    <a:pt x="0" y="0"/>
                  </a:moveTo>
                  <a:lnTo>
                    <a:pt x="21" y="178"/>
                  </a:lnTo>
                  <a:lnTo>
                    <a:pt x="119" y="175"/>
                  </a:lnTo>
                  <a:lnTo>
                    <a:pt x="2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B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96"/>
            <p:cNvSpPr>
              <a:spLocks/>
            </p:cNvSpPr>
            <p:nvPr/>
          </p:nvSpPr>
          <p:spPr bwMode="auto">
            <a:xfrm>
              <a:off x="9774160" y="5759969"/>
              <a:ext cx="165127" cy="263962"/>
            </a:xfrm>
            <a:custGeom>
              <a:avLst/>
              <a:gdLst>
                <a:gd name="T0" fmla="*/ 94 w 137"/>
                <a:gd name="T1" fmla="*/ 219 h 219"/>
                <a:gd name="T2" fmla="*/ 137 w 137"/>
                <a:gd name="T3" fmla="*/ 20 h 219"/>
                <a:gd name="T4" fmla="*/ 97 w 137"/>
                <a:gd name="T5" fmla="*/ 0 h 219"/>
                <a:gd name="T6" fmla="*/ 0 w 137"/>
                <a:gd name="T7" fmla="*/ 169 h 219"/>
                <a:gd name="T8" fmla="*/ 94 w 137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19">
                  <a:moveTo>
                    <a:pt x="94" y="219"/>
                  </a:moveTo>
                  <a:lnTo>
                    <a:pt x="137" y="20"/>
                  </a:lnTo>
                  <a:lnTo>
                    <a:pt x="97" y="0"/>
                  </a:lnTo>
                  <a:lnTo>
                    <a:pt x="0" y="169"/>
                  </a:lnTo>
                  <a:lnTo>
                    <a:pt x="94" y="219"/>
                  </a:lnTo>
                  <a:close/>
                </a:path>
              </a:pathLst>
            </a:custGeom>
            <a:solidFill>
              <a:srgbClr val="61B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7"/>
            <p:cNvSpPr>
              <a:spLocks/>
            </p:cNvSpPr>
            <p:nvPr/>
          </p:nvSpPr>
          <p:spPr bwMode="auto">
            <a:xfrm>
              <a:off x="9777776" y="4901792"/>
              <a:ext cx="157895" cy="157895"/>
            </a:xfrm>
            <a:custGeom>
              <a:avLst/>
              <a:gdLst>
                <a:gd name="T0" fmla="*/ 51 w 85"/>
                <a:gd name="T1" fmla="*/ 85 h 85"/>
                <a:gd name="T2" fmla="*/ 85 w 85"/>
                <a:gd name="T3" fmla="*/ 56 h 85"/>
                <a:gd name="T4" fmla="*/ 50 w 85"/>
                <a:gd name="T5" fmla="*/ 0 h 85"/>
                <a:gd name="T6" fmla="*/ 0 w 85"/>
                <a:gd name="T7" fmla="*/ 29 h 85"/>
                <a:gd name="T8" fmla="*/ 39 w 85"/>
                <a:gd name="T9" fmla="*/ 70 h 85"/>
                <a:gd name="T10" fmla="*/ 51 w 85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5">
                  <a:moveTo>
                    <a:pt x="51" y="85"/>
                  </a:moveTo>
                  <a:cubicBezTo>
                    <a:pt x="63" y="76"/>
                    <a:pt x="75" y="66"/>
                    <a:pt x="85" y="5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40"/>
                    <a:pt x="26" y="55"/>
                    <a:pt x="39" y="70"/>
                  </a:cubicBezTo>
                  <a:cubicBezTo>
                    <a:pt x="43" y="75"/>
                    <a:pt x="47" y="80"/>
                    <a:pt x="51" y="85"/>
                  </a:cubicBezTo>
                  <a:close/>
                </a:path>
              </a:pathLst>
            </a:custGeom>
            <a:solidFill>
              <a:srgbClr val="61B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98"/>
            <p:cNvSpPr>
              <a:spLocks/>
            </p:cNvSpPr>
            <p:nvPr/>
          </p:nvSpPr>
          <p:spPr bwMode="auto">
            <a:xfrm>
              <a:off x="9463191" y="5821439"/>
              <a:ext cx="326638" cy="210929"/>
            </a:xfrm>
            <a:custGeom>
              <a:avLst/>
              <a:gdLst>
                <a:gd name="T0" fmla="*/ 4 w 176"/>
                <a:gd name="T1" fmla="*/ 43 h 114"/>
                <a:gd name="T2" fmla="*/ 43 w 176"/>
                <a:gd name="T3" fmla="*/ 97 h 114"/>
                <a:gd name="T4" fmla="*/ 117 w 176"/>
                <a:gd name="T5" fmla="*/ 110 h 114"/>
                <a:gd name="T6" fmla="*/ 171 w 176"/>
                <a:gd name="T7" fmla="*/ 71 h 114"/>
                <a:gd name="T8" fmla="*/ 133 w 176"/>
                <a:gd name="T9" fmla="*/ 17 h 114"/>
                <a:gd name="T10" fmla="*/ 59 w 176"/>
                <a:gd name="T11" fmla="*/ 5 h 114"/>
                <a:gd name="T12" fmla="*/ 4 w 176"/>
                <a:gd name="T13" fmla="*/ 4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14">
                  <a:moveTo>
                    <a:pt x="4" y="43"/>
                  </a:moveTo>
                  <a:cubicBezTo>
                    <a:pt x="0" y="69"/>
                    <a:pt x="18" y="93"/>
                    <a:pt x="43" y="97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42" y="114"/>
                    <a:pt x="167" y="97"/>
                    <a:pt x="171" y="71"/>
                  </a:cubicBezTo>
                  <a:cubicBezTo>
                    <a:pt x="176" y="46"/>
                    <a:pt x="158" y="22"/>
                    <a:pt x="133" y="1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33" y="0"/>
                    <a:pt x="9" y="18"/>
                    <a:pt x="4" y="43"/>
                  </a:cubicBezTo>
                  <a:close/>
                </a:path>
              </a:pathLst>
            </a:custGeom>
            <a:solidFill>
              <a:srgbClr val="EEC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99"/>
            <p:cNvSpPr>
              <a:spLocks/>
            </p:cNvSpPr>
            <p:nvPr/>
          </p:nvSpPr>
          <p:spPr bwMode="auto">
            <a:xfrm>
              <a:off x="10253871" y="6272222"/>
              <a:ext cx="96424" cy="96424"/>
            </a:xfrm>
            <a:custGeom>
              <a:avLst/>
              <a:gdLst>
                <a:gd name="T0" fmla="*/ 15 w 52"/>
                <a:gd name="T1" fmla="*/ 6 h 52"/>
                <a:gd name="T2" fmla="*/ 7 w 52"/>
                <a:gd name="T3" fmla="*/ 37 h 52"/>
                <a:gd name="T4" fmla="*/ 37 w 52"/>
                <a:gd name="T5" fmla="*/ 46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6" y="52"/>
                    <a:pt x="37" y="46"/>
                  </a:cubicBez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"/>
            <p:cNvSpPr>
              <a:spLocks/>
            </p:cNvSpPr>
            <p:nvPr/>
          </p:nvSpPr>
          <p:spPr bwMode="auto">
            <a:xfrm>
              <a:off x="9606623" y="6033572"/>
              <a:ext cx="347128" cy="214544"/>
            </a:xfrm>
            <a:custGeom>
              <a:avLst/>
              <a:gdLst>
                <a:gd name="T0" fmla="*/ 4 w 188"/>
                <a:gd name="T1" fmla="*/ 43 h 116"/>
                <a:gd name="T2" fmla="*/ 43 w 188"/>
                <a:gd name="T3" fmla="*/ 97 h 116"/>
                <a:gd name="T4" fmla="*/ 130 w 188"/>
                <a:gd name="T5" fmla="*/ 112 h 116"/>
                <a:gd name="T6" fmla="*/ 184 w 188"/>
                <a:gd name="T7" fmla="*/ 73 h 116"/>
                <a:gd name="T8" fmla="*/ 145 w 188"/>
                <a:gd name="T9" fmla="*/ 19 h 116"/>
                <a:gd name="T10" fmla="*/ 59 w 188"/>
                <a:gd name="T11" fmla="*/ 4 h 116"/>
                <a:gd name="T12" fmla="*/ 4 w 188"/>
                <a:gd name="T13" fmla="*/ 4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16">
                  <a:moveTo>
                    <a:pt x="4" y="43"/>
                  </a:moveTo>
                  <a:cubicBezTo>
                    <a:pt x="0" y="68"/>
                    <a:pt x="17" y="93"/>
                    <a:pt x="43" y="97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55" y="116"/>
                    <a:pt x="180" y="99"/>
                    <a:pt x="184" y="73"/>
                  </a:cubicBezTo>
                  <a:cubicBezTo>
                    <a:pt x="188" y="48"/>
                    <a:pt x="171" y="23"/>
                    <a:pt x="145" y="19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33" y="0"/>
                    <a:pt x="9" y="17"/>
                    <a:pt x="4" y="43"/>
                  </a:cubicBezTo>
                  <a:close/>
                </a:path>
              </a:pathLst>
            </a:custGeom>
            <a:solidFill>
              <a:srgbClr val="EEC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2"/>
            <p:cNvSpPr>
              <a:spLocks/>
            </p:cNvSpPr>
            <p:nvPr/>
          </p:nvSpPr>
          <p:spPr bwMode="auto">
            <a:xfrm>
              <a:off x="10611846" y="6039599"/>
              <a:ext cx="643632" cy="636400"/>
            </a:xfrm>
            <a:custGeom>
              <a:avLst/>
              <a:gdLst>
                <a:gd name="T0" fmla="*/ 534 w 534"/>
                <a:gd name="T1" fmla="*/ 156 h 528"/>
                <a:gd name="T2" fmla="*/ 355 w 534"/>
                <a:gd name="T3" fmla="*/ 0 h 528"/>
                <a:gd name="T4" fmla="*/ 0 w 534"/>
                <a:gd name="T5" fmla="*/ 366 h 528"/>
                <a:gd name="T6" fmla="*/ 165 w 534"/>
                <a:gd name="T7" fmla="*/ 528 h 528"/>
                <a:gd name="T8" fmla="*/ 534 w 534"/>
                <a:gd name="T9" fmla="*/ 15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28">
                  <a:moveTo>
                    <a:pt x="534" y="156"/>
                  </a:moveTo>
                  <a:lnTo>
                    <a:pt x="355" y="0"/>
                  </a:lnTo>
                  <a:lnTo>
                    <a:pt x="0" y="366"/>
                  </a:lnTo>
                  <a:lnTo>
                    <a:pt x="165" y="528"/>
                  </a:lnTo>
                  <a:lnTo>
                    <a:pt x="534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10611846" y="6248116"/>
              <a:ext cx="409803" cy="408598"/>
            </a:xfrm>
            <a:custGeom>
              <a:avLst/>
              <a:gdLst>
                <a:gd name="T0" fmla="*/ 0 w 340"/>
                <a:gd name="T1" fmla="*/ 193 h 339"/>
                <a:gd name="T2" fmla="*/ 188 w 340"/>
                <a:gd name="T3" fmla="*/ 0 h 339"/>
                <a:gd name="T4" fmla="*/ 340 w 340"/>
                <a:gd name="T5" fmla="*/ 141 h 339"/>
                <a:gd name="T6" fmla="*/ 148 w 340"/>
                <a:gd name="T7" fmla="*/ 339 h 339"/>
                <a:gd name="T8" fmla="*/ 0 w 340"/>
                <a:gd name="T9" fmla="*/ 19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39">
                  <a:moveTo>
                    <a:pt x="0" y="193"/>
                  </a:moveTo>
                  <a:lnTo>
                    <a:pt x="188" y="0"/>
                  </a:lnTo>
                  <a:lnTo>
                    <a:pt x="340" y="141"/>
                  </a:lnTo>
                  <a:lnTo>
                    <a:pt x="148" y="339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4"/>
            <p:cNvSpPr>
              <a:spLocks/>
            </p:cNvSpPr>
            <p:nvPr/>
          </p:nvSpPr>
          <p:spPr bwMode="auto">
            <a:xfrm>
              <a:off x="10679343" y="6096248"/>
              <a:ext cx="1512657" cy="761752"/>
            </a:xfrm>
            <a:custGeom>
              <a:avLst/>
              <a:gdLst>
                <a:gd name="T0" fmla="*/ 196 w 1255"/>
                <a:gd name="T1" fmla="*/ 632 h 632"/>
                <a:gd name="T2" fmla="*/ 0 w 1255"/>
                <a:gd name="T3" fmla="*/ 435 h 632"/>
                <a:gd name="T4" fmla="*/ 455 w 1255"/>
                <a:gd name="T5" fmla="*/ 0 h 632"/>
                <a:gd name="T6" fmla="*/ 1255 w 1255"/>
                <a:gd name="T7" fmla="*/ 632 h 632"/>
                <a:gd name="T8" fmla="*/ 196 w 1255"/>
                <a:gd name="T9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5" h="632">
                  <a:moveTo>
                    <a:pt x="196" y="632"/>
                  </a:moveTo>
                  <a:lnTo>
                    <a:pt x="0" y="435"/>
                  </a:lnTo>
                  <a:lnTo>
                    <a:pt x="455" y="0"/>
                  </a:lnTo>
                  <a:lnTo>
                    <a:pt x="1255" y="632"/>
                  </a:lnTo>
                  <a:lnTo>
                    <a:pt x="196" y="632"/>
                  </a:lnTo>
                  <a:close/>
                </a:path>
              </a:pathLst>
            </a:custGeom>
            <a:solidFill>
              <a:srgbClr val="30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5"/>
            <p:cNvSpPr>
              <a:spLocks/>
            </p:cNvSpPr>
            <p:nvPr/>
          </p:nvSpPr>
          <p:spPr bwMode="auto">
            <a:xfrm>
              <a:off x="10679343" y="6359004"/>
              <a:ext cx="885899" cy="498996"/>
            </a:xfrm>
            <a:custGeom>
              <a:avLst/>
              <a:gdLst>
                <a:gd name="T0" fmla="*/ 196 w 735"/>
                <a:gd name="T1" fmla="*/ 414 h 414"/>
                <a:gd name="T2" fmla="*/ 0 w 735"/>
                <a:gd name="T3" fmla="*/ 217 h 414"/>
                <a:gd name="T4" fmla="*/ 215 w 735"/>
                <a:gd name="T5" fmla="*/ 11 h 414"/>
                <a:gd name="T6" fmla="*/ 230 w 735"/>
                <a:gd name="T7" fmla="*/ 0 h 414"/>
                <a:gd name="T8" fmla="*/ 735 w 735"/>
                <a:gd name="T9" fmla="*/ 414 h 414"/>
                <a:gd name="T10" fmla="*/ 196 w 735"/>
                <a:gd name="T11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414">
                  <a:moveTo>
                    <a:pt x="196" y="414"/>
                  </a:moveTo>
                  <a:lnTo>
                    <a:pt x="0" y="217"/>
                  </a:lnTo>
                  <a:lnTo>
                    <a:pt x="215" y="11"/>
                  </a:lnTo>
                  <a:lnTo>
                    <a:pt x="230" y="0"/>
                  </a:lnTo>
                  <a:lnTo>
                    <a:pt x="735" y="414"/>
                  </a:lnTo>
                  <a:lnTo>
                    <a:pt x="196" y="4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8"/>
            <p:cNvSpPr>
              <a:spLocks/>
            </p:cNvSpPr>
            <p:nvPr/>
          </p:nvSpPr>
          <p:spPr bwMode="auto">
            <a:xfrm>
              <a:off x="9570464" y="5029554"/>
              <a:ext cx="186822" cy="366412"/>
            </a:xfrm>
            <a:custGeom>
              <a:avLst/>
              <a:gdLst>
                <a:gd name="T0" fmla="*/ 33 w 155"/>
                <a:gd name="T1" fmla="*/ 6 h 304"/>
                <a:gd name="T2" fmla="*/ 0 w 155"/>
                <a:gd name="T3" fmla="*/ 0 h 304"/>
                <a:gd name="T4" fmla="*/ 11 w 155"/>
                <a:gd name="T5" fmla="*/ 60 h 304"/>
                <a:gd name="T6" fmla="*/ 89 w 155"/>
                <a:gd name="T7" fmla="*/ 304 h 304"/>
                <a:gd name="T8" fmla="*/ 155 w 155"/>
                <a:gd name="T9" fmla="*/ 273 h 304"/>
                <a:gd name="T10" fmla="*/ 65 w 155"/>
                <a:gd name="T11" fmla="*/ 11 h 304"/>
                <a:gd name="T12" fmla="*/ 33 w 155"/>
                <a:gd name="T13" fmla="*/ 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304">
                  <a:moveTo>
                    <a:pt x="33" y="6"/>
                  </a:moveTo>
                  <a:lnTo>
                    <a:pt x="0" y="0"/>
                  </a:lnTo>
                  <a:lnTo>
                    <a:pt x="11" y="60"/>
                  </a:lnTo>
                  <a:lnTo>
                    <a:pt x="89" y="304"/>
                  </a:lnTo>
                  <a:lnTo>
                    <a:pt x="155" y="273"/>
                  </a:lnTo>
                  <a:lnTo>
                    <a:pt x="65" y="11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2"/>
            <p:cNvSpPr>
              <a:spLocks noEditPoints="1"/>
            </p:cNvSpPr>
            <p:nvPr/>
          </p:nvSpPr>
          <p:spPr bwMode="auto">
            <a:xfrm>
              <a:off x="9777776" y="5185038"/>
              <a:ext cx="89192" cy="144636"/>
            </a:xfrm>
            <a:custGeom>
              <a:avLst/>
              <a:gdLst>
                <a:gd name="T0" fmla="*/ 48 w 48"/>
                <a:gd name="T1" fmla="*/ 24 h 78"/>
                <a:gd name="T2" fmla="*/ 24 w 48"/>
                <a:gd name="T3" fmla="*/ 0 h 78"/>
                <a:gd name="T4" fmla="*/ 0 w 48"/>
                <a:gd name="T5" fmla="*/ 24 h 78"/>
                <a:gd name="T6" fmla="*/ 3 w 48"/>
                <a:gd name="T7" fmla="*/ 36 h 78"/>
                <a:gd name="T8" fmla="*/ 3 w 48"/>
                <a:gd name="T9" fmla="*/ 36 h 78"/>
                <a:gd name="T10" fmla="*/ 24 w 48"/>
                <a:gd name="T11" fmla="*/ 78 h 78"/>
                <a:gd name="T12" fmla="*/ 45 w 48"/>
                <a:gd name="T13" fmla="*/ 36 h 78"/>
                <a:gd name="T14" fmla="*/ 45 w 48"/>
                <a:gd name="T15" fmla="*/ 36 h 78"/>
                <a:gd name="T16" fmla="*/ 48 w 48"/>
                <a:gd name="T17" fmla="*/ 24 h 78"/>
                <a:gd name="T18" fmla="*/ 24 w 48"/>
                <a:gd name="T19" fmla="*/ 36 h 78"/>
                <a:gd name="T20" fmla="*/ 24 w 48"/>
                <a:gd name="T21" fmla="*/ 36 h 78"/>
                <a:gd name="T22" fmla="*/ 12 w 48"/>
                <a:gd name="T23" fmla="*/ 24 h 78"/>
                <a:gd name="T24" fmla="*/ 24 w 48"/>
                <a:gd name="T25" fmla="*/ 12 h 78"/>
                <a:gd name="T26" fmla="*/ 36 w 48"/>
                <a:gd name="T27" fmla="*/ 24 h 78"/>
                <a:gd name="T28" fmla="*/ 24 w 48"/>
                <a:gd name="T29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8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8"/>
                    <a:pt x="1" y="33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3"/>
                    <a:pt x="48" y="28"/>
                    <a:pt x="48" y="24"/>
                  </a:cubicBezTo>
                  <a:close/>
                  <a:moveTo>
                    <a:pt x="24" y="36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17" y="36"/>
                    <a:pt x="12" y="31"/>
                    <a:pt x="12" y="24"/>
                  </a:cubicBezTo>
                  <a:cubicBezTo>
                    <a:pt x="12" y="17"/>
                    <a:pt x="17" y="12"/>
                    <a:pt x="24" y="12"/>
                  </a:cubicBezTo>
                  <a:cubicBezTo>
                    <a:pt x="31" y="12"/>
                    <a:pt x="36" y="17"/>
                    <a:pt x="36" y="24"/>
                  </a:cubicBezTo>
                  <a:cubicBezTo>
                    <a:pt x="36" y="31"/>
                    <a:pt x="31" y="36"/>
                    <a:pt x="24" y="36"/>
                  </a:cubicBezTo>
                  <a:close/>
                </a:path>
              </a:pathLst>
            </a:custGeom>
            <a:solidFill>
              <a:srgbClr val="E04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3"/>
            <p:cNvSpPr>
              <a:spLocks noEditPoints="1"/>
            </p:cNvSpPr>
            <p:nvPr/>
          </p:nvSpPr>
          <p:spPr bwMode="auto">
            <a:xfrm>
              <a:off x="10282798" y="5915452"/>
              <a:ext cx="90398" cy="145842"/>
            </a:xfrm>
            <a:custGeom>
              <a:avLst/>
              <a:gdLst>
                <a:gd name="T0" fmla="*/ 49 w 49"/>
                <a:gd name="T1" fmla="*/ 24 h 79"/>
                <a:gd name="T2" fmla="*/ 25 w 49"/>
                <a:gd name="T3" fmla="*/ 0 h 79"/>
                <a:gd name="T4" fmla="*/ 0 w 49"/>
                <a:gd name="T5" fmla="*/ 24 h 79"/>
                <a:gd name="T6" fmla="*/ 4 w 49"/>
                <a:gd name="T7" fmla="*/ 36 h 79"/>
                <a:gd name="T8" fmla="*/ 4 w 49"/>
                <a:gd name="T9" fmla="*/ 36 h 79"/>
                <a:gd name="T10" fmla="*/ 25 w 49"/>
                <a:gd name="T11" fmla="*/ 79 h 79"/>
                <a:gd name="T12" fmla="*/ 46 w 49"/>
                <a:gd name="T13" fmla="*/ 36 h 79"/>
                <a:gd name="T14" fmla="*/ 45 w 49"/>
                <a:gd name="T15" fmla="*/ 36 h 79"/>
                <a:gd name="T16" fmla="*/ 49 w 49"/>
                <a:gd name="T17" fmla="*/ 24 h 79"/>
                <a:gd name="T18" fmla="*/ 25 w 49"/>
                <a:gd name="T19" fmla="*/ 36 h 79"/>
                <a:gd name="T20" fmla="*/ 25 w 49"/>
                <a:gd name="T21" fmla="*/ 36 h 79"/>
                <a:gd name="T22" fmla="*/ 12 w 49"/>
                <a:gd name="T23" fmla="*/ 24 h 79"/>
                <a:gd name="T24" fmla="*/ 25 w 49"/>
                <a:gd name="T25" fmla="*/ 12 h 79"/>
                <a:gd name="T26" fmla="*/ 37 w 49"/>
                <a:gd name="T27" fmla="*/ 24 h 79"/>
                <a:gd name="T28" fmla="*/ 25 w 49"/>
                <a:gd name="T2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79">
                  <a:moveTo>
                    <a:pt x="49" y="24"/>
                  </a:move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9"/>
                    <a:pt x="2" y="33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8" y="33"/>
                    <a:pt x="49" y="29"/>
                    <a:pt x="49" y="24"/>
                  </a:cubicBezTo>
                  <a:close/>
                  <a:moveTo>
                    <a:pt x="25" y="3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18" y="36"/>
                    <a:pt x="12" y="31"/>
                    <a:pt x="12" y="24"/>
                  </a:cubicBezTo>
                  <a:cubicBezTo>
                    <a:pt x="12" y="18"/>
                    <a:pt x="18" y="12"/>
                    <a:pt x="25" y="12"/>
                  </a:cubicBezTo>
                  <a:cubicBezTo>
                    <a:pt x="31" y="12"/>
                    <a:pt x="37" y="18"/>
                    <a:pt x="37" y="24"/>
                  </a:cubicBezTo>
                  <a:cubicBezTo>
                    <a:pt x="37" y="31"/>
                    <a:pt x="31" y="36"/>
                    <a:pt x="25" y="36"/>
                  </a:cubicBezTo>
                  <a:close/>
                </a:path>
              </a:pathLst>
            </a:custGeom>
            <a:solidFill>
              <a:srgbClr val="E04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60175" y="1810476"/>
            <a:ext cx="1822652" cy="1532999"/>
            <a:chOff x="1395590" y="1310966"/>
            <a:chExt cx="1822652" cy="1532999"/>
          </a:xfrm>
        </p:grpSpPr>
        <p:sp>
          <p:nvSpPr>
            <p:cNvPr id="78" name="TextBox 77"/>
            <p:cNvSpPr txBox="1"/>
            <p:nvPr/>
          </p:nvSpPr>
          <p:spPr>
            <a:xfrm>
              <a:off x="1395590" y="1310966"/>
              <a:ext cx="1822652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sz="4800" b="1" cap="all" spc="27" dirty="0">
                  <a:solidFill>
                    <a:srgbClr val="5C5C5C"/>
                  </a:solidFill>
                  <a:latin typeface="Calibri" panose="020F0502020204030204" pitchFamily="34" charset="0"/>
                  <a:cs typeface="Roboto Light"/>
                </a:rPr>
                <a:t>148.3</a:t>
              </a:r>
            </a:p>
            <a:p>
              <a:pPr lvl="0" algn="ctr"/>
              <a:r>
                <a:rPr lang="en-US" sz="1400" b="1" cap="all" spc="27" dirty="0">
                  <a:solidFill>
                    <a:srgbClr val="5C5C5C"/>
                  </a:solidFill>
                  <a:latin typeface="Calibri" panose="020F0502020204030204" pitchFamily="34" charset="0"/>
                  <a:cs typeface="Roboto Light"/>
                </a:rPr>
                <a:t>Million</a:t>
              </a:r>
              <a:endParaRPr lang="en-US" sz="4800" b="1" cap="all" spc="27" dirty="0">
                <a:solidFill>
                  <a:srgbClr val="5C5C5C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95980" y="2289967"/>
              <a:ext cx="153454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rgbClr val="5C5C5C"/>
                  </a:solidFill>
                  <a:latin typeface="Calibri" panose="020F0502020204030204" pitchFamily="34" charset="0"/>
                  <a:cs typeface="Roboto Light"/>
                </a:rPr>
                <a:t>TRAVEL BOOKINGS MADE ON THE INTERNET EACH YEAR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263210" y="3622578"/>
            <a:ext cx="1814443" cy="1244254"/>
            <a:chOff x="1352810" y="1331911"/>
            <a:chExt cx="1814443" cy="1244254"/>
          </a:xfrm>
        </p:grpSpPr>
        <p:sp>
          <p:nvSpPr>
            <p:cNvPr id="81" name="TextBox 80"/>
            <p:cNvSpPr txBox="1"/>
            <p:nvPr/>
          </p:nvSpPr>
          <p:spPr>
            <a:xfrm>
              <a:off x="1352810" y="2022167"/>
              <a:ext cx="175564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rgbClr val="5C5C5C"/>
                  </a:solidFill>
                  <a:latin typeface="Calibri" panose="020F0502020204030204" pitchFamily="34" charset="0"/>
                  <a:cs typeface="Roboto Light"/>
                </a:rPr>
                <a:t>OF ALL TRAVEL BOOKING IS DONE FROM THE INTERNET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93794" y="1331911"/>
              <a:ext cx="167345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rgbClr val="5C5C5C"/>
                  </a:solidFill>
                  <a:latin typeface="Calibri" panose="020F0502020204030204" pitchFamily="34" charset="0"/>
                  <a:cs typeface="Roboto Light"/>
                </a:rPr>
                <a:t>57%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076780" y="2098849"/>
            <a:ext cx="1841938" cy="1266509"/>
            <a:chOff x="1262095" y="1479600"/>
            <a:chExt cx="1841938" cy="1266509"/>
          </a:xfrm>
        </p:grpSpPr>
        <p:sp>
          <p:nvSpPr>
            <p:cNvPr id="84" name="TextBox 83"/>
            <p:cNvSpPr txBox="1"/>
            <p:nvPr/>
          </p:nvSpPr>
          <p:spPr>
            <a:xfrm>
              <a:off x="1262095" y="2192111"/>
              <a:ext cx="181385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rgbClr val="5C5C5C"/>
                  </a:solidFill>
                  <a:latin typeface="Calibri" panose="020F0502020204030204" pitchFamily="34" charset="0"/>
                  <a:cs typeface="Roboto Light"/>
                </a:rPr>
                <a:t>Of SAME DAY ONLINE RESERVATIONS ARE MADE FROM SMARTPHONES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78807" y="1479600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rgbClr val="5C5C5C"/>
                  </a:solidFill>
                  <a:latin typeface="Calibri" panose="020F0502020204030204" pitchFamily="34" charset="0"/>
                  <a:cs typeface="Roboto Light"/>
                </a:rPr>
                <a:t>65%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076780" y="3554910"/>
            <a:ext cx="1879563" cy="1477328"/>
            <a:chOff x="1493794" y="1331911"/>
            <a:chExt cx="1673459" cy="1477328"/>
          </a:xfrm>
        </p:grpSpPr>
        <p:sp>
          <p:nvSpPr>
            <p:cNvPr id="88" name="TextBox 87"/>
            <p:cNvSpPr txBox="1"/>
            <p:nvPr/>
          </p:nvSpPr>
          <p:spPr>
            <a:xfrm>
              <a:off x="1493794" y="1331911"/>
              <a:ext cx="1673459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rgbClr val="646464"/>
                  </a:solidFill>
                  <a:latin typeface="Calibri" panose="020F0502020204030204" pitchFamily="34" charset="0"/>
                  <a:cs typeface="Roboto Light"/>
                </a:rPr>
                <a:t>$162.4 </a:t>
              </a:r>
              <a:r>
                <a:rPr lang="en-US" sz="1400" b="1" cap="all" spc="27" dirty="0">
                  <a:solidFill>
                    <a:srgbClr val="646464"/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4800" b="1" cap="all" spc="27" dirty="0">
                <a:solidFill>
                  <a:srgbClr val="646464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6875" y="2376608"/>
              <a:ext cx="142729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rgbClr val="646464"/>
                  </a:solidFill>
                  <a:latin typeface="Calibri" panose="020F0502020204030204" pitchFamily="34" charset="0"/>
                  <a:cs typeface="Roboto Light"/>
                </a:rPr>
                <a:t>GLOBAL REVENUE, 2012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 flipH="1">
            <a:off x="3207463" y="2727175"/>
            <a:ext cx="1184087" cy="288354"/>
            <a:chOff x="7863168" y="3769856"/>
            <a:chExt cx="1149224" cy="683314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7863168" y="3769856"/>
              <a:ext cx="574612" cy="683314"/>
            </a:xfrm>
            <a:prstGeom prst="line">
              <a:avLst/>
            </a:prstGeom>
            <a:ln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437780" y="3769856"/>
              <a:ext cx="574612" cy="0"/>
            </a:xfrm>
            <a:prstGeom prst="line">
              <a:avLst/>
            </a:prstGeom>
            <a:ln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/>
          <p:cNvCxnSpPr/>
          <p:nvPr/>
        </p:nvCxnSpPr>
        <p:spPr>
          <a:xfrm flipH="1">
            <a:off x="3054865" y="4157225"/>
            <a:ext cx="1336686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7928010" y="2792564"/>
            <a:ext cx="1184087" cy="288354"/>
            <a:chOff x="7863168" y="3769856"/>
            <a:chExt cx="1149224" cy="683314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7863168" y="3769856"/>
              <a:ext cx="574612" cy="683314"/>
            </a:xfrm>
            <a:prstGeom prst="line">
              <a:avLst/>
            </a:prstGeom>
            <a:ln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437780" y="3769856"/>
              <a:ext cx="574612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/>
          <p:cNvCxnSpPr/>
          <p:nvPr/>
        </p:nvCxnSpPr>
        <p:spPr>
          <a:xfrm>
            <a:off x="7597790" y="4060565"/>
            <a:ext cx="1398892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4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43847" y="542015"/>
            <a:ext cx="5904310" cy="989358"/>
            <a:chOff x="3143847" y="239312"/>
            <a:chExt cx="5904310" cy="989358"/>
          </a:xfrm>
        </p:grpSpPr>
        <p:sp>
          <p:nvSpPr>
            <p:cNvPr id="118" name="TextBox 117"/>
            <p:cNvSpPr txBox="1"/>
            <p:nvPr/>
          </p:nvSpPr>
          <p:spPr>
            <a:xfrm>
              <a:off x="3143847" y="643895"/>
              <a:ext cx="59043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THE CASE FOR BANGLADESH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120" name="Diamond 11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grpSp>
        <p:nvGrpSpPr>
          <p:cNvPr id="147" name="Group 55"/>
          <p:cNvGrpSpPr>
            <a:grpSpLocks noChangeAspect="1"/>
          </p:cNvGrpSpPr>
          <p:nvPr/>
        </p:nvGrpSpPr>
        <p:grpSpPr bwMode="auto">
          <a:xfrm>
            <a:off x="4000500" y="2039938"/>
            <a:ext cx="4191000" cy="4037012"/>
            <a:chOff x="2520" y="1285"/>
            <a:chExt cx="2640" cy="2543"/>
          </a:xfrm>
        </p:grpSpPr>
        <p:sp>
          <p:nvSpPr>
            <p:cNvPr id="148" name="AutoShape 54"/>
            <p:cNvSpPr>
              <a:spLocks noChangeAspect="1" noChangeArrowheads="1" noTextEdit="1"/>
            </p:cNvSpPr>
            <p:nvPr/>
          </p:nvSpPr>
          <p:spPr bwMode="auto">
            <a:xfrm>
              <a:off x="2520" y="1285"/>
              <a:ext cx="2640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6"/>
            <p:cNvSpPr>
              <a:spLocks/>
            </p:cNvSpPr>
            <p:nvPr/>
          </p:nvSpPr>
          <p:spPr bwMode="auto">
            <a:xfrm>
              <a:off x="4288" y="3118"/>
              <a:ext cx="776" cy="711"/>
            </a:xfrm>
            <a:custGeom>
              <a:avLst/>
              <a:gdLst>
                <a:gd name="T0" fmla="*/ 818 w 848"/>
                <a:gd name="T1" fmla="*/ 0 h 775"/>
                <a:gd name="T2" fmla="*/ 847 w 848"/>
                <a:gd name="T3" fmla="*/ 11 h 775"/>
                <a:gd name="T4" fmla="*/ 1 w 848"/>
                <a:gd name="T5" fmla="*/ 775 h 775"/>
                <a:gd name="T6" fmla="*/ 818 w 848"/>
                <a:gd name="T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8" h="775">
                  <a:moveTo>
                    <a:pt x="818" y="0"/>
                  </a:moveTo>
                  <a:cubicBezTo>
                    <a:pt x="828" y="2"/>
                    <a:pt x="848" y="9"/>
                    <a:pt x="847" y="11"/>
                  </a:cubicBezTo>
                  <a:cubicBezTo>
                    <a:pt x="687" y="372"/>
                    <a:pt x="376" y="652"/>
                    <a:pt x="1" y="775"/>
                  </a:cubicBezTo>
                  <a:cubicBezTo>
                    <a:pt x="0" y="775"/>
                    <a:pt x="551" y="588"/>
                    <a:pt x="818" y="0"/>
                  </a:cubicBezTo>
                  <a:close/>
                </a:path>
              </a:pathLst>
            </a:custGeom>
            <a:solidFill>
              <a:srgbClr val="75C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7"/>
            <p:cNvSpPr>
              <a:spLocks/>
            </p:cNvSpPr>
            <p:nvPr/>
          </p:nvSpPr>
          <p:spPr bwMode="auto">
            <a:xfrm>
              <a:off x="4954" y="2937"/>
              <a:ext cx="207" cy="227"/>
            </a:xfrm>
            <a:custGeom>
              <a:avLst/>
              <a:gdLst>
                <a:gd name="T0" fmla="*/ 146 w 226"/>
                <a:gd name="T1" fmla="*/ 29 h 247"/>
                <a:gd name="T2" fmla="*/ 132 w 226"/>
                <a:gd name="T3" fmla="*/ 76 h 247"/>
                <a:gd name="T4" fmla="*/ 106 w 226"/>
                <a:gd name="T5" fmla="*/ 85 h 247"/>
                <a:gd name="T6" fmla="*/ 110 w 226"/>
                <a:gd name="T7" fmla="*/ 73 h 247"/>
                <a:gd name="T8" fmla="*/ 106 w 226"/>
                <a:gd name="T9" fmla="*/ 65 h 247"/>
                <a:gd name="T10" fmla="*/ 106 w 226"/>
                <a:gd name="T11" fmla="*/ 65 h 247"/>
                <a:gd name="T12" fmla="*/ 98 w 226"/>
                <a:gd name="T13" fmla="*/ 69 h 247"/>
                <a:gd name="T14" fmla="*/ 91 w 226"/>
                <a:gd name="T15" fmla="*/ 86 h 247"/>
                <a:gd name="T16" fmla="*/ 91 w 226"/>
                <a:gd name="T17" fmla="*/ 90 h 247"/>
                <a:gd name="T18" fmla="*/ 4 w 226"/>
                <a:gd name="T19" fmla="*/ 120 h 247"/>
                <a:gd name="T20" fmla="*/ 0 w 226"/>
                <a:gd name="T21" fmla="*/ 131 h 247"/>
                <a:gd name="T22" fmla="*/ 91 w 226"/>
                <a:gd name="T23" fmla="*/ 122 h 247"/>
                <a:gd name="T24" fmla="*/ 110 w 226"/>
                <a:gd name="T25" fmla="*/ 129 h 247"/>
                <a:gd name="T26" fmla="*/ 99 w 226"/>
                <a:gd name="T27" fmla="*/ 161 h 247"/>
                <a:gd name="T28" fmla="*/ 96 w 226"/>
                <a:gd name="T29" fmla="*/ 177 h 247"/>
                <a:gd name="T30" fmla="*/ 41 w 226"/>
                <a:gd name="T31" fmla="*/ 193 h 247"/>
                <a:gd name="T32" fmla="*/ 36 w 226"/>
                <a:gd name="T33" fmla="*/ 208 h 247"/>
                <a:gd name="T34" fmla="*/ 90 w 226"/>
                <a:gd name="T35" fmla="*/ 212 h 247"/>
                <a:gd name="T36" fmla="*/ 90 w 226"/>
                <a:gd name="T37" fmla="*/ 227 h 247"/>
                <a:gd name="T38" fmla="*/ 90 w 226"/>
                <a:gd name="T39" fmla="*/ 227 h 247"/>
                <a:gd name="T40" fmla="*/ 91 w 226"/>
                <a:gd name="T41" fmla="*/ 227 h 247"/>
                <a:gd name="T42" fmla="*/ 91 w 226"/>
                <a:gd name="T43" fmla="*/ 228 h 247"/>
                <a:gd name="T44" fmla="*/ 92 w 226"/>
                <a:gd name="T45" fmla="*/ 227 h 247"/>
                <a:gd name="T46" fmla="*/ 102 w 226"/>
                <a:gd name="T47" fmla="*/ 216 h 247"/>
                <a:gd name="T48" fmla="*/ 146 w 226"/>
                <a:gd name="T49" fmla="*/ 247 h 247"/>
                <a:gd name="T50" fmla="*/ 151 w 226"/>
                <a:gd name="T51" fmla="*/ 232 h 247"/>
                <a:gd name="T52" fmla="*/ 119 w 226"/>
                <a:gd name="T53" fmla="*/ 185 h 247"/>
                <a:gd name="T54" fmla="*/ 127 w 226"/>
                <a:gd name="T55" fmla="*/ 171 h 247"/>
                <a:gd name="T56" fmla="*/ 139 w 226"/>
                <a:gd name="T57" fmla="*/ 139 h 247"/>
                <a:gd name="T58" fmla="*/ 159 w 226"/>
                <a:gd name="T59" fmla="*/ 146 h 247"/>
                <a:gd name="T60" fmla="*/ 222 w 226"/>
                <a:gd name="T61" fmla="*/ 212 h 247"/>
                <a:gd name="T62" fmla="*/ 226 w 226"/>
                <a:gd name="T63" fmla="*/ 200 h 247"/>
                <a:gd name="T64" fmla="*/ 179 w 226"/>
                <a:gd name="T65" fmla="*/ 122 h 247"/>
                <a:gd name="T66" fmla="*/ 181 w 226"/>
                <a:gd name="T67" fmla="*/ 119 h 247"/>
                <a:gd name="T68" fmla="*/ 187 w 226"/>
                <a:gd name="T69" fmla="*/ 101 h 247"/>
                <a:gd name="T70" fmla="*/ 183 w 226"/>
                <a:gd name="T71" fmla="*/ 93 h 247"/>
                <a:gd name="T72" fmla="*/ 183 w 226"/>
                <a:gd name="T73" fmla="*/ 93 h 247"/>
                <a:gd name="T74" fmla="*/ 175 w 226"/>
                <a:gd name="T75" fmla="*/ 97 h 247"/>
                <a:gd name="T76" fmla="*/ 170 w 226"/>
                <a:gd name="T77" fmla="*/ 108 h 247"/>
                <a:gd name="T78" fmla="*/ 156 w 226"/>
                <a:gd name="T79" fmla="*/ 85 h 247"/>
                <a:gd name="T80" fmla="*/ 175 w 226"/>
                <a:gd name="T81" fmla="*/ 40 h 247"/>
                <a:gd name="T82" fmla="*/ 172 w 226"/>
                <a:gd name="T83" fmla="*/ 2 h 247"/>
                <a:gd name="T84" fmla="*/ 172 w 226"/>
                <a:gd name="T85" fmla="*/ 2 h 247"/>
                <a:gd name="T86" fmla="*/ 172 w 226"/>
                <a:gd name="T87" fmla="*/ 2 h 247"/>
                <a:gd name="T88" fmla="*/ 172 w 226"/>
                <a:gd name="T89" fmla="*/ 2 h 247"/>
                <a:gd name="T90" fmla="*/ 172 w 226"/>
                <a:gd name="T91" fmla="*/ 2 h 247"/>
                <a:gd name="T92" fmla="*/ 146 w 226"/>
                <a:gd name="T93" fmla="*/ 2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6" h="247">
                  <a:moveTo>
                    <a:pt x="146" y="29"/>
                  </a:moveTo>
                  <a:cubicBezTo>
                    <a:pt x="132" y="76"/>
                    <a:pt x="132" y="76"/>
                    <a:pt x="132" y="7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1" y="70"/>
                    <a:pt x="110" y="66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2" y="64"/>
                    <a:pt x="99" y="65"/>
                    <a:pt x="98" y="69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1" y="88"/>
                    <a:pt x="91" y="89"/>
                    <a:pt x="91" y="9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0" y="129"/>
                    <a:pt x="100" y="153"/>
                    <a:pt x="99" y="161"/>
                  </a:cubicBezTo>
                  <a:cubicBezTo>
                    <a:pt x="98" y="169"/>
                    <a:pt x="96" y="177"/>
                    <a:pt x="96" y="177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90" y="212"/>
                    <a:pt x="90" y="212"/>
                    <a:pt x="90" y="212"/>
                  </a:cubicBezTo>
                  <a:cubicBezTo>
                    <a:pt x="89" y="215"/>
                    <a:pt x="88" y="224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91" y="227"/>
                    <a:pt x="91" y="227"/>
                    <a:pt x="91" y="227"/>
                  </a:cubicBezTo>
                  <a:cubicBezTo>
                    <a:pt x="91" y="227"/>
                    <a:pt x="91" y="228"/>
                    <a:pt x="91" y="228"/>
                  </a:cubicBezTo>
                  <a:cubicBezTo>
                    <a:pt x="91" y="228"/>
                    <a:pt x="91" y="227"/>
                    <a:pt x="92" y="227"/>
                  </a:cubicBezTo>
                  <a:cubicBezTo>
                    <a:pt x="95" y="226"/>
                    <a:pt x="100" y="219"/>
                    <a:pt x="102" y="216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9" y="185"/>
                    <a:pt x="123" y="178"/>
                    <a:pt x="127" y="171"/>
                  </a:cubicBezTo>
                  <a:cubicBezTo>
                    <a:pt x="131" y="164"/>
                    <a:pt x="139" y="139"/>
                    <a:pt x="139" y="139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222" y="212"/>
                    <a:pt x="222" y="212"/>
                    <a:pt x="222" y="212"/>
                  </a:cubicBezTo>
                  <a:cubicBezTo>
                    <a:pt x="226" y="200"/>
                    <a:pt x="226" y="200"/>
                    <a:pt x="226" y="200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80" y="121"/>
                    <a:pt x="180" y="120"/>
                    <a:pt x="181" y="119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8" y="98"/>
                    <a:pt x="187" y="94"/>
                    <a:pt x="183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79" y="92"/>
                    <a:pt x="176" y="93"/>
                    <a:pt x="175" y="9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8" y="33"/>
                    <a:pt x="178" y="5"/>
                    <a:pt x="172" y="2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66" y="0"/>
                    <a:pt x="148" y="23"/>
                    <a:pt x="146" y="29"/>
                  </a:cubicBezTo>
                  <a:close/>
                </a:path>
              </a:pathLst>
            </a:custGeom>
            <a:solidFill>
              <a:srgbClr val="21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8"/>
            <p:cNvSpPr>
              <a:spLocks/>
            </p:cNvSpPr>
            <p:nvPr/>
          </p:nvSpPr>
          <p:spPr bwMode="auto">
            <a:xfrm>
              <a:off x="4136" y="1379"/>
              <a:ext cx="853" cy="611"/>
            </a:xfrm>
            <a:custGeom>
              <a:avLst/>
              <a:gdLst>
                <a:gd name="T0" fmla="*/ 1 w 932"/>
                <a:gd name="T1" fmla="*/ 32 h 665"/>
                <a:gd name="T2" fmla="*/ 5 w 932"/>
                <a:gd name="T3" fmla="*/ 0 h 665"/>
                <a:gd name="T4" fmla="*/ 932 w 932"/>
                <a:gd name="T5" fmla="*/ 664 h 665"/>
                <a:gd name="T6" fmla="*/ 1 w 932"/>
                <a:gd name="T7" fmla="*/ 3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665">
                  <a:moveTo>
                    <a:pt x="1" y="32"/>
                  </a:moveTo>
                  <a:cubicBezTo>
                    <a:pt x="0" y="21"/>
                    <a:pt x="3" y="0"/>
                    <a:pt x="5" y="0"/>
                  </a:cubicBezTo>
                  <a:cubicBezTo>
                    <a:pt x="392" y="80"/>
                    <a:pt x="732" y="324"/>
                    <a:pt x="932" y="664"/>
                  </a:cubicBezTo>
                  <a:cubicBezTo>
                    <a:pt x="932" y="665"/>
                    <a:pt x="632" y="167"/>
                    <a:pt x="1" y="32"/>
                  </a:cubicBezTo>
                  <a:close/>
                </a:path>
              </a:pathLst>
            </a:custGeom>
            <a:solidFill>
              <a:srgbClr val="CBD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9"/>
            <p:cNvSpPr>
              <a:spLocks/>
            </p:cNvSpPr>
            <p:nvPr/>
          </p:nvSpPr>
          <p:spPr bwMode="auto">
            <a:xfrm>
              <a:off x="3946" y="1286"/>
              <a:ext cx="225" cy="216"/>
            </a:xfrm>
            <a:custGeom>
              <a:avLst/>
              <a:gdLst>
                <a:gd name="T0" fmla="*/ 33 w 246"/>
                <a:gd name="T1" fmla="*/ 114 h 235"/>
                <a:gd name="T2" fmla="*/ 81 w 246"/>
                <a:gd name="T3" fmla="*/ 118 h 235"/>
                <a:gd name="T4" fmla="*/ 95 w 246"/>
                <a:gd name="T5" fmla="*/ 142 h 235"/>
                <a:gd name="T6" fmla="*/ 83 w 246"/>
                <a:gd name="T7" fmla="*/ 140 h 235"/>
                <a:gd name="T8" fmla="*/ 76 w 246"/>
                <a:gd name="T9" fmla="*/ 145 h 235"/>
                <a:gd name="T10" fmla="*/ 76 w 246"/>
                <a:gd name="T11" fmla="*/ 146 h 235"/>
                <a:gd name="T12" fmla="*/ 81 w 246"/>
                <a:gd name="T13" fmla="*/ 153 h 235"/>
                <a:gd name="T14" fmla="*/ 100 w 246"/>
                <a:gd name="T15" fmla="*/ 156 h 235"/>
                <a:gd name="T16" fmla="*/ 104 w 246"/>
                <a:gd name="T17" fmla="*/ 155 h 235"/>
                <a:gd name="T18" fmla="*/ 151 w 246"/>
                <a:gd name="T19" fmla="*/ 234 h 235"/>
                <a:gd name="T20" fmla="*/ 163 w 246"/>
                <a:gd name="T21" fmla="*/ 235 h 235"/>
                <a:gd name="T22" fmla="*/ 135 w 246"/>
                <a:gd name="T23" fmla="*/ 149 h 235"/>
                <a:gd name="T24" fmla="*/ 138 w 246"/>
                <a:gd name="T25" fmla="*/ 128 h 235"/>
                <a:gd name="T26" fmla="*/ 171 w 246"/>
                <a:gd name="T27" fmla="*/ 132 h 235"/>
                <a:gd name="T28" fmla="*/ 188 w 246"/>
                <a:gd name="T29" fmla="*/ 131 h 235"/>
                <a:gd name="T30" fmla="*/ 215 w 246"/>
                <a:gd name="T31" fmla="*/ 182 h 235"/>
                <a:gd name="T32" fmla="*/ 230 w 246"/>
                <a:gd name="T33" fmla="*/ 184 h 235"/>
                <a:gd name="T34" fmla="*/ 223 w 246"/>
                <a:gd name="T35" fmla="*/ 130 h 235"/>
                <a:gd name="T36" fmla="*/ 237 w 246"/>
                <a:gd name="T37" fmla="*/ 127 h 235"/>
                <a:gd name="T38" fmla="*/ 238 w 246"/>
                <a:gd name="T39" fmla="*/ 127 h 235"/>
                <a:gd name="T40" fmla="*/ 238 w 246"/>
                <a:gd name="T41" fmla="*/ 126 h 235"/>
                <a:gd name="T42" fmla="*/ 238 w 246"/>
                <a:gd name="T43" fmla="*/ 126 h 235"/>
                <a:gd name="T44" fmla="*/ 238 w 246"/>
                <a:gd name="T45" fmla="*/ 125 h 235"/>
                <a:gd name="T46" fmla="*/ 224 w 246"/>
                <a:gd name="T47" fmla="*/ 118 h 235"/>
                <a:gd name="T48" fmla="*/ 246 w 246"/>
                <a:gd name="T49" fmla="*/ 68 h 235"/>
                <a:gd name="T50" fmla="*/ 230 w 246"/>
                <a:gd name="T51" fmla="*/ 66 h 235"/>
                <a:gd name="T52" fmla="*/ 191 w 246"/>
                <a:gd name="T53" fmla="*/ 108 h 235"/>
                <a:gd name="T54" fmla="*/ 175 w 246"/>
                <a:gd name="T55" fmla="*/ 103 h 235"/>
                <a:gd name="T56" fmla="*/ 142 w 246"/>
                <a:gd name="T57" fmla="*/ 98 h 235"/>
                <a:gd name="T58" fmla="*/ 144 w 246"/>
                <a:gd name="T59" fmla="*/ 77 h 235"/>
                <a:gd name="T60" fmla="*/ 195 w 246"/>
                <a:gd name="T61" fmla="*/ 1 h 235"/>
                <a:gd name="T62" fmla="*/ 182 w 246"/>
                <a:gd name="T63" fmla="*/ 0 h 235"/>
                <a:gd name="T64" fmla="*/ 116 w 246"/>
                <a:gd name="T65" fmla="*/ 63 h 235"/>
                <a:gd name="T66" fmla="*/ 113 w 246"/>
                <a:gd name="T67" fmla="*/ 61 h 235"/>
                <a:gd name="T68" fmla="*/ 94 w 246"/>
                <a:gd name="T69" fmla="*/ 59 h 235"/>
                <a:gd name="T70" fmla="*/ 87 w 246"/>
                <a:gd name="T71" fmla="*/ 64 h 235"/>
                <a:gd name="T72" fmla="*/ 87 w 246"/>
                <a:gd name="T73" fmla="*/ 65 h 235"/>
                <a:gd name="T74" fmla="*/ 92 w 246"/>
                <a:gd name="T75" fmla="*/ 72 h 235"/>
                <a:gd name="T76" fmla="*/ 104 w 246"/>
                <a:gd name="T77" fmla="*/ 74 h 235"/>
                <a:gd name="T78" fmla="*/ 85 w 246"/>
                <a:gd name="T79" fmla="*/ 92 h 235"/>
                <a:gd name="T80" fmla="*/ 37 w 246"/>
                <a:gd name="T81" fmla="*/ 84 h 235"/>
                <a:gd name="T82" fmla="*/ 1 w 246"/>
                <a:gd name="T83" fmla="*/ 95 h 235"/>
                <a:gd name="T84" fmla="*/ 1 w 246"/>
                <a:gd name="T85" fmla="*/ 95 h 235"/>
                <a:gd name="T86" fmla="*/ 1 w 246"/>
                <a:gd name="T87" fmla="*/ 95 h 235"/>
                <a:gd name="T88" fmla="*/ 1 w 246"/>
                <a:gd name="T89" fmla="*/ 95 h 235"/>
                <a:gd name="T90" fmla="*/ 1 w 246"/>
                <a:gd name="T91" fmla="*/ 95 h 235"/>
                <a:gd name="T92" fmla="*/ 33 w 246"/>
                <a:gd name="T93" fmla="*/ 1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35">
                  <a:moveTo>
                    <a:pt x="33" y="114"/>
                  </a:moveTo>
                  <a:cubicBezTo>
                    <a:pt x="81" y="118"/>
                    <a:pt x="81" y="118"/>
                    <a:pt x="81" y="118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0" y="140"/>
                    <a:pt x="77" y="142"/>
                    <a:pt x="76" y="145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6" y="150"/>
                    <a:pt x="78" y="153"/>
                    <a:pt x="81" y="153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1" y="156"/>
                    <a:pt x="103" y="156"/>
                    <a:pt x="104" y="155"/>
                  </a:cubicBezTo>
                  <a:cubicBezTo>
                    <a:pt x="151" y="234"/>
                    <a:pt x="151" y="234"/>
                    <a:pt x="151" y="234"/>
                  </a:cubicBezTo>
                  <a:cubicBezTo>
                    <a:pt x="163" y="235"/>
                    <a:pt x="163" y="235"/>
                    <a:pt x="163" y="235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28"/>
                    <a:pt x="163" y="133"/>
                    <a:pt x="171" y="132"/>
                  </a:cubicBezTo>
                  <a:cubicBezTo>
                    <a:pt x="180" y="132"/>
                    <a:pt x="188" y="131"/>
                    <a:pt x="188" y="131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23" y="130"/>
                    <a:pt x="223" y="130"/>
                    <a:pt x="223" y="130"/>
                  </a:cubicBezTo>
                  <a:cubicBezTo>
                    <a:pt x="226" y="130"/>
                    <a:pt x="235" y="129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8" y="126"/>
                    <a:pt x="238" y="126"/>
                    <a:pt x="238" y="125"/>
                  </a:cubicBezTo>
                  <a:cubicBezTo>
                    <a:pt x="236" y="122"/>
                    <a:pt x="228" y="119"/>
                    <a:pt x="224" y="118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1" y="108"/>
                    <a:pt x="183" y="105"/>
                    <a:pt x="175" y="103"/>
                  </a:cubicBezTo>
                  <a:cubicBezTo>
                    <a:pt x="167" y="100"/>
                    <a:pt x="142" y="98"/>
                    <a:pt x="142" y="98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5" y="62"/>
                    <a:pt x="114" y="62"/>
                    <a:pt x="113" y="61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1" y="58"/>
                    <a:pt x="87" y="61"/>
                    <a:pt x="87" y="64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6" y="69"/>
                    <a:pt x="89" y="72"/>
                    <a:pt x="92" y="7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0" y="83"/>
                    <a:pt x="1" y="88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0" y="101"/>
                    <a:pt x="25" y="114"/>
                    <a:pt x="33" y="114"/>
                  </a:cubicBezTo>
                  <a:close/>
                </a:path>
              </a:pathLst>
            </a:custGeom>
            <a:solidFill>
              <a:srgbClr val="8B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0"/>
            <p:cNvSpPr>
              <a:spLocks/>
            </p:cNvSpPr>
            <p:nvPr/>
          </p:nvSpPr>
          <p:spPr bwMode="auto">
            <a:xfrm>
              <a:off x="2601" y="2501"/>
              <a:ext cx="404" cy="988"/>
            </a:xfrm>
            <a:custGeom>
              <a:avLst/>
              <a:gdLst>
                <a:gd name="T0" fmla="*/ 441 w 441"/>
                <a:gd name="T1" fmla="*/ 1052 h 1077"/>
                <a:gd name="T2" fmla="*/ 420 w 441"/>
                <a:gd name="T3" fmla="*/ 1075 h 1077"/>
                <a:gd name="T4" fmla="*/ 38 w 441"/>
                <a:gd name="T5" fmla="*/ 1 h 1077"/>
                <a:gd name="T6" fmla="*/ 441 w 441"/>
                <a:gd name="T7" fmla="*/ 10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1077">
                  <a:moveTo>
                    <a:pt x="441" y="1052"/>
                  </a:moveTo>
                  <a:cubicBezTo>
                    <a:pt x="435" y="1061"/>
                    <a:pt x="421" y="1077"/>
                    <a:pt x="420" y="1075"/>
                  </a:cubicBezTo>
                  <a:cubicBezTo>
                    <a:pt x="148" y="789"/>
                    <a:pt x="8" y="394"/>
                    <a:pt x="38" y="1"/>
                  </a:cubicBezTo>
                  <a:cubicBezTo>
                    <a:pt x="38" y="0"/>
                    <a:pt x="0" y="581"/>
                    <a:pt x="441" y="1052"/>
                  </a:cubicBezTo>
                  <a:close/>
                </a:path>
              </a:pathLst>
            </a:custGeom>
            <a:solidFill>
              <a:srgbClr val="E68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1"/>
            <p:cNvSpPr>
              <a:spLocks/>
            </p:cNvSpPr>
            <p:nvPr/>
          </p:nvSpPr>
          <p:spPr bwMode="auto">
            <a:xfrm>
              <a:off x="2943" y="3414"/>
              <a:ext cx="201" cy="196"/>
            </a:xfrm>
            <a:custGeom>
              <a:avLst/>
              <a:gdLst>
                <a:gd name="T0" fmla="*/ 201 w 220"/>
                <a:gd name="T1" fmla="*/ 174 h 213"/>
                <a:gd name="T2" fmla="*/ 164 w 220"/>
                <a:gd name="T3" fmla="*/ 143 h 213"/>
                <a:gd name="T4" fmla="*/ 165 w 220"/>
                <a:gd name="T5" fmla="*/ 115 h 213"/>
                <a:gd name="T6" fmla="*/ 175 w 220"/>
                <a:gd name="T7" fmla="*/ 124 h 213"/>
                <a:gd name="T8" fmla="*/ 183 w 220"/>
                <a:gd name="T9" fmla="*/ 123 h 213"/>
                <a:gd name="T10" fmla="*/ 184 w 220"/>
                <a:gd name="T11" fmla="*/ 123 h 213"/>
                <a:gd name="T12" fmla="*/ 184 w 220"/>
                <a:gd name="T13" fmla="*/ 114 h 213"/>
                <a:gd name="T14" fmla="*/ 170 w 220"/>
                <a:gd name="T15" fmla="*/ 101 h 213"/>
                <a:gd name="T16" fmla="*/ 166 w 220"/>
                <a:gd name="T17" fmla="*/ 100 h 213"/>
                <a:gd name="T18" fmla="*/ 172 w 220"/>
                <a:gd name="T19" fmla="*/ 8 h 213"/>
                <a:gd name="T20" fmla="*/ 163 w 220"/>
                <a:gd name="T21" fmla="*/ 0 h 213"/>
                <a:gd name="T22" fmla="*/ 137 w 220"/>
                <a:gd name="T23" fmla="*/ 87 h 213"/>
                <a:gd name="T24" fmla="*/ 123 w 220"/>
                <a:gd name="T25" fmla="*/ 102 h 213"/>
                <a:gd name="T26" fmla="*/ 98 w 220"/>
                <a:gd name="T27" fmla="*/ 80 h 213"/>
                <a:gd name="T28" fmla="*/ 84 w 220"/>
                <a:gd name="T29" fmla="*/ 71 h 213"/>
                <a:gd name="T30" fmla="*/ 90 w 220"/>
                <a:gd name="T31" fmla="*/ 14 h 213"/>
                <a:gd name="T32" fmla="*/ 79 w 220"/>
                <a:gd name="T33" fmla="*/ 4 h 213"/>
                <a:gd name="T34" fmla="*/ 55 w 220"/>
                <a:gd name="T35" fmla="*/ 52 h 213"/>
                <a:gd name="T36" fmla="*/ 40 w 220"/>
                <a:gd name="T37" fmla="*/ 47 h 213"/>
                <a:gd name="T38" fmla="*/ 40 w 220"/>
                <a:gd name="T39" fmla="*/ 46 h 213"/>
                <a:gd name="T40" fmla="*/ 40 w 220"/>
                <a:gd name="T41" fmla="*/ 47 h 213"/>
                <a:gd name="T42" fmla="*/ 39 w 220"/>
                <a:gd name="T43" fmla="*/ 47 h 213"/>
                <a:gd name="T44" fmla="*/ 39 w 220"/>
                <a:gd name="T45" fmla="*/ 47 h 213"/>
                <a:gd name="T46" fmla="*/ 46 w 220"/>
                <a:gd name="T47" fmla="*/ 61 h 213"/>
                <a:gd name="T48" fmla="*/ 0 w 220"/>
                <a:gd name="T49" fmla="*/ 90 h 213"/>
                <a:gd name="T50" fmla="*/ 12 w 220"/>
                <a:gd name="T51" fmla="*/ 100 h 213"/>
                <a:gd name="T52" fmla="*/ 68 w 220"/>
                <a:gd name="T53" fmla="*/ 89 h 213"/>
                <a:gd name="T54" fmla="*/ 78 w 220"/>
                <a:gd name="T55" fmla="*/ 102 h 213"/>
                <a:gd name="T56" fmla="*/ 102 w 220"/>
                <a:gd name="T57" fmla="*/ 125 h 213"/>
                <a:gd name="T58" fmla="*/ 88 w 220"/>
                <a:gd name="T59" fmla="*/ 140 h 213"/>
                <a:gd name="T60" fmla="*/ 4 w 220"/>
                <a:gd name="T61" fmla="*/ 174 h 213"/>
                <a:gd name="T62" fmla="*/ 13 w 220"/>
                <a:gd name="T63" fmla="*/ 182 h 213"/>
                <a:gd name="T64" fmla="*/ 103 w 220"/>
                <a:gd name="T65" fmla="*/ 168 h 213"/>
                <a:gd name="T66" fmla="*/ 105 w 220"/>
                <a:gd name="T67" fmla="*/ 171 h 213"/>
                <a:gd name="T68" fmla="*/ 119 w 220"/>
                <a:gd name="T69" fmla="*/ 184 h 213"/>
                <a:gd name="T70" fmla="*/ 128 w 220"/>
                <a:gd name="T71" fmla="*/ 184 h 213"/>
                <a:gd name="T72" fmla="*/ 129 w 220"/>
                <a:gd name="T73" fmla="*/ 183 h 213"/>
                <a:gd name="T74" fmla="*/ 128 w 220"/>
                <a:gd name="T75" fmla="*/ 174 h 213"/>
                <a:gd name="T76" fmla="*/ 119 w 220"/>
                <a:gd name="T77" fmla="*/ 166 h 213"/>
                <a:gd name="T78" fmla="*/ 146 w 220"/>
                <a:gd name="T79" fmla="*/ 162 h 213"/>
                <a:gd name="T80" fmla="*/ 181 w 220"/>
                <a:gd name="T81" fmla="*/ 196 h 213"/>
                <a:gd name="T82" fmla="*/ 216 w 220"/>
                <a:gd name="T83" fmla="*/ 208 h 213"/>
                <a:gd name="T84" fmla="*/ 216 w 220"/>
                <a:gd name="T85" fmla="*/ 208 h 213"/>
                <a:gd name="T86" fmla="*/ 216 w 220"/>
                <a:gd name="T87" fmla="*/ 208 h 213"/>
                <a:gd name="T88" fmla="*/ 216 w 220"/>
                <a:gd name="T89" fmla="*/ 208 h 213"/>
                <a:gd name="T90" fmla="*/ 216 w 220"/>
                <a:gd name="T91" fmla="*/ 208 h 213"/>
                <a:gd name="T92" fmla="*/ 201 w 220"/>
                <a:gd name="T93" fmla="*/ 17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213">
                  <a:moveTo>
                    <a:pt x="201" y="174"/>
                  </a:moveTo>
                  <a:cubicBezTo>
                    <a:pt x="164" y="143"/>
                    <a:pt x="164" y="143"/>
                    <a:pt x="164" y="143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7" y="126"/>
                    <a:pt x="181" y="126"/>
                    <a:pt x="183" y="123"/>
                  </a:cubicBezTo>
                  <a:cubicBezTo>
                    <a:pt x="184" y="123"/>
                    <a:pt x="184" y="123"/>
                    <a:pt x="184" y="123"/>
                  </a:cubicBezTo>
                  <a:cubicBezTo>
                    <a:pt x="186" y="120"/>
                    <a:pt x="186" y="116"/>
                    <a:pt x="184" y="114"/>
                  </a:cubicBezTo>
                  <a:cubicBezTo>
                    <a:pt x="170" y="101"/>
                    <a:pt x="170" y="101"/>
                    <a:pt x="170" y="101"/>
                  </a:cubicBezTo>
                  <a:cubicBezTo>
                    <a:pt x="169" y="100"/>
                    <a:pt x="168" y="100"/>
                    <a:pt x="166" y="100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37" y="87"/>
                    <a:pt x="137" y="87"/>
                    <a:pt x="137" y="87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2"/>
                    <a:pt x="105" y="84"/>
                    <a:pt x="98" y="80"/>
                  </a:cubicBezTo>
                  <a:cubicBezTo>
                    <a:pt x="91" y="75"/>
                    <a:pt x="84" y="71"/>
                    <a:pt x="84" y="71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1" y="50"/>
                    <a:pt x="43" y="46"/>
                    <a:pt x="40" y="47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51"/>
                    <a:pt x="44" y="58"/>
                    <a:pt x="46" y="6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73" y="95"/>
                    <a:pt x="78" y="102"/>
                  </a:cubicBezTo>
                  <a:cubicBezTo>
                    <a:pt x="83" y="109"/>
                    <a:pt x="102" y="125"/>
                    <a:pt x="102" y="125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4" y="170"/>
                    <a:pt x="104" y="171"/>
                    <a:pt x="105" y="171"/>
                  </a:cubicBezTo>
                  <a:cubicBezTo>
                    <a:pt x="119" y="184"/>
                    <a:pt x="119" y="184"/>
                    <a:pt x="119" y="184"/>
                  </a:cubicBezTo>
                  <a:cubicBezTo>
                    <a:pt x="122" y="187"/>
                    <a:pt x="126" y="186"/>
                    <a:pt x="128" y="184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31" y="181"/>
                    <a:pt x="131" y="177"/>
                    <a:pt x="128" y="174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81" y="196"/>
                    <a:pt x="181" y="196"/>
                    <a:pt x="181" y="196"/>
                  </a:cubicBezTo>
                  <a:cubicBezTo>
                    <a:pt x="186" y="202"/>
                    <a:pt x="212" y="213"/>
                    <a:pt x="216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20" y="204"/>
                    <a:pt x="207" y="178"/>
                    <a:pt x="201" y="174"/>
                  </a:cubicBez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2"/>
            <p:cNvSpPr>
              <a:spLocks noEditPoints="1"/>
            </p:cNvSpPr>
            <p:nvPr/>
          </p:nvSpPr>
          <p:spPr bwMode="auto">
            <a:xfrm>
              <a:off x="3617" y="3375"/>
              <a:ext cx="533" cy="356"/>
            </a:xfrm>
            <a:custGeom>
              <a:avLst/>
              <a:gdLst>
                <a:gd name="T0" fmla="*/ 555 w 583"/>
                <a:gd name="T1" fmla="*/ 48 h 388"/>
                <a:gd name="T2" fmla="*/ 532 w 583"/>
                <a:gd name="T3" fmla="*/ 316 h 388"/>
                <a:gd name="T4" fmla="*/ 525 w 583"/>
                <a:gd name="T5" fmla="*/ 357 h 388"/>
                <a:gd name="T6" fmla="*/ 490 w 583"/>
                <a:gd name="T7" fmla="*/ 385 h 388"/>
                <a:gd name="T8" fmla="*/ 483 w 583"/>
                <a:gd name="T9" fmla="*/ 190 h 388"/>
                <a:gd name="T10" fmla="*/ 468 w 583"/>
                <a:gd name="T11" fmla="*/ 9 h 388"/>
                <a:gd name="T12" fmla="*/ 450 w 583"/>
                <a:gd name="T13" fmla="*/ 373 h 388"/>
                <a:gd name="T14" fmla="*/ 428 w 583"/>
                <a:gd name="T15" fmla="*/ 302 h 388"/>
                <a:gd name="T16" fmla="*/ 468 w 583"/>
                <a:gd name="T17" fmla="*/ 9 h 388"/>
                <a:gd name="T18" fmla="*/ 468 w 583"/>
                <a:gd name="T19" fmla="*/ 188 h 388"/>
                <a:gd name="T20" fmla="*/ 437 w 583"/>
                <a:gd name="T21" fmla="*/ 156 h 388"/>
                <a:gd name="T22" fmla="*/ 403 w 583"/>
                <a:gd name="T23" fmla="*/ 343 h 388"/>
                <a:gd name="T24" fmla="*/ 368 w 583"/>
                <a:gd name="T25" fmla="*/ 333 h 388"/>
                <a:gd name="T26" fmla="*/ 368 w 583"/>
                <a:gd name="T27" fmla="*/ 154 h 388"/>
                <a:gd name="T28" fmla="*/ 426 w 583"/>
                <a:gd name="T29" fmla="*/ 12 h 388"/>
                <a:gd name="T30" fmla="*/ 424 w 583"/>
                <a:gd name="T31" fmla="*/ 183 h 388"/>
                <a:gd name="T32" fmla="*/ 355 w 583"/>
                <a:gd name="T33" fmla="*/ 326 h 388"/>
                <a:gd name="T34" fmla="*/ 338 w 583"/>
                <a:gd name="T35" fmla="*/ 153 h 388"/>
                <a:gd name="T36" fmla="*/ 368 w 583"/>
                <a:gd name="T37" fmla="*/ 52 h 388"/>
                <a:gd name="T38" fmla="*/ 350 w 583"/>
                <a:gd name="T39" fmla="*/ 176 h 388"/>
                <a:gd name="T40" fmla="*/ 368 w 583"/>
                <a:gd name="T41" fmla="*/ 333 h 388"/>
                <a:gd name="T42" fmla="*/ 295 w 583"/>
                <a:gd name="T43" fmla="*/ 309 h 388"/>
                <a:gd name="T44" fmla="*/ 295 w 583"/>
                <a:gd name="T45" fmla="*/ 163 h 388"/>
                <a:gd name="T46" fmla="*/ 295 w 583"/>
                <a:gd name="T47" fmla="*/ 126 h 388"/>
                <a:gd name="T48" fmla="*/ 337 w 583"/>
                <a:gd name="T49" fmla="*/ 147 h 388"/>
                <a:gd name="T50" fmla="*/ 293 w 583"/>
                <a:gd name="T51" fmla="*/ 266 h 388"/>
                <a:gd name="T52" fmla="*/ 295 w 583"/>
                <a:gd name="T53" fmla="*/ 126 h 388"/>
                <a:gd name="T54" fmla="*/ 290 w 583"/>
                <a:gd name="T55" fmla="*/ 141 h 388"/>
                <a:gd name="T56" fmla="*/ 285 w 583"/>
                <a:gd name="T57" fmla="*/ 89 h 388"/>
                <a:gd name="T58" fmla="*/ 284 w 583"/>
                <a:gd name="T59" fmla="*/ 306 h 388"/>
                <a:gd name="T60" fmla="*/ 249 w 583"/>
                <a:gd name="T61" fmla="*/ 295 h 388"/>
                <a:gd name="T62" fmla="*/ 234 w 583"/>
                <a:gd name="T63" fmla="*/ 251 h 388"/>
                <a:gd name="T64" fmla="*/ 229 w 583"/>
                <a:gd name="T65" fmla="*/ 170 h 388"/>
                <a:gd name="T66" fmla="*/ 284 w 583"/>
                <a:gd name="T67" fmla="*/ 89 h 388"/>
                <a:gd name="T68" fmla="*/ 285 w 583"/>
                <a:gd name="T69" fmla="*/ 306 h 388"/>
                <a:gd name="T70" fmla="*/ 199 w 583"/>
                <a:gd name="T71" fmla="*/ 279 h 388"/>
                <a:gd name="T72" fmla="*/ 172 w 583"/>
                <a:gd name="T73" fmla="*/ 222 h 388"/>
                <a:gd name="T74" fmla="*/ 172 w 583"/>
                <a:gd name="T75" fmla="*/ 32 h 388"/>
                <a:gd name="T76" fmla="*/ 225 w 583"/>
                <a:gd name="T77" fmla="*/ 245 h 388"/>
                <a:gd name="T78" fmla="*/ 172 w 583"/>
                <a:gd name="T79" fmla="*/ 270 h 388"/>
                <a:gd name="T80" fmla="*/ 152 w 583"/>
                <a:gd name="T81" fmla="*/ 238 h 388"/>
                <a:gd name="T82" fmla="*/ 150 w 583"/>
                <a:gd name="T83" fmla="*/ 61 h 388"/>
                <a:gd name="T84" fmla="*/ 147 w 583"/>
                <a:gd name="T85" fmla="*/ 262 h 388"/>
                <a:gd name="T86" fmla="*/ 143 w 583"/>
                <a:gd name="T87" fmla="*/ 228 h 388"/>
                <a:gd name="T88" fmla="*/ 150 w 583"/>
                <a:gd name="T89" fmla="*/ 230 h 388"/>
                <a:gd name="T90" fmla="*/ 129 w 583"/>
                <a:gd name="T91" fmla="*/ 256 h 388"/>
                <a:gd name="T92" fmla="*/ 109 w 583"/>
                <a:gd name="T93" fmla="*/ 214 h 388"/>
                <a:gd name="T94" fmla="*/ 116 w 583"/>
                <a:gd name="T95" fmla="*/ 62 h 388"/>
                <a:gd name="T96" fmla="*/ 104 w 583"/>
                <a:gd name="T97" fmla="*/ 246 h 388"/>
                <a:gd name="T98" fmla="*/ 106 w 583"/>
                <a:gd name="T99" fmla="*/ 219 h 388"/>
                <a:gd name="T100" fmla="*/ 109 w 583"/>
                <a:gd name="T101" fmla="*/ 214 h 388"/>
                <a:gd name="T102" fmla="*/ 91 w 583"/>
                <a:gd name="T103" fmla="*/ 243 h 388"/>
                <a:gd name="T104" fmla="*/ 73 w 583"/>
                <a:gd name="T105" fmla="*/ 209 h 388"/>
                <a:gd name="T106" fmla="*/ 73 w 583"/>
                <a:gd name="T107" fmla="*/ 40 h 388"/>
                <a:gd name="T108" fmla="*/ 73 w 583"/>
                <a:gd name="T109" fmla="*/ 240 h 388"/>
                <a:gd name="T110" fmla="*/ 57 w 583"/>
                <a:gd name="T111" fmla="*/ 223 h 388"/>
                <a:gd name="T112" fmla="*/ 57 w 583"/>
                <a:gd name="T113" fmla="*/ 131 h 388"/>
                <a:gd name="T114" fmla="*/ 57 w 583"/>
                <a:gd name="T115" fmla="*/ 42 h 388"/>
                <a:gd name="T116" fmla="*/ 47 w 583"/>
                <a:gd name="T117" fmla="*/ 206 h 388"/>
                <a:gd name="T118" fmla="*/ 0 w 583"/>
                <a:gd name="T119" fmla="*/ 46 h 388"/>
                <a:gd name="T120" fmla="*/ 57 w 583"/>
                <a:gd name="T121" fmla="*/ 22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3" h="388">
                  <a:moveTo>
                    <a:pt x="582" y="0"/>
                  </a:moveTo>
                  <a:cubicBezTo>
                    <a:pt x="583" y="12"/>
                    <a:pt x="583" y="12"/>
                    <a:pt x="583" y="12"/>
                  </a:cubicBezTo>
                  <a:cubicBezTo>
                    <a:pt x="574" y="13"/>
                    <a:pt x="574" y="13"/>
                    <a:pt x="574" y="13"/>
                  </a:cubicBezTo>
                  <a:cubicBezTo>
                    <a:pt x="574" y="46"/>
                    <a:pt x="574" y="46"/>
                    <a:pt x="574" y="46"/>
                  </a:cubicBezTo>
                  <a:cubicBezTo>
                    <a:pt x="574" y="46"/>
                    <a:pt x="565" y="47"/>
                    <a:pt x="562" y="47"/>
                  </a:cubicBezTo>
                  <a:cubicBezTo>
                    <a:pt x="560" y="47"/>
                    <a:pt x="558" y="49"/>
                    <a:pt x="555" y="48"/>
                  </a:cubicBezTo>
                  <a:cubicBezTo>
                    <a:pt x="552" y="46"/>
                    <a:pt x="551" y="48"/>
                    <a:pt x="547" y="48"/>
                  </a:cubicBezTo>
                  <a:cubicBezTo>
                    <a:pt x="543" y="48"/>
                    <a:pt x="544" y="34"/>
                    <a:pt x="544" y="34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0" y="44"/>
                    <a:pt x="530" y="44"/>
                    <a:pt x="530" y="44"/>
                  </a:cubicBezTo>
                  <a:cubicBezTo>
                    <a:pt x="530" y="49"/>
                    <a:pt x="530" y="49"/>
                    <a:pt x="530" y="49"/>
                  </a:cubicBezTo>
                  <a:cubicBezTo>
                    <a:pt x="532" y="316"/>
                    <a:pt x="532" y="316"/>
                    <a:pt x="532" y="316"/>
                  </a:cubicBezTo>
                  <a:cubicBezTo>
                    <a:pt x="531" y="320"/>
                    <a:pt x="531" y="320"/>
                    <a:pt x="531" y="320"/>
                  </a:cubicBezTo>
                  <a:cubicBezTo>
                    <a:pt x="532" y="321"/>
                    <a:pt x="532" y="321"/>
                    <a:pt x="532" y="321"/>
                  </a:cubicBezTo>
                  <a:cubicBezTo>
                    <a:pt x="536" y="325"/>
                    <a:pt x="536" y="325"/>
                    <a:pt x="536" y="325"/>
                  </a:cubicBezTo>
                  <a:cubicBezTo>
                    <a:pt x="549" y="330"/>
                    <a:pt x="549" y="330"/>
                    <a:pt x="549" y="330"/>
                  </a:cubicBezTo>
                  <a:cubicBezTo>
                    <a:pt x="549" y="338"/>
                    <a:pt x="549" y="338"/>
                    <a:pt x="549" y="338"/>
                  </a:cubicBezTo>
                  <a:cubicBezTo>
                    <a:pt x="525" y="357"/>
                    <a:pt x="525" y="357"/>
                    <a:pt x="525" y="357"/>
                  </a:cubicBezTo>
                  <a:cubicBezTo>
                    <a:pt x="525" y="360"/>
                    <a:pt x="525" y="360"/>
                    <a:pt x="525" y="360"/>
                  </a:cubicBezTo>
                  <a:cubicBezTo>
                    <a:pt x="515" y="371"/>
                    <a:pt x="515" y="371"/>
                    <a:pt x="515" y="371"/>
                  </a:cubicBezTo>
                  <a:cubicBezTo>
                    <a:pt x="507" y="372"/>
                    <a:pt x="507" y="372"/>
                    <a:pt x="507" y="372"/>
                  </a:cubicBezTo>
                  <a:cubicBezTo>
                    <a:pt x="506" y="383"/>
                    <a:pt x="506" y="383"/>
                    <a:pt x="506" y="383"/>
                  </a:cubicBezTo>
                  <a:cubicBezTo>
                    <a:pt x="499" y="387"/>
                    <a:pt x="499" y="387"/>
                    <a:pt x="499" y="387"/>
                  </a:cubicBezTo>
                  <a:cubicBezTo>
                    <a:pt x="499" y="387"/>
                    <a:pt x="494" y="388"/>
                    <a:pt x="490" y="385"/>
                  </a:cubicBezTo>
                  <a:cubicBezTo>
                    <a:pt x="486" y="382"/>
                    <a:pt x="485" y="384"/>
                    <a:pt x="481" y="382"/>
                  </a:cubicBezTo>
                  <a:cubicBezTo>
                    <a:pt x="478" y="380"/>
                    <a:pt x="472" y="379"/>
                    <a:pt x="468" y="378"/>
                  </a:cubicBezTo>
                  <a:cubicBezTo>
                    <a:pt x="468" y="320"/>
                    <a:pt x="468" y="320"/>
                    <a:pt x="468" y="320"/>
                  </a:cubicBezTo>
                  <a:cubicBezTo>
                    <a:pt x="486" y="325"/>
                    <a:pt x="486" y="325"/>
                    <a:pt x="486" y="325"/>
                  </a:cubicBezTo>
                  <a:cubicBezTo>
                    <a:pt x="492" y="321"/>
                    <a:pt x="492" y="321"/>
                    <a:pt x="492" y="321"/>
                  </a:cubicBezTo>
                  <a:cubicBezTo>
                    <a:pt x="483" y="190"/>
                    <a:pt x="483" y="190"/>
                    <a:pt x="483" y="190"/>
                  </a:cubicBezTo>
                  <a:cubicBezTo>
                    <a:pt x="468" y="188"/>
                    <a:pt x="468" y="188"/>
                    <a:pt x="468" y="188"/>
                  </a:cubicBezTo>
                  <a:cubicBezTo>
                    <a:pt x="468" y="167"/>
                    <a:pt x="468" y="167"/>
                    <a:pt x="468" y="167"/>
                  </a:cubicBezTo>
                  <a:cubicBezTo>
                    <a:pt x="482" y="168"/>
                    <a:pt x="482" y="168"/>
                    <a:pt x="482" y="168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68" y="48"/>
                    <a:pt x="468" y="48"/>
                    <a:pt x="468" y="48"/>
                  </a:cubicBezTo>
                  <a:cubicBezTo>
                    <a:pt x="468" y="9"/>
                    <a:pt x="468" y="9"/>
                    <a:pt x="468" y="9"/>
                  </a:cubicBezTo>
                  <a:lnTo>
                    <a:pt x="582" y="0"/>
                  </a:lnTo>
                  <a:close/>
                  <a:moveTo>
                    <a:pt x="468" y="378"/>
                  </a:moveTo>
                  <a:cubicBezTo>
                    <a:pt x="466" y="377"/>
                    <a:pt x="465" y="377"/>
                    <a:pt x="465" y="376"/>
                  </a:cubicBezTo>
                  <a:cubicBezTo>
                    <a:pt x="462" y="374"/>
                    <a:pt x="460" y="375"/>
                    <a:pt x="460" y="375"/>
                  </a:cubicBezTo>
                  <a:cubicBezTo>
                    <a:pt x="454" y="373"/>
                    <a:pt x="454" y="373"/>
                    <a:pt x="454" y="373"/>
                  </a:cubicBezTo>
                  <a:cubicBezTo>
                    <a:pt x="450" y="373"/>
                    <a:pt x="450" y="373"/>
                    <a:pt x="450" y="373"/>
                  </a:cubicBezTo>
                  <a:cubicBezTo>
                    <a:pt x="445" y="371"/>
                    <a:pt x="445" y="371"/>
                    <a:pt x="445" y="371"/>
                  </a:cubicBezTo>
                  <a:cubicBezTo>
                    <a:pt x="442" y="368"/>
                    <a:pt x="442" y="368"/>
                    <a:pt x="442" y="368"/>
                  </a:cubicBezTo>
                  <a:cubicBezTo>
                    <a:pt x="440" y="369"/>
                    <a:pt x="440" y="369"/>
                    <a:pt x="440" y="369"/>
                  </a:cubicBezTo>
                  <a:cubicBezTo>
                    <a:pt x="426" y="364"/>
                    <a:pt x="426" y="364"/>
                    <a:pt x="426" y="364"/>
                  </a:cubicBezTo>
                  <a:cubicBezTo>
                    <a:pt x="426" y="267"/>
                    <a:pt x="426" y="267"/>
                    <a:pt x="426" y="267"/>
                  </a:cubicBezTo>
                  <a:cubicBezTo>
                    <a:pt x="428" y="302"/>
                    <a:pt x="428" y="302"/>
                    <a:pt x="428" y="302"/>
                  </a:cubicBezTo>
                  <a:cubicBezTo>
                    <a:pt x="443" y="306"/>
                    <a:pt x="443" y="306"/>
                    <a:pt x="443" y="306"/>
                  </a:cubicBezTo>
                  <a:cubicBezTo>
                    <a:pt x="443" y="314"/>
                    <a:pt x="443" y="314"/>
                    <a:pt x="443" y="314"/>
                  </a:cubicBezTo>
                  <a:cubicBezTo>
                    <a:pt x="468" y="320"/>
                    <a:pt x="468" y="320"/>
                    <a:pt x="468" y="320"/>
                  </a:cubicBezTo>
                  <a:cubicBezTo>
                    <a:pt x="468" y="378"/>
                    <a:pt x="468" y="378"/>
                    <a:pt x="468" y="378"/>
                  </a:cubicBezTo>
                  <a:close/>
                  <a:moveTo>
                    <a:pt x="426" y="12"/>
                  </a:moveTo>
                  <a:cubicBezTo>
                    <a:pt x="468" y="9"/>
                    <a:pt x="468" y="9"/>
                    <a:pt x="468" y="9"/>
                  </a:cubicBezTo>
                  <a:cubicBezTo>
                    <a:pt x="468" y="48"/>
                    <a:pt x="468" y="48"/>
                    <a:pt x="468" y="48"/>
                  </a:cubicBezTo>
                  <a:cubicBezTo>
                    <a:pt x="453" y="49"/>
                    <a:pt x="453" y="49"/>
                    <a:pt x="453" y="49"/>
                  </a:cubicBezTo>
                  <a:cubicBezTo>
                    <a:pt x="454" y="156"/>
                    <a:pt x="454" y="156"/>
                    <a:pt x="454" y="156"/>
                  </a:cubicBezTo>
                  <a:cubicBezTo>
                    <a:pt x="459" y="166"/>
                    <a:pt x="459" y="166"/>
                    <a:pt x="459" y="166"/>
                  </a:cubicBezTo>
                  <a:cubicBezTo>
                    <a:pt x="468" y="167"/>
                    <a:pt x="468" y="167"/>
                    <a:pt x="468" y="167"/>
                  </a:cubicBezTo>
                  <a:cubicBezTo>
                    <a:pt x="468" y="188"/>
                    <a:pt x="468" y="188"/>
                    <a:pt x="468" y="188"/>
                  </a:cubicBezTo>
                  <a:cubicBezTo>
                    <a:pt x="449" y="185"/>
                    <a:pt x="449" y="185"/>
                    <a:pt x="449" y="185"/>
                  </a:cubicBezTo>
                  <a:cubicBezTo>
                    <a:pt x="449" y="185"/>
                    <a:pt x="443" y="182"/>
                    <a:pt x="436" y="183"/>
                  </a:cubicBezTo>
                  <a:cubicBezTo>
                    <a:pt x="431" y="183"/>
                    <a:pt x="428" y="183"/>
                    <a:pt x="426" y="183"/>
                  </a:cubicBezTo>
                  <a:cubicBezTo>
                    <a:pt x="426" y="162"/>
                    <a:pt x="426" y="162"/>
                    <a:pt x="426" y="162"/>
                  </a:cubicBezTo>
                  <a:cubicBezTo>
                    <a:pt x="433" y="163"/>
                    <a:pt x="433" y="163"/>
                    <a:pt x="433" y="163"/>
                  </a:cubicBezTo>
                  <a:cubicBezTo>
                    <a:pt x="437" y="156"/>
                    <a:pt x="437" y="156"/>
                    <a:pt x="437" y="156"/>
                  </a:cubicBezTo>
                  <a:cubicBezTo>
                    <a:pt x="427" y="50"/>
                    <a:pt x="427" y="50"/>
                    <a:pt x="427" y="50"/>
                  </a:cubicBezTo>
                  <a:cubicBezTo>
                    <a:pt x="426" y="50"/>
                    <a:pt x="426" y="50"/>
                    <a:pt x="426" y="50"/>
                  </a:cubicBezTo>
                  <a:lnTo>
                    <a:pt x="426" y="12"/>
                  </a:lnTo>
                  <a:close/>
                  <a:moveTo>
                    <a:pt x="426" y="364"/>
                  </a:moveTo>
                  <a:cubicBezTo>
                    <a:pt x="417" y="361"/>
                    <a:pt x="417" y="361"/>
                    <a:pt x="417" y="361"/>
                  </a:cubicBezTo>
                  <a:cubicBezTo>
                    <a:pt x="403" y="343"/>
                    <a:pt x="403" y="343"/>
                    <a:pt x="403" y="343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397" y="339"/>
                    <a:pt x="397" y="339"/>
                    <a:pt x="39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75" y="335"/>
                    <a:pt x="375" y="335"/>
                    <a:pt x="375" y="335"/>
                  </a:cubicBezTo>
                  <a:cubicBezTo>
                    <a:pt x="375" y="335"/>
                    <a:pt x="373" y="331"/>
                    <a:pt x="371" y="332"/>
                  </a:cubicBezTo>
                  <a:cubicBezTo>
                    <a:pt x="369" y="334"/>
                    <a:pt x="368" y="333"/>
                    <a:pt x="368" y="333"/>
                  </a:cubicBezTo>
                  <a:cubicBezTo>
                    <a:pt x="368" y="333"/>
                    <a:pt x="368" y="333"/>
                    <a:pt x="368" y="333"/>
                  </a:cubicBezTo>
                  <a:cubicBezTo>
                    <a:pt x="368" y="294"/>
                    <a:pt x="368" y="294"/>
                    <a:pt x="368" y="294"/>
                  </a:cubicBezTo>
                  <a:cubicBezTo>
                    <a:pt x="393" y="301"/>
                    <a:pt x="393" y="301"/>
                    <a:pt x="393" y="301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9" y="157"/>
                    <a:pt x="369" y="157"/>
                    <a:pt x="369" y="157"/>
                  </a:cubicBezTo>
                  <a:cubicBezTo>
                    <a:pt x="379" y="158"/>
                    <a:pt x="379" y="158"/>
                    <a:pt x="379" y="158"/>
                  </a:cubicBezTo>
                  <a:cubicBezTo>
                    <a:pt x="369" y="52"/>
                    <a:pt x="369" y="52"/>
                    <a:pt x="369" y="52"/>
                  </a:cubicBezTo>
                  <a:cubicBezTo>
                    <a:pt x="368" y="52"/>
                    <a:pt x="368" y="52"/>
                    <a:pt x="368" y="52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6" y="50"/>
                    <a:pt x="426" y="50"/>
                    <a:pt x="426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20" y="162"/>
                    <a:pt x="420" y="162"/>
                    <a:pt x="420" y="162"/>
                  </a:cubicBezTo>
                  <a:cubicBezTo>
                    <a:pt x="426" y="162"/>
                    <a:pt x="426" y="162"/>
                    <a:pt x="426" y="162"/>
                  </a:cubicBezTo>
                  <a:cubicBezTo>
                    <a:pt x="426" y="183"/>
                    <a:pt x="426" y="183"/>
                    <a:pt x="426" y="183"/>
                  </a:cubicBezTo>
                  <a:cubicBezTo>
                    <a:pt x="425" y="183"/>
                    <a:pt x="424" y="183"/>
                    <a:pt x="424" y="183"/>
                  </a:cubicBezTo>
                  <a:cubicBezTo>
                    <a:pt x="421" y="182"/>
                    <a:pt x="421" y="182"/>
                    <a:pt x="421" y="182"/>
                  </a:cubicBezTo>
                  <a:cubicBezTo>
                    <a:pt x="426" y="267"/>
                    <a:pt x="426" y="267"/>
                    <a:pt x="426" y="267"/>
                  </a:cubicBezTo>
                  <a:lnTo>
                    <a:pt x="426" y="364"/>
                  </a:lnTo>
                  <a:close/>
                  <a:moveTo>
                    <a:pt x="368" y="333"/>
                  </a:moveTo>
                  <a:cubicBezTo>
                    <a:pt x="359" y="329"/>
                    <a:pt x="359" y="329"/>
                    <a:pt x="359" y="329"/>
                  </a:cubicBezTo>
                  <a:cubicBezTo>
                    <a:pt x="359" y="329"/>
                    <a:pt x="359" y="326"/>
                    <a:pt x="355" y="326"/>
                  </a:cubicBezTo>
                  <a:cubicBezTo>
                    <a:pt x="352" y="327"/>
                    <a:pt x="349" y="326"/>
                    <a:pt x="349" y="326"/>
                  </a:cubicBezTo>
                  <a:cubicBezTo>
                    <a:pt x="341" y="322"/>
                    <a:pt x="341" y="322"/>
                    <a:pt x="341" y="322"/>
                  </a:cubicBezTo>
                  <a:cubicBezTo>
                    <a:pt x="340" y="319"/>
                    <a:pt x="340" y="319"/>
                    <a:pt x="340" y="319"/>
                  </a:cubicBezTo>
                  <a:cubicBezTo>
                    <a:pt x="337" y="319"/>
                    <a:pt x="337" y="319"/>
                    <a:pt x="337" y="319"/>
                  </a:cubicBezTo>
                  <a:cubicBezTo>
                    <a:pt x="337" y="147"/>
                    <a:pt x="337" y="147"/>
                    <a:pt x="337" y="147"/>
                  </a:cubicBezTo>
                  <a:cubicBezTo>
                    <a:pt x="338" y="153"/>
                    <a:pt x="338" y="153"/>
                    <a:pt x="338" y="153"/>
                  </a:cubicBezTo>
                  <a:cubicBezTo>
                    <a:pt x="343" y="154"/>
                    <a:pt x="343" y="154"/>
                    <a:pt x="343" y="154"/>
                  </a:cubicBezTo>
                  <a:cubicBezTo>
                    <a:pt x="345" y="148"/>
                    <a:pt x="345" y="148"/>
                    <a:pt x="345" y="148"/>
                  </a:cubicBezTo>
                  <a:cubicBezTo>
                    <a:pt x="337" y="72"/>
                    <a:pt x="337" y="72"/>
                    <a:pt x="337" y="72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52"/>
                    <a:pt x="368" y="52"/>
                    <a:pt x="368" y="52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63" y="147"/>
                    <a:pt x="363" y="147"/>
                    <a:pt x="363" y="147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1" y="174"/>
                    <a:pt x="361" y="174"/>
                    <a:pt x="361" y="174"/>
                  </a:cubicBezTo>
                  <a:cubicBezTo>
                    <a:pt x="361" y="174"/>
                    <a:pt x="355" y="176"/>
                    <a:pt x="350" y="176"/>
                  </a:cubicBezTo>
                  <a:cubicBezTo>
                    <a:pt x="349" y="176"/>
                    <a:pt x="345" y="177"/>
                    <a:pt x="340" y="177"/>
                  </a:cubicBezTo>
                  <a:cubicBezTo>
                    <a:pt x="348" y="275"/>
                    <a:pt x="348" y="275"/>
                    <a:pt x="348" y="275"/>
                  </a:cubicBezTo>
                  <a:cubicBezTo>
                    <a:pt x="359" y="285"/>
                    <a:pt x="359" y="285"/>
                    <a:pt x="359" y="285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68" y="294"/>
                    <a:pt x="368" y="294"/>
                    <a:pt x="368" y="294"/>
                  </a:cubicBezTo>
                  <a:lnTo>
                    <a:pt x="368" y="333"/>
                  </a:lnTo>
                  <a:close/>
                  <a:moveTo>
                    <a:pt x="337" y="319"/>
                  </a:moveTo>
                  <a:cubicBezTo>
                    <a:pt x="333" y="320"/>
                    <a:pt x="333" y="320"/>
                    <a:pt x="333" y="320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296" y="310"/>
                    <a:pt x="296" y="310"/>
                    <a:pt x="296" y="310"/>
                  </a:cubicBezTo>
                  <a:cubicBezTo>
                    <a:pt x="296" y="310"/>
                    <a:pt x="296" y="310"/>
                    <a:pt x="295" y="309"/>
                  </a:cubicBezTo>
                  <a:cubicBezTo>
                    <a:pt x="295" y="275"/>
                    <a:pt x="295" y="275"/>
                    <a:pt x="295" y="275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1" y="179"/>
                    <a:pt x="301" y="179"/>
                    <a:pt x="301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63"/>
                    <a:pt x="295" y="163"/>
                    <a:pt x="295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5" y="128"/>
                    <a:pt x="295" y="128"/>
                    <a:pt x="295" y="128"/>
                  </a:cubicBezTo>
                  <a:cubicBezTo>
                    <a:pt x="296" y="128"/>
                    <a:pt x="296" y="128"/>
                    <a:pt x="296" y="128"/>
                  </a:cubicBezTo>
                  <a:cubicBezTo>
                    <a:pt x="295" y="126"/>
                    <a:pt x="295" y="126"/>
                    <a:pt x="295" y="126"/>
                  </a:cubicBezTo>
                  <a:cubicBezTo>
                    <a:pt x="295" y="23"/>
                    <a:pt x="295" y="23"/>
                    <a:pt x="295" y="23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37" y="72"/>
                    <a:pt x="337" y="72"/>
                    <a:pt x="337" y="72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0" y="54"/>
                    <a:pt x="330" y="54"/>
                    <a:pt x="330" y="54"/>
                  </a:cubicBezTo>
                  <a:cubicBezTo>
                    <a:pt x="337" y="147"/>
                    <a:pt x="337" y="147"/>
                    <a:pt x="337" y="147"/>
                  </a:cubicBezTo>
                  <a:lnTo>
                    <a:pt x="337" y="319"/>
                  </a:lnTo>
                  <a:close/>
                  <a:moveTo>
                    <a:pt x="295" y="309"/>
                  </a:moveTo>
                  <a:cubicBezTo>
                    <a:pt x="295" y="308"/>
                    <a:pt x="292" y="303"/>
                    <a:pt x="289" y="305"/>
                  </a:cubicBezTo>
                  <a:cubicBezTo>
                    <a:pt x="287" y="305"/>
                    <a:pt x="286" y="305"/>
                    <a:pt x="285" y="306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93" y="266"/>
                    <a:pt x="293" y="266"/>
                    <a:pt x="293" y="266"/>
                  </a:cubicBezTo>
                  <a:cubicBezTo>
                    <a:pt x="293" y="275"/>
                    <a:pt x="293" y="275"/>
                    <a:pt x="293" y="275"/>
                  </a:cubicBezTo>
                  <a:cubicBezTo>
                    <a:pt x="295" y="275"/>
                    <a:pt x="295" y="275"/>
                    <a:pt x="295" y="275"/>
                  </a:cubicBezTo>
                  <a:cubicBezTo>
                    <a:pt x="295" y="309"/>
                    <a:pt x="295" y="309"/>
                    <a:pt x="295" y="309"/>
                  </a:cubicBezTo>
                  <a:close/>
                  <a:moveTo>
                    <a:pt x="285" y="23"/>
                  </a:moveTo>
                  <a:cubicBezTo>
                    <a:pt x="295" y="23"/>
                    <a:pt x="295" y="23"/>
                    <a:pt x="295" y="23"/>
                  </a:cubicBezTo>
                  <a:cubicBezTo>
                    <a:pt x="295" y="126"/>
                    <a:pt x="295" y="126"/>
                    <a:pt x="295" y="126"/>
                  </a:cubicBezTo>
                  <a:cubicBezTo>
                    <a:pt x="292" y="102"/>
                    <a:pt x="292" y="102"/>
                    <a:pt x="292" y="102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5" y="128"/>
                    <a:pt x="295" y="128"/>
                    <a:pt x="295" y="128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0" y="141"/>
                    <a:pt x="290" y="141"/>
                    <a:pt x="290" y="141"/>
                  </a:cubicBezTo>
                  <a:cubicBezTo>
                    <a:pt x="293" y="164"/>
                    <a:pt x="293" y="164"/>
                    <a:pt x="293" y="164"/>
                  </a:cubicBezTo>
                  <a:cubicBezTo>
                    <a:pt x="295" y="163"/>
                    <a:pt x="295" y="163"/>
                    <a:pt x="295" y="163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86" y="181"/>
                    <a:pt x="286" y="181"/>
                    <a:pt x="286" y="181"/>
                  </a:cubicBezTo>
                  <a:cubicBezTo>
                    <a:pt x="285" y="182"/>
                    <a:pt x="285" y="182"/>
                    <a:pt x="285" y="182"/>
                  </a:cubicBezTo>
                  <a:cubicBezTo>
                    <a:pt x="285" y="89"/>
                    <a:pt x="285" y="89"/>
                    <a:pt x="285" y="89"/>
                  </a:cubicBezTo>
                  <a:cubicBezTo>
                    <a:pt x="291" y="90"/>
                    <a:pt x="291" y="90"/>
                    <a:pt x="291" y="90"/>
                  </a:cubicBezTo>
                  <a:cubicBezTo>
                    <a:pt x="286" y="55"/>
                    <a:pt x="286" y="55"/>
                    <a:pt x="286" y="55"/>
                  </a:cubicBezTo>
                  <a:cubicBezTo>
                    <a:pt x="285" y="55"/>
                    <a:pt x="285" y="55"/>
                    <a:pt x="285" y="55"/>
                  </a:cubicBezTo>
                  <a:lnTo>
                    <a:pt x="285" y="23"/>
                  </a:lnTo>
                  <a:close/>
                  <a:moveTo>
                    <a:pt x="285" y="306"/>
                  </a:moveTo>
                  <a:cubicBezTo>
                    <a:pt x="285" y="306"/>
                    <a:pt x="284" y="306"/>
                    <a:pt x="284" y="306"/>
                  </a:cubicBezTo>
                  <a:cubicBezTo>
                    <a:pt x="275" y="303"/>
                    <a:pt x="275" y="303"/>
                    <a:pt x="275" y="303"/>
                  </a:cubicBezTo>
                  <a:cubicBezTo>
                    <a:pt x="275" y="303"/>
                    <a:pt x="272" y="300"/>
                    <a:pt x="271" y="300"/>
                  </a:cubicBezTo>
                  <a:cubicBezTo>
                    <a:pt x="270" y="301"/>
                    <a:pt x="269" y="301"/>
                    <a:pt x="269" y="301"/>
                  </a:cubicBezTo>
                  <a:cubicBezTo>
                    <a:pt x="269" y="301"/>
                    <a:pt x="261" y="296"/>
                    <a:pt x="259" y="296"/>
                  </a:cubicBezTo>
                  <a:cubicBezTo>
                    <a:pt x="258" y="297"/>
                    <a:pt x="255" y="295"/>
                    <a:pt x="255" y="295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39" y="291"/>
                    <a:pt x="239" y="291"/>
                    <a:pt x="239" y="291"/>
                  </a:cubicBezTo>
                  <a:cubicBezTo>
                    <a:pt x="239" y="291"/>
                    <a:pt x="238" y="285"/>
                    <a:pt x="235" y="286"/>
                  </a:cubicBezTo>
                  <a:cubicBezTo>
                    <a:pt x="232" y="287"/>
                    <a:pt x="231" y="287"/>
                    <a:pt x="231" y="287"/>
                  </a:cubicBezTo>
                  <a:cubicBezTo>
                    <a:pt x="225" y="285"/>
                    <a:pt x="225" y="285"/>
                    <a:pt x="225" y="285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34" y="251"/>
                    <a:pt x="234" y="251"/>
                    <a:pt x="234" y="251"/>
                  </a:cubicBezTo>
                  <a:cubicBezTo>
                    <a:pt x="235" y="260"/>
                    <a:pt x="235" y="260"/>
                    <a:pt x="235" y="260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25" y="180"/>
                    <a:pt x="225" y="180"/>
                    <a:pt x="225" y="180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9" y="170"/>
                    <a:pt x="229" y="170"/>
                    <a:pt x="229" y="17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285" y="89"/>
                    <a:pt x="285" y="89"/>
                    <a:pt x="285" y="89"/>
                  </a:cubicBezTo>
                  <a:cubicBezTo>
                    <a:pt x="285" y="182"/>
                    <a:pt x="285" y="182"/>
                    <a:pt x="285" y="182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85" y="262"/>
                    <a:pt x="285" y="262"/>
                    <a:pt x="285" y="262"/>
                  </a:cubicBezTo>
                  <a:lnTo>
                    <a:pt x="285" y="306"/>
                  </a:lnTo>
                  <a:close/>
                  <a:moveTo>
                    <a:pt x="225" y="285"/>
                  </a:moveTo>
                  <a:cubicBezTo>
                    <a:pt x="220" y="283"/>
                    <a:pt x="220" y="283"/>
                    <a:pt x="220" y="283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6" y="281"/>
                    <a:pt x="206" y="281"/>
                    <a:pt x="206" y="281"/>
                  </a:cubicBezTo>
                  <a:cubicBezTo>
                    <a:pt x="206" y="281"/>
                    <a:pt x="205" y="278"/>
                    <a:pt x="202" y="278"/>
                  </a:cubicBezTo>
                  <a:cubicBezTo>
                    <a:pt x="200" y="279"/>
                    <a:pt x="199" y="279"/>
                    <a:pt x="199" y="279"/>
                  </a:cubicBezTo>
                  <a:cubicBezTo>
                    <a:pt x="199" y="279"/>
                    <a:pt x="195" y="277"/>
                    <a:pt x="191" y="276"/>
                  </a:cubicBezTo>
                  <a:cubicBezTo>
                    <a:pt x="188" y="275"/>
                    <a:pt x="184" y="273"/>
                    <a:pt x="184" y="273"/>
                  </a:cubicBezTo>
                  <a:cubicBezTo>
                    <a:pt x="184" y="273"/>
                    <a:pt x="183" y="269"/>
                    <a:pt x="180" y="270"/>
                  </a:cubicBezTo>
                  <a:cubicBezTo>
                    <a:pt x="178" y="271"/>
                    <a:pt x="175" y="271"/>
                    <a:pt x="175" y="271"/>
                  </a:cubicBezTo>
                  <a:cubicBezTo>
                    <a:pt x="172" y="270"/>
                    <a:pt x="172" y="270"/>
                    <a:pt x="172" y="270"/>
                  </a:cubicBezTo>
                  <a:cubicBezTo>
                    <a:pt x="172" y="222"/>
                    <a:pt x="172" y="222"/>
                    <a:pt x="172" y="222"/>
                  </a:cubicBezTo>
                  <a:cubicBezTo>
                    <a:pt x="174" y="232"/>
                    <a:pt x="174" y="232"/>
                    <a:pt x="174" y="232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7" y="247"/>
                    <a:pt x="187" y="247"/>
                    <a:pt x="187" y="247"/>
                  </a:cubicBezTo>
                  <a:cubicBezTo>
                    <a:pt x="196" y="250"/>
                    <a:pt x="196" y="250"/>
                    <a:pt x="196" y="250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5" y="245"/>
                    <a:pt x="225" y="245"/>
                    <a:pt x="225" y="245"/>
                  </a:cubicBezTo>
                  <a:cubicBezTo>
                    <a:pt x="225" y="285"/>
                    <a:pt x="225" y="285"/>
                    <a:pt x="225" y="285"/>
                  </a:cubicBezTo>
                  <a:close/>
                  <a:moveTo>
                    <a:pt x="225" y="175"/>
                  </a:moveTo>
                  <a:cubicBezTo>
                    <a:pt x="221" y="179"/>
                    <a:pt x="221" y="179"/>
                    <a:pt x="221" y="179"/>
                  </a:cubicBezTo>
                  <a:cubicBezTo>
                    <a:pt x="225" y="180"/>
                    <a:pt x="225" y="180"/>
                    <a:pt x="225" y="180"/>
                  </a:cubicBezTo>
                  <a:lnTo>
                    <a:pt x="225" y="175"/>
                  </a:lnTo>
                  <a:close/>
                  <a:moveTo>
                    <a:pt x="172" y="270"/>
                  </a:move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0" y="264"/>
                    <a:pt x="166" y="265"/>
                  </a:cubicBezTo>
                  <a:cubicBezTo>
                    <a:pt x="163" y="265"/>
                    <a:pt x="159" y="266"/>
                    <a:pt x="159" y="266"/>
                  </a:cubicBezTo>
                  <a:cubicBezTo>
                    <a:pt x="150" y="263"/>
                    <a:pt x="150" y="263"/>
                    <a:pt x="150" y="263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52" y="238"/>
                    <a:pt x="152" y="238"/>
                    <a:pt x="152" y="238"/>
                  </a:cubicBezTo>
                  <a:cubicBezTo>
                    <a:pt x="150" y="230"/>
                    <a:pt x="150" y="230"/>
                    <a:pt x="150" y="230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72" y="222"/>
                    <a:pt x="172" y="222"/>
                    <a:pt x="172" y="222"/>
                  </a:cubicBezTo>
                  <a:cubicBezTo>
                    <a:pt x="172" y="270"/>
                    <a:pt x="172" y="270"/>
                    <a:pt x="172" y="270"/>
                  </a:cubicBezTo>
                  <a:close/>
                  <a:moveTo>
                    <a:pt x="150" y="34"/>
                  </a:moveTo>
                  <a:cubicBezTo>
                    <a:pt x="150" y="61"/>
                    <a:pt x="150" y="61"/>
                    <a:pt x="150" y="61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32"/>
                    <a:pt x="172" y="32"/>
                    <a:pt x="172" y="32"/>
                  </a:cubicBezTo>
                  <a:lnTo>
                    <a:pt x="150" y="34"/>
                  </a:lnTo>
                  <a:close/>
                  <a:moveTo>
                    <a:pt x="150" y="263"/>
                  </a:move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3" y="256"/>
                    <a:pt x="140" y="257"/>
                  </a:cubicBezTo>
                  <a:cubicBezTo>
                    <a:pt x="136" y="257"/>
                    <a:pt x="134" y="258"/>
                    <a:pt x="134" y="258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33" y="221"/>
                    <a:pt x="133" y="221"/>
                    <a:pt x="133" y="221"/>
                  </a:cubicBezTo>
                  <a:cubicBezTo>
                    <a:pt x="143" y="228"/>
                    <a:pt x="143" y="228"/>
                    <a:pt x="143" y="228"/>
                  </a:cubicBezTo>
                  <a:cubicBezTo>
                    <a:pt x="144" y="236"/>
                    <a:pt x="144" y="236"/>
                    <a:pt x="144" y="236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50" y="263"/>
                    <a:pt x="150" y="263"/>
                    <a:pt x="150" y="263"/>
                  </a:cubicBezTo>
                  <a:close/>
                  <a:moveTo>
                    <a:pt x="129" y="36"/>
                  </a:moveTo>
                  <a:cubicBezTo>
                    <a:pt x="129" y="126"/>
                    <a:pt x="129" y="126"/>
                    <a:pt x="129" y="126"/>
                  </a:cubicBezTo>
                  <a:cubicBezTo>
                    <a:pt x="150" y="230"/>
                    <a:pt x="150" y="230"/>
                    <a:pt x="150" y="230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0" y="34"/>
                    <a:pt x="150" y="34"/>
                    <a:pt x="150" y="34"/>
                  </a:cubicBezTo>
                  <a:lnTo>
                    <a:pt x="129" y="36"/>
                  </a:lnTo>
                  <a:close/>
                  <a:moveTo>
                    <a:pt x="129" y="256"/>
                  </a:moveTo>
                  <a:cubicBezTo>
                    <a:pt x="121" y="253"/>
                    <a:pt x="121" y="253"/>
                    <a:pt x="121" y="253"/>
                  </a:cubicBezTo>
                  <a:cubicBezTo>
                    <a:pt x="121" y="253"/>
                    <a:pt x="120" y="250"/>
                    <a:pt x="117" y="251"/>
                  </a:cubicBezTo>
                  <a:cubicBezTo>
                    <a:pt x="115" y="252"/>
                    <a:pt x="111" y="250"/>
                    <a:pt x="109" y="249"/>
                  </a:cubicBezTo>
                  <a:cubicBezTo>
                    <a:pt x="109" y="227"/>
                    <a:pt x="109" y="227"/>
                    <a:pt x="109" y="227"/>
                  </a:cubicBezTo>
                  <a:cubicBezTo>
                    <a:pt x="112" y="228"/>
                    <a:pt x="112" y="228"/>
                    <a:pt x="112" y="228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9" y="198"/>
                    <a:pt x="129" y="198"/>
                    <a:pt x="129" y="198"/>
                  </a:cubicBezTo>
                  <a:cubicBezTo>
                    <a:pt x="129" y="256"/>
                    <a:pt x="129" y="256"/>
                    <a:pt x="129" y="256"/>
                  </a:cubicBezTo>
                  <a:close/>
                  <a:moveTo>
                    <a:pt x="109" y="37"/>
                  </a:moveTo>
                  <a:cubicBezTo>
                    <a:pt x="109" y="63"/>
                    <a:pt x="109" y="63"/>
                    <a:pt x="109" y="63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36"/>
                    <a:pt x="129" y="36"/>
                    <a:pt x="129" y="36"/>
                  </a:cubicBezTo>
                  <a:lnTo>
                    <a:pt x="109" y="37"/>
                  </a:lnTo>
                  <a:close/>
                  <a:moveTo>
                    <a:pt x="109" y="249"/>
                  </a:move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06" y="246"/>
                    <a:pt x="104" y="246"/>
                  </a:cubicBezTo>
                  <a:cubicBezTo>
                    <a:pt x="102" y="247"/>
                    <a:pt x="96" y="243"/>
                    <a:pt x="96" y="243"/>
                  </a:cubicBezTo>
                  <a:cubicBezTo>
                    <a:pt x="93" y="240"/>
                    <a:pt x="93" y="240"/>
                    <a:pt x="93" y="240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7" y="214"/>
                    <a:pt x="97" y="214"/>
                    <a:pt x="97" y="214"/>
                  </a:cubicBezTo>
                  <a:cubicBezTo>
                    <a:pt x="106" y="219"/>
                    <a:pt x="106" y="219"/>
                    <a:pt x="106" y="219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09" y="227"/>
                    <a:pt x="109" y="227"/>
                    <a:pt x="109" y="227"/>
                  </a:cubicBezTo>
                  <a:cubicBezTo>
                    <a:pt x="109" y="249"/>
                    <a:pt x="109" y="249"/>
                    <a:pt x="109" y="249"/>
                  </a:cubicBezTo>
                  <a:close/>
                  <a:moveTo>
                    <a:pt x="91" y="39"/>
                  </a:moveTo>
                  <a:cubicBezTo>
                    <a:pt x="91" y="133"/>
                    <a:pt x="91" y="133"/>
                    <a:pt x="91" y="133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37"/>
                    <a:pt x="109" y="37"/>
                    <a:pt x="109" y="37"/>
                  </a:cubicBezTo>
                  <a:lnTo>
                    <a:pt x="91" y="39"/>
                  </a:lnTo>
                  <a:close/>
                  <a:moveTo>
                    <a:pt x="91" y="243"/>
                  </a:moveTo>
                  <a:cubicBezTo>
                    <a:pt x="90" y="245"/>
                    <a:pt x="90" y="245"/>
                    <a:pt x="90" y="245"/>
                  </a:cubicBezTo>
                  <a:cubicBezTo>
                    <a:pt x="81" y="241"/>
                    <a:pt x="81" y="241"/>
                    <a:pt x="81" y="241"/>
                  </a:cubicBezTo>
                  <a:cubicBezTo>
                    <a:pt x="81" y="241"/>
                    <a:pt x="81" y="239"/>
                    <a:pt x="79" y="240"/>
                  </a:cubicBezTo>
                  <a:cubicBezTo>
                    <a:pt x="77" y="240"/>
                    <a:pt x="75" y="240"/>
                    <a:pt x="75" y="240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243"/>
                    <a:pt x="91" y="243"/>
                    <a:pt x="91" y="243"/>
                  </a:cubicBezTo>
                  <a:close/>
                  <a:moveTo>
                    <a:pt x="73" y="40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1" y="39"/>
                    <a:pt x="91" y="39"/>
                    <a:pt x="91" y="39"/>
                  </a:cubicBezTo>
                  <a:lnTo>
                    <a:pt x="73" y="40"/>
                  </a:lnTo>
                  <a:close/>
                  <a:moveTo>
                    <a:pt x="73" y="240"/>
                  </a:moveTo>
                  <a:cubicBezTo>
                    <a:pt x="70" y="239"/>
                    <a:pt x="70" y="239"/>
                    <a:pt x="70" y="239"/>
                  </a:cubicBezTo>
                  <a:cubicBezTo>
                    <a:pt x="70" y="239"/>
                    <a:pt x="67" y="237"/>
                    <a:pt x="65" y="237"/>
                  </a:cubicBezTo>
                  <a:cubicBezTo>
                    <a:pt x="63" y="238"/>
                    <a:pt x="61" y="236"/>
                    <a:pt x="61" y="236"/>
                  </a:cubicBezTo>
                  <a:cubicBezTo>
                    <a:pt x="61" y="231"/>
                    <a:pt x="61" y="231"/>
                    <a:pt x="61" y="231"/>
                  </a:cubicBezTo>
                  <a:cubicBezTo>
                    <a:pt x="61" y="231"/>
                    <a:pt x="60" y="225"/>
                    <a:pt x="58" y="224"/>
                  </a:cubicBezTo>
                  <a:cubicBezTo>
                    <a:pt x="58" y="224"/>
                    <a:pt x="57" y="224"/>
                    <a:pt x="57" y="223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3" y="240"/>
                    <a:pt x="73" y="240"/>
                    <a:pt x="73" y="240"/>
                  </a:cubicBezTo>
                  <a:close/>
                  <a:moveTo>
                    <a:pt x="57" y="42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40"/>
                    <a:pt x="73" y="40"/>
                    <a:pt x="73" y="40"/>
                  </a:cubicBezTo>
                  <a:lnTo>
                    <a:pt x="57" y="42"/>
                  </a:lnTo>
                  <a:close/>
                  <a:moveTo>
                    <a:pt x="57" y="223"/>
                  </a:moveTo>
                  <a:cubicBezTo>
                    <a:pt x="56" y="223"/>
                    <a:pt x="56" y="221"/>
                    <a:pt x="56" y="221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7" y="217"/>
                    <a:pt x="47" y="217"/>
                    <a:pt x="47" y="217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06"/>
                    <a:pt x="47" y="206"/>
                    <a:pt x="47" y="20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57" y="163"/>
                    <a:pt x="57" y="163"/>
                    <a:pt x="57" y="163"/>
                  </a:cubicBezTo>
                  <a:lnTo>
                    <a:pt x="57" y="223"/>
                  </a:lnTo>
                  <a:close/>
                </a:path>
              </a:pathLst>
            </a:custGeom>
            <a:solidFill>
              <a:srgbClr val="8B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3"/>
            <p:cNvSpPr>
              <a:spLocks noEditPoints="1"/>
            </p:cNvSpPr>
            <p:nvPr/>
          </p:nvSpPr>
          <p:spPr bwMode="auto">
            <a:xfrm>
              <a:off x="2817" y="1350"/>
              <a:ext cx="598" cy="593"/>
            </a:xfrm>
            <a:custGeom>
              <a:avLst/>
              <a:gdLst>
                <a:gd name="T0" fmla="*/ 220 w 653"/>
                <a:gd name="T1" fmla="*/ 87 h 646"/>
                <a:gd name="T2" fmla="*/ 202 w 653"/>
                <a:gd name="T3" fmla="*/ 87 h 646"/>
                <a:gd name="T4" fmla="*/ 192 w 653"/>
                <a:gd name="T5" fmla="*/ 90 h 646"/>
                <a:gd name="T6" fmla="*/ 205 w 653"/>
                <a:gd name="T7" fmla="*/ 144 h 646"/>
                <a:gd name="T8" fmla="*/ 198 w 653"/>
                <a:gd name="T9" fmla="*/ 164 h 646"/>
                <a:gd name="T10" fmla="*/ 212 w 653"/>
                <a:gd name="T11" fmla="*/ 237 h 646"/>
                <a:gd name="T12" fmla="*/ 267 w 653"/>
                <a:gd name="T13" fmla="*/ 327 h 646"/>
                <a:gd name="T14" fmla="*/ 317 w 653"/>
                <a:gd name="T15" fmla="*/ 383 h 646"/>
                <a:gd name="T16" fmla="*/ 371 w 653"/>
                <a:gd name="T17" fmla="*/ 443 h 646"/>
                <a:gd name="T18" fmla="*/ 443 w 653"/>
                <a:gd name="T19" fmla="*/ 538 h 646"/>
                <a:gd name="T20" fmla="*/ 422 w 653"/>
                <a:gd name="T21" fmla="*/ 609 h 646"/>
                <a:gd name="T22" fmla="*/ 653 w 653"/>
                <a:gd name="T23" fmla="*/ 495 h 646"/>
                <a:gd name="T24" fmla="*/ 619 w 653"/>
                <a:gd name="T25" fmla="*/ 455 h 646"/>
                <a:gd name="T26" fmla="*/ 549 w 653"/>
                <a:gd name="T27" fmla="*/ 434 h 646"/>
                <a:gd name="T28" fmla="*/ 497 w 653"/>
                <a:gd name="T29" fmla="*/ 365 h 646"/>
                <a:gd name="T30" fmla="*/ 442 w 653"/>
                <a:gd name="T31" fmla="*/ 247 h 646"/>
                <a:gd name="T32" fmla="*/ 401 w 653"/>
                <a:gd name="T33" fmla="*/ 176 h 646"/>
                <a:gd name="T34" fmla="*/ 367 w 653"/>
                <a:gd name="T35" fmla="*/ 138 h 646"/>
                <a:gd name="T36" fmla="*/ 327 w 653"/>
                <a:gd name="T37" fmla="*/ 148 h 646"/>
                <a:gd name="T38" fmla="*/ 271 w 653"/>
                <a:gd name="T39" fmla="*/ 136 h 646"/>
                <a:gd name="T40" fmla="*/ 255 w 653"/>
                <a:gd name="T41" fmla="*/ 113 h 646"/>
                <a:gd name="T42" fmla="*/ 239 w 653"/>
                <a:gd name="T43" fmla="*/ 95 h 646"/>
                <a:gd name="T44" fmla="*/ 192 w 653"/>
                <a:gd name="T45" fmla="*/ 80 h 646"/>
                <a:gd name="T46" fmla="*/ 180 w 653"/>
                <a:gd name="T47" fmla="*/ 92 h 646"/>
                <a:gd name="T48" fmla="*/ 180 w 653"/>
                <a:gd name="T49" fmla="*/ 139 h 646"/>
                <a:gd name="T50" fmla="*/ 192 w 653"/>
                <a:gd name="T51" fmla="*/ 90 h 646"/>
                <a:gd name="T52" fmla="*/ 192 w 653"/>
                <a:gd name="T53" fmla="*/ 225 h 646"/>
                <a:gd name="T54" fmla="*/ 180 w 653"/>
                <a:gd name="T55" fmla="*/ 152 h 646"/>
                <a:gd name="T56" fmla="*/ 171 w 653"/>
                <a:gd name="T57" fmla="*/ 94 h 646"/>
                <a:gd name="T58" fmla="*/ 171 w 653"/>
                <a:gd name="T59" fmla="*/ 115 h 646"/>
                <a:gd name="T60" fmla="*/ 171 w 653"/>
                <a:gd name="T61" fmla="*/ 133 h 646"/>
                <a:gd name="T62" fmla="*/ 171 w 653"/>
                <a:gd name="T63" fmla="*/ 215 h 646"/>
                <a:gd name="T64" fmla="*/ 180 w 653"/>
                <a:gd name="T65" fmla="*/ 144 h 646"/>
                <a:gd name="T66" fmla="*/ 171 w 653"/>
                <a:gd name="T67" fmla="*/ 215 h 646"/>
                <a:gd name="T68" fmla="*/ 171 w 653"/>
                <a:gd name="T69" fmla="*/ 88 h 646"/>
                <a:gd name="T70" fmla="*/ 171 w 653"/>
                <a:gd name="T71" fmla="*/ 109 h 646"/>
                <a:gd name="T72" fmla="*/ 164 w 653"/>
                <a:gd name="T73" fmla="*/ 145 h 646"/>
                <a:gd name="T74" fmla="*/ 160 w 653"/>
                <a:gd name="T75" fmla="*/ 187 h 646"/>
                <a:gd name="T76" fmla="*/ 85 w 653"/>
                <a:gd name="T77" fmla="*/ 121 h 646"/>
                <a:gd name="T78" fmla="*/ 66 w 653"/>
                <a:gd name="T79" fmla="*/ 119 h 646"/>
                <a:gd name="T80" fmla="*/ 50 w 653"/>
                <a:gd name="T81" fmla="*/ 101 h 646"/>
                <a:gd name="T82" fmla="*/ 38 w 653"/>
                <a:gd name="T83" fmla="*/ 87 h 646"/>
                <a:gd name="T84" fmla="*/ 27 w 653"/>
                <a:gd name="T85" fmla="*/ 76 h 646"/>
                <a:gd name="T86" fmla="*/ 11 w 653"/>
                <a:gd name="T87" fmla="*/ 66 h 646"/>
                <a:gd name="T88" fmla="*/ 8 w 653"/>
                <a:gd name="T89" fmla="*/ 58 h 646"/>
                <a:gd name="T90" fmla="*/ 17 w 653"/>
                <a:gd name="T91" fmla="*/ 47 h 646"/>
                <a:gd name="T92" fmla="*/ 8 w 653"/>
                <a:gd name="T93" fmla="*/ 10 h 646"/>
                <a:gd name="T94" fmla="*/ 28 w 653"/>
                <a:gd name="T95" fmla="*/ 7 h 646"/>
                <a:gd name="T96" fmla="*/ 29 w 653"/>
                <a:gd name="T97" fmla="*/ 36 h 646"/>
                <a:gd name="T98" fmla="*/ 44 w 653"/>
                <a:gd name="T99" fmla="*/ 31 h 646"/>
                <a:gd name="T100" fmla="*/ 55 w 653"/>
                <a:gd name="T101" fmla="*/ 43 h 646"/>
                <a:gd name="T102" fmla="*/ 52 w 653"/>
                <a:gd name="T103" fmla="*/ 67 h 646"/>
                <a:gd name="T104" fmla="*/ 97 w 653"/>
                <a:gd name="T105" fmla="*/ 100 h 646"/>
                <a:gd name="T106" fmla="*/ 171 w 653"/>
                <a:gd name="T107" fmla="*/ 128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3" h="646">
                  <a:moveTo>
                    <a:pt x="235" y="93"/>
                  </a:moveTo>
                  <a:cubicBezTo>
                    <a:pt x="258" y="66"/>
                    <a:pt x="258" y="66"/>
                    <a:pt x="258" y="66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5" y="88"/>
                    <a:pt x="223" y="87"/>
                    <a:pt x="220" y="8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11" y="85"/>
                    <a:pt x="209" y="85"/>
                    <a:pt x="208" y="86"/>
                  </a:cubicBezTo>
                  <a:cubicBezTo>
                    <a:pt x="206" y="86"/>
                    <a:pt x="204" y="86"/>
                    <a:pt x="202" y="87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3" y="89"/>
                    <a:pt x="193" y="90"/>
                    <a:pt x="192" y="90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4" y="142"/>
                    <a:pt x="195" y="143"/>
                    <a:pt x="196" y="144"/>
                  </a:cubicBezTo>
                  <a:cubicBezTo>
                    <a:pt x="199" y="147"/>
                    <a:pt x="201" y="149"/>
                    <a:pt x="203" y="148"/>
                  </a:cubicBezTo>
                  <a:cubicBezTo>
                    <a:pt x="204" y="147"/>
                    <a:pt x="205" y="144"/>
                    <a:pt x="205" y="144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7" y="147"/>
                    <a:pt x="208" y="152"/>
                    <a:pt x="209" y="155"/>
                  </a:cubicBezTo>
                  <a:cubicBezTo>
                    <a:pt x="209" y="158"/>
                    <a:pt x="210" y="162"/>
                    <a:pt x="210" y="162"/>
                  </a:cubicBezTo>
                  <a:cubicBezTo>
                    <a:pt x="210" y="162"/>
                    <a:pt x="202" y="164"/>
                    <a:pt x="198" y="164"/>
                  </a:cubicBezTo>
                  <a:cubicBezTo>
                    <a:pt x="195" y="163"/>
                    <a:pt x="194" y="163"/>
                    <a:pt x="192" y="162"/>
                  </a:cubicBezTo>
                  <a:cubicBezTo>
                    <a:pt x="192" y="225"/>
                    <a:pt x="192" y="225"/>
                    <a:pt x="192" y="225"/>
                  </a:cubicBezTo>
                  <a:cubicBezTo>
                    <a:pt x="194" y="226"/>
                    <a:pt x="196" y="230"/>
                    <a:pt x="200" y="231"/>
                  </a:cubicBezTo>
                  <a:cubicBezTo>
                    <a:pt x="205" y="232"/>
                    <a:pt x="204" y="229"/>
                    <a:pt x="212" y="237"/>
                  </a:cubicBezTo>
                  <a:cubicBezTo>
                    <a:pt x="220" y="245"/>
                    <a:pt x="220" y="247"/>
                    <a:pt x="228" y="251"/>
                  </a:cubicBezTo>
                  <a:cubicBezTo>
                    <a:pt x="235" y="256"/>
                    <a:pt x="237" y="257"/>
                    <a:pt x="237" y="257"/>
                  </a:cubicBezTo>
                  <a:cubicBezTo>
                    <a:pt x="237" y="257"/>
                    <a:pt x="237" y="275"/>
                    <a:pt x="244" y="293"/>
                  </a:cubicBezTo>
                  <a:cubicBezTo>
                    <a:pt x="251" y="311"/>
                    <a:pt x="262" y="325"/>
                    <a:pt x="267" y="327"/>
                  </a:cubicBezTo>
                  <a:cubicBezTo>
                    <a:pt x="271" y="328"/>
                    <a:pt x="275" y="330"/>
                    <a:pt x="275" y="330"/>
                  </a:cubicBezTo>
                  <a:cubicBezTo>
                    <a:pt x="275" y="330"/>
                    <a:pt x="281" y="345"/>
                    <a:pt x="290" y="356"/>
                  </a:cubicBezTo>
                  <a:cubicBezTo>
                    <a:pt x="298" y="366"/>
                    <a:pt x="304" y="372"/>
                    <a:pt x="309" y="377"/>
                  </a:cubicBezTo>
                  <a:cubicBezTo>
                    <a:pt x="313" y="381"/>
                    <a:pt x="317" y="383"/>
                    <a:pt x="317" y="383"/>
                  </a:cubicBezTo>
                  <a:cubicBezTo>
                    <a:pt x="317" y="383"/>
                    <a:pt x="321" y="388"/>
                    <a:pt x="324" y="391"/>
                  </a:cubicBezTo>
                  <a:cubicBezTo>
                    <a:pt x="328" y="393"/>
                    <a:pt x="331" y="397"/>
                    <a:pt x="331" y="397"/>
                  </a:cubicBezTo>
                  <a:cubicBezTo>
                    <a:pt x="331" y="397"/>
                    <a:pt x="348" y="421"/>
                    <a:pt x="355" y="428"/>
                  </a:cubicBezTo>
                  <a:cubicBezTo>
                    <a:pt x="363" y="435"/>
                    <a:pt x="366" y="438"/>
                    <a:pt x="371" y="443"/>
                  </a:cubicBezTo>
                  <a:cubicBezTo>
                    <a:pt x="376" y="448"/>
                    <a:pt x="383" y="453"/>
                    <a:pt x="391" y="459"/>
                  </a:cubicBezTo>
                  <a:cubicBezTo>
                    <a:pt x="398" y="464"/>
                    <a:pt x="407" y="470"/>
                    <a:pt x="407" y="470"/>
                  </a:cubicBezTo>
                  <a:cubicBezTo>
                    <a:pt x="407" y="470"/>
                    <a:pt x="410" y="474"/>
                    <a:pt x="417" y="485"/>
                  </a:cubicBezTo>
                  <a:cubicBezTo>
                    <a:pt x="424" y="495"/>
                    <a:pt x="443" y="527"/>
                    <a:pt x="443" y="538"/>
                  </a:cubicBezTo>
                  <a:cubicBezTo>
                    <a:pt x="443" y="548"/>
                    <a:pt x="438" y="559"/>
                    <a:pt x="436" y="569"/>
                  </a:cubicBezTo>
                  <a:cubicBezTo>
                    <a:pt x="436" y="570"/>
                    <a:pt x="436" y="570"/>
                    <a:pt x="435" y="571"/>
                  </a:cubicBezTo>
                  <a:cubicBezTo>
                    <a:pt x="411" y="593"/>
                    <a:pt x="411" y="593"/>
                    <a:pt x="411" y="593"/>
                  </a:cubicBezTo>
                  <a:cubicBezTo>
                    <a:pt x="422" y="609"/>
                    <a:pt x="422" y="609"/>
                    <a:pt x="422" y="609"/>
                  </a:cubicBezTo>
                  <a:cubicBezTo>
                    <a:pt x="418" y="623"/>
                    <a:pt x="418" y="623"/>
                    <a:pt x="418" y="623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42" y="646"/>
                    <a:pt x="442" y="646"/>
                    <a:pt x="442" y="646"/>
                  </a:cubicBezTo>
                  <a:cubicBezTo>
                    <a:pt x="653" y="495"/>
                    <a:pt x="653" y="495"/>
                    <a:pt x="653" y="495"/>
                  </a:cubicBezTo>
                  <a:cubicBezTo>
                    <a:pt x="643" y="481"/>
                    <a:pt x="643" y="481"/>
                    <a:pt x="643" y="481"/>
                  </a:cubicBezTo>
                  <a:cubicBezTo>
                    <a:pt x="642" y="467"/>
                    <a:pt x="642" y="467"/>
                    <a:pt x="642" y="467"/>
                  </a:cubicBezTo>
                  <a:cubicBezTo>
                    <a:pt x="629" y="470"/>
                    <a:pt x="629" y="470"/>
                    <a:pt x="629" y="470"/>
                  </a:cubicBezTo>
                  <a:cubicBezTo>
                    <a:pt x="619" y="455"/>
                    <a:pt x="619" y="455"/>
                    <a:pt x="619" y="455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87" y="466"/>
                    <a:pt x="586" y="465"/>
                    <a:pt x="584" y="465"/>
                  </a:cubicBezTo>
                  <a:cubicBezTo>
                    <a:pt x="569" y="457"/>
                    <a:pt x="553" y="443"/>
                    <a:pt x="553" y="443"/>
                  </a:cubicBezTo>
                  <a:cubicBezTo>
                    <a:pt x="553" y="443"/>
                    <a:pt x="558" y="444"/>
                    <a:pt x="549" y="434"/>
                  </a:cubicBezTo>
                  <a:cubicBezTo>
                    <a:pt x="541" y="424"/>
                    <a:pt x="530" y="414"/>
                    <a:pt x="525" y="408"/>
                  </a:cubicBezTo>
                  <a:cubicBezTo>
                    <a:pt x="521" y="402"/>
                    <a:pt x="516" y="393"/>
                    <a:pt x="516" y="393"/>
                  </a:cubicBezTo>
                  <a:cubicBezTo>
                    <a:pt x="516" y="393"/>
                    <a:pt x="519" y="387"/>
                    <a:pt x="514" y="382"/>
                  </a:cubicBezTo>
                  <a:cubicBezTo>
                    <a:pt x="509" y="378"/>
                    <a:pt x="497" y="365"/>
                    <a:pt x="497" y="365"/>
                  </a:cubicBezTo>
                  <a:cubicBezTo>
                    <a:pt x="497" y="365"/>
                    <a:pt x="501" y="364"/>
                    <a:pt x="494" y="356"/>
                  </a:cubicBezTo>
                  <a:cubicBezTo>
                    <a:pt x="488" y="349"/>
                    <a:pt x="420" y="269"/>
                    <a:pt x="420" y="269"/>
                  </a:cubicBezTo>
                  <a:cubicBezTo>
                    <a:pt x="420" y="269"/>
                    <a:pt x="426" y="267"/>
                    <a:pt x="430" y="267"/>
                  </a:cubicBezTo>
                  <a:cubicBezTo>
                    <a:pt x="434" y="267"/>
                    <a:pt x="444" y="260"/>
                    <a:pt x="442" y="247"/>
                  </a:cubicBezTo>
                  <a:cubicBezTo>
                    <a:pt x="441" y="234"/>
                    <a:pt x="438" y="226"/>
                    <a:pt x="435" y="221"/>
                  </a:cubicBezTo>
                  <a:cubicBezTo>
                    <a:pt x="432" y="216"/>
                    <a:pt x="431" y="206"/>
                    <a:pt x="427" y="202"/>
                  </a:cubicBezTo>
                  <a:cubicBezTo>
                    <a:pt x="423" y="197"/>
                    <a:pt x="418" y="186"/>
                    <a:pt x="413" y="185"/>
                  </a:cubicBezTo>
                  <a:cubicBezTo>
                    <a:pt x="407" y="184"/>
                    <a:pt x="404" y="179"/>
                    <a:pt x="401" y="176"/>
                  </a:cubicBezTo>
                  <a:cubicBezTo>
                    <a:pt x="398" y="173"/>
                    <a:pt x="398" y="172"/>
                    <a:pt x="395" y="171"/>
                  </a:cubicBezTo>
                  <a:cubicBezTo>
                    <a:pt x="393" y="171"/>
                    <a:pt x="389" y="169"/>
                    <a:pt x="389" y="169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67" y="138"/>
                    <a:pt x="367" y="138"/>
                    <a:pt x="367" y="138"/>
                  </a:cubicBezTo>
                  <a:cubicBezTo>
                    <a:pt x="358" y="141"/>
                    <a:pt x="358" y="141"/>
                    <a:pt x="358" y="141"/>
                  </a:cubicBezTo>
                  <a:cubicBezTo>
                    <a:pt x="362" y="161"/>
                    <a:pt x="362" y="161"/>
                    <a:pt x="362" y="161"/>
                  </a:cubicBezTo>
                  <a:cubicBezTo>
                    <a:pt x="362" y="161"/>
                    <a:pt x="358" y="162"/>
                    <a:pt x="356" y="162"/>
                  </a:cubicBezTo>
                  <a:cubicBezTo>
                    <a:pt x="354" y="162"/>
                    <a:pt x="333" y="151"/>
                    <a:pt x="327" y="148"/>
                  </a:cubicBezTo>
                  <a:cubicBezTo>
                    <a:pt x="320" y="144"/>
                    <a:pt x="314" y="142"/>
                    <a:pt x="309" y="141"/>
                  </a:cubicBezTo>
                  <a:cubicBezTo>
                    <a:pt x="303" y="140"/>
                    <a:pt x="301" y="139"/>
                    <a:pt x="298" y="140"/>
                  </a:cubicBezTo>
                  <a:cubicBezTo>
                    <a:pt x="294" y="141"/>
                    <a:pt x="297" y="137"/>
                    <a:pt x="290" y="138"/>
                  </a:cubicBezTo>
                  <a:cubicBezTo>
                    <a:pt x="283" y="140"/>
                    <a:pt x="276" y="139"/>
                    <a:pt x="271" y="136"/>
                  </a:cubicBezTo>
                  <a:cubicBezTo>
                    <a:pt x="266" y="133"/>
                    <a:pt x="267" y="134"/>
                    <a:pt x="267" y="134"/>
                  </a:cubicBezTo>
                  <a:cubicBezTo>
                    <a:pt x="267" y="134"/>
                    <a:pt x="270" y="133"/>
                    <a:pt x="269" y="130"/>
                  </a:cubicBezTo>
                  <a:cubicBezTo>
                    <a:pt x="268" y="127"/>
                    <a:pt x="261" y="124"/>
                    <a:pt x="261" y="124"/>
                  </a:cubicBezTo>
                  <a:cubicBezTo>
                    <a:pt x="261" y="124"/>
                    <a:pt x="259" y="116"/>
                    <a:pt x="255" y="113"/>
                  </a:cubicBezTo>
                  <a:cubicBezTo>
                    <a:pt x="252" y="111"/>
                    <a:pt x="248" y="111"/>
                    <a:pt x="248" y="111"/>
                  </a:cubicBezTo>
                  <a:cubicBezTo>
                    <a:pt x="244" y="107"/>
                    <a:pt x="244" y="107"/>
                    <a:pt x="244" y="107"/>
                  </a:cubicBezTo>
                  <a:cubicBezTo>
                    <a:pt x="244" y="107"/>
                    <a:pt x="246" y="108"/>
                    <a:pt x="246" y="104"/>
                  </a:cubicBezTo>
                  <a:cubicBezTo>
                    <a:pt x="246" y="101"/>
                    <a:pt x="244" y="99"/>
                    <a:pt x="239" y="95"/>
                  </a:cubicBezTo>
                  <a:cubicBezTo>
                    <a:pt x="238" y="95"/>
                    <a:pt x="237" y="94"/>
                    <a:pt x="235" y="93"/>
                  </a:cubicBezTo>
                  <a:close/>
                  <a:moveTo>
                    <a:pt x="192" y="66"/>
                  </a:moveTo>
                  <a:cubicBezTo>
                    <a:pt x="189" y="59"/>
                    <a:pt x="189" y="59"/>
                    <a:pt x="189" y="59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2" y="66"/>
                    <a:pt x="192" y="66"/>
                    <a:pt x="192" y="66"/>
                  </a:cubicBezTo>
                  <a:close/>
                  <a:moveTo>
                    <a:pt x="192" y="90"/>
                  </a:moveTo>
                  <a:cubicBezTo>
                    <a:pt x="190" y="91"/>
                    <a:pt x="187" y="92"/>
                    <a:pt x="185" y="94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82" y="131"/>
                    <a:pt x="185" y="131"/>
                    <a:pt x="185" y="131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0" y="139"/>
                    <a:pt x="180" y="139"/>
                    <a:pt x="180" y="139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90" y="138"/>
                    <a:pt x="191" y="139"/>
                    <a:pt x="192" y="140"/>
                  </a:cubicBezTo>
                  <a:cubicBezTo>
                    <a:pt x="192" y="90"/>
                    <a:pt x="192" y="90"/>
                    <a:pt x="192" y="90"/>
                  </a:cubicBezTo>
                  <a:close/>
                  <a:moveTo>
                    <a:pt x="180" y="228"/>
                  </a:moveTo>
                  <a:cubicBezTo>
                    <a:pt x="181" y="229"/>
                    <a:pt x="182" y="229"/>
                    <a:pt x="184" y="228"/>
                  </a:cubicBezTo>
                  <a:cubicBezTo>
                    <a:pt x="188" y="224"/>
                    <a:pt x="190" y="226"/>
                    <a:pt x="191" y="224"/>
                  </a:cubicBezTo>
                  <a:cubicBezTo>
                    <a:pt x="191" y="224"/>
                    <a:pt x="192" y="224"/>
                    <a:pt x="192" y="225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2" y="162"/>
                    <a:pt x="192" y="162"/>
                    <a:pt x="191" y="161"/>
                  </a:cubicBezTo>
                  <a:cubicBezTo>
                    <a:pt x="188" y="159"/>
                    <a:pt x="187" y="157"/>
                    <a:pt x="184" y="155"/>
                  </a:cubicBezTo>
                  <a:cubicBezTo>
                    <a:pt x="182" y="155"/>
                    <a:pt x="181" y="154"/>
                    <a:pt x="180" y="152"/>
                  </a:cubicBezTo>
                  <a:lnTo>
                    <a:pt x="180" y="228"/>
                  </a:lnTo>
                  <a:close/>
                  <a:moveTo>
                    <a:pt x="180" y="92"/>
                  </a:moveTo>
                  <a:cubicBezTo>
                    <a:pt x="171" y="88"/>
                    <a:pt x="171" y="88"/>
                    <a:pt x="171" y="88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7" y="102"/>
                    <a:pt x="175" y="105"/>
                    <a:pt x="174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18"/>
                    <a:pt x="175" y="121"/>
                    <a:pt x="176" y="123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79" y="128"/>
                    <a:pt x="179" y="129"/>
                    <a:pt x="180" y="129"/>
                  </a:cubicBezTo>
                  <a:cubicBezTo>
                    <a:pt x="180" y="92"/>
                    <a:pt x="180" y="92"/>
                    <a:pt x="180" y="92"/>
                  </a:cubicBezTo>
                  <a:close/>
                  <a:moveTo>
                    <a:pt x="171" y="215"/>
                  </a:moveTo>
                  <a:cubicBezTo>
                    <a:pt x="175" y="221"/>
                    <a:pt x="177" y="226"/>
                    <a:pt x="180" y="228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8" y="151"/>
                    <a:pt x="176" y="150"/>
                    <a:pt x="174" y="149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0" y="139"/>
                    <a:pt x="180" y="139"/>
                    <a:pt x="180" y="139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2" y="148"/>
                    <a:pt x="171" y="148"/>
                    <a:pt x="171" y="147"/>
                  </a:cubicBezTo>
                  <a:lnTo>
                    <a:pt x="171" y="215"/>
                  </a:lnTo>
                  <a:close/>
                  <a:moveTo>
                    <a:pt x="171" y="88"/>
                  </a:moveTo>
                  <a:cubicBezTo>
                    <a:pt x="146" y="80"/>
                    <a:pt x="146" y="80"/>
                    <a:pt x="146" y="80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88"/>
                    <a:pt x="171" y="88"/>
                    <a:pt x="171" y="88"/>
                  </a:cubicBezTo>
                  <a:close/>
                  <a:moveTo>
                    <a:pt x="171" y="109"/>
                  </a:moveTo>
                  <a:cubicBezTo>
                    <a:pt x="133" y="115"/>
                    <a:pt x="133" y="115"/>
                    <a:pt x="133" y="115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1" y="109"/>
                    <a:pt x="171" y="109"/>
                    <a:pt x="171" y="109"/>
                  </a:cubicBezTo>
                  <a:close/>
                  <a:moveTo>
                    <a:pt x="171" y="128"/>
                  </a:moveTo>
                  <a:cubicBezTo>
                    <a:pt x="171" y="133"/>
                    <a:pt x="171" y="133"/>
                    <a:pt x="171" y="133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9" y="146"/>
                    <a:pt x="162" y="146"/>
                    <a:pt x="164" y="145"/>
                  </a:cubicBezTo>
                  <a:cubicBezTo>
                    <a:pt x="165" y="144"/>
                    <a:pt x="168" y="146"/>
                    <a:pt x="171" y="147"/>
                  </a:cubicBezTo>
                  <a:cubicBezTo>
                    <a:pt x="171" y="215"/>
                    <a:pt x="171" y="215"/>
                    <a:pt x="171" y="215"/>
                  </a:cubicBezTo>
                  <a:cubicBezTo>
                    <a:pt x="170" y="215"/>
                    <a:pt x="170" y="215"/>
                    <a:pt x="170" y="215"/>
                  </a:cubicBezTo>
                  <a:cubicBezTo>
                    <a:pt x="164" y="206"/>
                    <a:pt x="161" y="191"/>
                    <a:pt x="160" y="187"/>
                  </a:cubicBezTo>
                  <a:cubicBezTo>
                    <a:pt x="159" y="184"/>
                    <a:pt x="155" y="180"/>
                    <a:pt x="150" y="176"/>
                  </a:cubicBezTo>
                  <a:cubicBezTo>
                    <a:pt x="145" y="172"/>
                    <a:pt x="140" y="168"/>
                    <a:pt x="129" y="161"/>
                  </a:cubicBezTo>
                  <a:cubicBezTo>
                    <a:pt x="118" y="154"/>
                    <a:pt x="102" y="138"/>
                    <a:pt x="97" y="133"/>
                  </a:cubicBezTo>
                  <a:cubicBezTo>
                    <a:pt x="92" y="128"/>
                    <a:pt x="85" y="120"/>
                    <a:pt x="85" y="121"/>
                  </a:cubicBezTo>
                  <a:cubicBezTo>
                    <a:pt x="86" y="123"/>
                    <a:pt x="86" y="126"/>
                    <a:pt x="84" y="128"/>
                  </a:cubicBezTo>
                  <a:cubicBezTo>
                    <a:pt x="82" y="129"/>
                    <a:pt x="76" y="125"/>
                    <a:pt x="76" y="125"/>
                  </a:cubicBezTo>
                  <a:cubicBezTo>
                    <a:pt x="76" y="125"/>
                    <a:pt x="75" y="126"/>
                    <a:pt x="72" y="122"/>
                  </a:cubicBezTo>
                  <a:cubicBezTo>
                    <a:pt x="70" y="119"/>
                    <a:pt x="68" y="120"/>
                    <a:pt x="66" y="119"/>
                  </a:cubicBezTo>
                  <a:cubicBezTo>
                    <a:pt x="64" y="117"/>
                    <a:pt x="65" y="115"/>
                    <a:pt x="65" y="115"/>
                  </a:cubicBezTo>
                  <a:cubicBezTo>
                    <a:pt x="65" y="115"/>
                    <a:pt x="63" y="113"/>
                    <a:pt x="63" y="110"/>
                  </a:cubicBezTo>
                  <a:cubicBezTo>
                    <a:pt x="62" y="108"/>
                    <a:pt x="56" y="102"/>
                    <a:pt x="56" y="102"/>
                  </a:cubicBezTo>
                  <a:cubicBezTo>
                    <a:pt x="56" y="102"/>
                    <a:pt x="53" y="103"/>
                    <a:pt x="50" y="101"/>
                  </a:cubicBezTo>
                  <a:cubicBezTo>
                    <a:pt x="46" y="99"/>
                    <a:pt x="48" y="96"/>
                    <a:pt x="48" y="96"/>
                  </a:cubicBezTo>
                  <a:cubicBezTo>
                    <a:pt x="48" y="96"/>
                    <a:pt x="45" y="96"/>
                    <a:pt x="43" y="94"/>
                  </a:cubicBezTo>
                  <a:cubicBezTo>
                    <a:pt x="41" y="91"/>
                    <a:pt x="43" y="90"/>
                    <a:pt x="43" y="90"/>
                  </a:cubicBezTo>
                  <a:cubicBezTo>
                    <a:pt x="43" y="90"/>
                    <a:pt x="39" y="90"/>
                    <a:pt x="38" y="87"/>
                  </a:cubicBezTo>
                  <a:cubicBezTo>
                    <a:pt x="37" y="85"/>
                    <a:pt x="39" y="83"/>
                    <a:pt x="39" y="83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5" y="79"/>
                    <a:pt x="34" y="78"/>
                  </a:cubicBezTo>
                  <a:cubicBezTo>
                    <a:pt x="30" y="79"/>
                    <a:pt x="26" y="78"/>
                    <a:pt x="27" y="76"/>
                  </a:cubicBezTo>
                  <a:cubicBezTo>
                    <a:pt x="26" y="76"/>
                    <a:pt x="24" y="76"/>
                    <a:pt x="23" y="77"/>
                  </a:cubicBezTo>
                  <a:cubicBezTo>
                    <a:pt x="20" y="78"/>
                    <a:pt x="17" y="76"/>
                    <a:pt x="15" y="76"/>
                  </a:cubicBezTo>
                  <a:cubicBezTo>
                    <a:pt x="13" y="76"/>
                    <a:pt x="13" y="75"/>
                    <a:pt x="13" y="73"/>
                  </a:cubicBezTo>
                  <a:cubicBezTo>
                    <a:pt x="13" y="72"/>
                    <a:pt x="11" y="68"/>
                    <a:pt x="11" y="66"/>
                  </a:cubicBezTo>
                  <a:cubicBezTo>
                    <a:pt x="9" y="63"/>
                    <a:pt x="4" y="64"/>
                    <a:pt x="4" y="64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6"/>
                    <a:pt x="14" y="45"/>
                    <a:pt x="12" y="44"/>
                  </a:cubicBezTo>
                  <a:cubicBezTo>
                    <a:pt x="7" y="42"/>
                    <a:pt x="0" y="38"/>
                    <a:pt x="0" y="31"/>
                  </a:cubicBezTo>
                  <a:cubicBezTo>
                    <a:pt x="0" y="25"/>
                    <a:pt x="3" y="26"/>
                    <a:pt x="4" y="21"/>
                  </a:cubicBezTo>
                  <a:cubicBezTo>
                    <a:pt x="4" y="16"/>
                    <a:pt x="4" y="11"/>
                    <a:pt x="8" y="10"/>
                  </a:cubicBezTo>
                  <a:cubicBezTo>
                    <a:pt x="12" y="9"/>
                    <a:pt x="14" y="19"/>
                    <a:pt x="16" y="15"/>
                  </a:cubicBezTo>
                  <a:cubicBezTo>
                    <a:pt x="17" y="12"/>
                    <a:pt x="20" y="13"/>
                    <a:pt x="22" y="9"/>
                  </a:cubicBezTo>
                  <a:cubicBezTo>
                    <a:pt x="23" y="5"/>
                    <a:pt x="22" y="0"/>
                    <a:pt x="24" y="0"/>
                  </a:cubicBezTo>
                  <a:cubicBezTo>
                    <a:pt x="26" y="1"/>
                    <a:pt x="26" y="4"/>
                    <a:pt x="28" y="7"/>
                  </a:cubicBezTo>
                  <a:cubicBezTo>
                    <a:pt x="30" y="10"/>
                    <a:pt x="26" y="21"/>
                    <a:pt x="27" y="25"/>
                  </a:cubicBezTo>
                  <a:cubicBezTo>
                    <a:pt x="28" y="29"/>
                    <a:pt x="28" y="31"/>
                    <a:pt x="28" y="33"/>
                  </a:cubicBezTo>
                  <a:cubicBezTo>
                    <a:pt x="27" y="33"/>
                    <a:pt x="28" y="34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7"/>
                    <a:pt x="32" y="38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5"/>
                    <a:pt x="48" y="38"/>
                  </a:cubicBezTo>
                  <a:cubicBezTo>
                    <a:pt x="49" y="41"/>
                    <a:pt x="52" y="41"/>
                    <a:pt x="55" y="43"/>
                  </a:cubicBezTo>
                  <a:cubicBezTo>
                    <a:pt x="59" y="45"/>
                    <a:pt x="56" y="48"/>
                    <a:pt x="57" y="50"/>
                  </a:cubicBezTo>
                  <a:cubicBezTo>
                    <a:pt x="59" y="52"/>
                    <a:pt x="50" y="61"/>
                    <a:pt x="50" y="61"/>
                  </a:cubicBezTo>
                  <a:cubicBezTo>
                    <a:pt x="50" y="61"/>
                    <a:pt x="52" y="61"/>
                    <a:pt x="53" y="63"/>
                  </a:cubicBezTo>
                  <a:cubicBezTo>
                    <a:pt x="54" y="64"/>
                    <a:pt x="52" y="67"/>
                    <a:pt x="52" y="67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74"/>
                    <a:pt x="57" y="74"/>
                    <a:pt x="63" y="76"/>
                  </a:cubicBezTo>
                  <a:cubicBezTo>
                    <a:pt x="68" y="77"/>
                    <a:pt x="73" y="81"/>
                    <a:pt x="80" y="85"/>
                  </a:cubicBezTo>
                  <a:cubicBezTo>
                    <a:pt x="86" y="90"/>
                    <a:pt x="87" y="93"/>
                    <a:pt x="97" y="100"/>
                  </a:cubicBezTo>
                  <a:cubicBezTo>
                    <a:pt x="106" y="107"/>
                    <a:pt x="103" y="107"/>
                    <a:pt x="119" y="115"/>
                  </a:cubicBezTo>
                  <a:cubicBezTo>
                    <a:pt x="134" y="124"/>
                    <a:pt x="151" y="137"/>
                    <a:pt x="155" y="142"/>
                  </a:cubicBezTo>
                  <a:cubicBezTo>
                    <a:pt x="155" y="142"/>
                    <a:pt x="155" y="142"/>
                    <a:pt x="155" y="143"/>
                  </a:cubicBezTo>
                  <a:lnTo>
                    <a:pt x="171" y="128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4"/>
            <p:cNvSpPr>
              <a:spLocks noEditPoints="1"/>
            </p:cNvSpPr>
            <p:nvPr/>
          </p:nvSpPr>
          <p:spPr bwMode="auto">
            <a:xfrm>
              <a:off x="3406" y="1370"/>
              <a:ext cx="594" cy="515"/>
            </a:xfrm>
            <a:custGeom>
              <a:avLst/>
              <a:gdLst>
                <a:gd name="T0" fmla="*/ 604 w 650"/>
                <a:gd name="T1" fmla="*/ 200 h 561"/>
                <a:gd name="T2" fmla="*/ 578 w 650"/>
                <a:gd name="T3" fmla="*/ 258 h 561"/>
                <a:gd name="T4" fmla="*/ 570 w 650"/>
                <a:gd name="T5" fmla="*/ 56 h 561"/>
                <a:gd name="T6" fmla="*/ 565 w 650"/>
                <a:gd name="T7" fmla="*/ 21 h 561"/>
                <a:gd name="T8" fmla="*/ 565 w 650"/>
                <a:gd name="T9" fmla="*/ 18 h 561"/>
                <a:gd name="T10" fmla="*/ 565 w 650"/>
                <a:gd name="T11" fmla="*/ 21 h 561"/>
                <a:gd name="T12" fmla="*/ 560 w 650"/>
                <a:gd name="T13" fmla="*/ 48 h 561"/>
                <a:gd name="T14" fmla="*/ 558 w 650"/>
                <a:gd name="T15" fmla="*/ 48 h 561"/>
                <a:gd name="T16" fmla="*/ 481 w 650"/>
                <a:gd name="T17" fmla="*/ 145 h 561"/>
                <a:gd name="T18" fmla="*/ 480 w 650"/>
                <a:gd name="T19" fmla="*/ 145 h 561"/>
                <a:gd name="T20" fmla="*/ 479 w 650"/>
                <a:gd name="T21" fmla="*/ 159 h 561"/>
                <a:gd name="T22" fmla="*/ 472 w 650"/>
                <a:gd name="T23" fmla="*/ 138 h 561"/>
                <a:gd name="T24" fmla="*/ 472 w 650"/>
                <a:gd name="T25" fmla="*/ 160 h 561"/>
                <a:gd name="T26" fmla="*/ 471 w 650"/>
                <a:gd name="T27" fmla="*/ 137 h 561"/>
                <a:gd name="T28" fmla="*/ 470 w 650"/>
                <a:gd name="T29" fmla="*/ 272 h 561"/>
                <a:gd name="T30" fmla="*/ 469 w 650"/>
                <a:gd name="T31" fmla="*/ 154 h 561"/>
                <a:gd name="T32" fmla="*/ 437 w 650"/>
                <a:gd name="T33" fmla="*/ 130 h 561"/>
                <a:gd name="T34" fmla="*/ 438 w 650"/>
                <a:gd name="T35" fmla="*/ 129 h 561"/>
                <a:gd name="T36" fmla="*/ 446 w 650"/>
                <a:gd name="T37" fmla="*/ 140 h 561"/>
                <a:gd name="T38" fmla="*/ 451 w 650"/>
                <a:gd name="T39" fmla="*/ 166 h 561"/>
                <a:gd name="T40" fmla="*/ 415 w 650"/>
                <a:gd name="T41" fmla="*/ 140 h 561"/>
                <a:gd name="T42" fmla="*/ 419 w 650"/>
                <a:gd name="T43" fmla="*/ 143 h 561"/>
                <a:gd name="T44" fmla="*/ 425 w 650"/>
                <a:gd name="T45" fmla="*/ 148 h 561"/>
                <a:gd name="T46" fmla="*/ 411 w 650"/>
                <a:gd name="T47" fmla="*/ 143 h 561"/>
                <a:gd name="T48" fmla="*/ 399 w 650"/>
                <a:gd name="T49" fmla="*/ 166 h 561"/>
                <a:gd name="T50" fmla="*/ 378 w 650"/>
                <a:gd name="T51" fmla="*/ 111 h 561"/>
                <a:gd name="T52" fmla="*/ 378 w 650"/>
                <a:gd name="T53" fmla="*/ 108 h 561"/>
                <a:gd name="T54" fmla="*/ 369 w 650"/>
                <a:gd name="T55" fmla="*/ 170 h 561"/>
                <a:gd name="T56" fmla="*/ 266 w 650"/>
                <a:gd name="T57" fmla="*/ 62 h 561"/>
                <a:gd name="T58" fmla="*/ 286 w 650"/>
                <a:gd name="T59" fmla="*/ 17 h 561"/>
                <a:gd name="T60" fmla="*/ 284 w 650"/>
                <a:gd name="T61" fmla="*/ 3 h 561"/>
                <a:gd name="T62" fmla="*/ 288 w 650"/>
                <a:gd name="T63" fmla="*/ 3 h 561"/>
                <a:gd name="T64" fmla="*/ 291 w 650"/>
                <a:gd name="T65" fmla="*/ 24 h 561"/>
                <a:gd name="T66" fmla="*/ 242 w 650"/>
                <a:gd name="T67" fmla="*/ 89 h 561"/>
                <a:gd name="T68" fmla="*/ 218 w 650"/>
                <a:gd name="T69" fmla="*/ 540 h 561"/>
                <a:gd name="T70" fmla="*/ 222 w 650"/>
                <a:gd name="T71" fmla="*/ 135 h 561"/>
                <a:gd name="T72" fmla="*/ 218 w 650"/>
                <a:gd name="T73" fmla="*/ 132 h 561"/>
                <a:gd name="T74" fmla="*/ 208 w 650"/>
                <a:gd name="T75" fmla="*/ 177 h 561"/>
                <a:gd name="T76" fmla="*/ 181 w 650"/>
                <a:gd name="T77" fmla="*/ 545 h 561"/>
                <a:gd name="T78" fmla="*/ 184 w 650"/>
                <a:gd name="T79" fmla="*/ 178 h 561"/>
                <a:gd name="T80" fmla="*/ 191 w 650"/>
                <a:gd name="T81" fmla="*/ 176 h 561"/>
                <a:gd name="T82" fmla="*/ 191 w 650"/>
                <a:gd name="T83" fmla="*/ 168 h 561"/>
                <a:gd name="T84" fmla="*/ 146 w 650"/>
                <a:gd name="T85" fmla="*/ 195 h 561"/>
                <a:gd name="T86" fmla="*/ 163 w 650"/>
                <a:gd name="T87" fmla="*/ 204 h 561"/>
                <a:gd name="T88" fmla="*/ 162 w 650"/>
                <a:gd name="T89" fmla="*/ 178 h 561"/>
                <a:gd name="T90" fmla="*/ 167 w 650"/>
                <a:gd name="T91" fmla="*/ 164 h 561"/>
                <a:gd name="T92" fmla="*/ 169 w 650"/>
                <a:gd name="T93" fmla="*/ 166 h 561"/>
                <a:gd name="T94" fmla="*/ 144 w 650"/>
                <a:gd name="T95" fmla="*/ 203 h 561"/>
                <a:gd name="T96" fmla="*/ 140 w 650"/>
                <a:gd name="T97" fmla="*/ 294 h 561"/>
                <a:gd name="T98" fmla="*/ 138 w 650"/>
                <a:gd name="T99" fmla="*/ 183 h 561"/>
                <a:gd name="T100" fmla="*/ 135 w 650"/>
                <a:gd name="T101" fmla="*/ 179 h 561"/>
                <a:gd name="T102" fmla="*/ 133 w 650"/>
                <a:gd name="T103" fmla="*/ 205 h 561"/>
                <a:gd name="T104" fmla="*/ 133 w 650"/>
                <a:gd name="T105" fmla="*/ 184 h 561"/>
                <a:gd name="T106" fmla="*/ 131 w 650"/>
                <a:gd name="T107" fmla="*/ 205 h 561"/>
                <a:gd name="T108" fmla="*/ 39 w 650"/>
                <a:gd name="T109" fmla="*/ 132 h 561"/>
                <a:gd name="T110" fmla="*/ 28 w 650"/>
                <a:gd name="T111" fmla="*/ 115 h 561"/>
                <a:gd name="T112" fmla="*/ 28 w 650"/>
                <a:gd name="T113" fmla="*/ 101 h 561"/>
                <a:gd name="T114" fmla="*/ 16 w 650"/>
                <a:gd name="T115" fmla="*/ 196 h 561"/>
                <a:gd name="T116" fmla="*/ 17 w 650"/>
                <a:gd name="T117" fmla="*/ 88 h 561"/>
                <a:gd name="T118" fmla="*/ 16 w 650"/>
                <a:gd name="T119" fmla="*/ 93 h 561"/>
                <a:gd name="T120" fmla="*/ 12 w 650"/>
                <a:gd name="T121" fmla="*/ 119 h 561"/>
                <a:gd name="T122" fmla="*/ 4 w 650"/>
                <a:gd name="T123" fmla="*/ 14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0" h="561">
                  <a:moveTo>
                    <a:pt x="578" y="493"/>
                  </a:moveTo>
                  <a:cubicBezTo>
                    <a:pt x="578" y="258"/>
                    <a:pt x="578" y="258"/>
                    <a:pt x="578" y="258"/>
                  </a:cubicBezTo>
                  <a:cubicBezTo>
                    <a:pt x="578" y="258"/>
                    <a:pt x="578" y="258"/>
                    <a:pt x="578" y="258"/>
                  </a:cubicBezTo>
                  <a:cubicBezTo>
                    <a:pt x="578" y="252"/>
                    <a:pt x="578" y="252"/>
                    <a:pt x="578" y="252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8" y="56"/>
                    <a:pt x="579" y="56"/>
                    <a:pt x="579" y="5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78" y="45"/>
                    <a:pt x="578" y="45"/>
                    <a:pt x="578" y="44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79" y="33"/>
                    <a:pt x="579" y="33"/>
                    <a:pt x="579" y="33"/>
                  </a:cubicBezTo>
                  <a:cubicBezTo>
                    <a:pt x="579" y="36"/>
                    <a:pt x="579" y="36"/>
                    <a:pt x="579" y="36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79" y="43"/>
                    <a:pt x="579" y="43"/>
                    <a:pt x="579" y="43"/>
                  </a:cubicBezTo>
                  <a:cubicBezTo>
                    <a:pt x="581" y="57"/>
                    <a:pt x="581" y="57"/>
                    <a:pt x="581" y="57"/>
                  </a:cubicBezTo>
                  <a:cubicBezTo>
                    <a:pt x="585" y="57"/>
                    <a:pt x="588" y="59"/>
                    <a:pt x="588" y="61"/>
                  </a:cubicBezTo>
                  <a:cubicBezTo>
                    <a:pt x="588" y="64"/>
                    <a:pt x="588" y="64"/>
                    <a:pt x="588" y="64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92" y="126"/>
                    <a:pt x="592" y="126"/>
                    <a:pt x="592" y="126"/>
                  </a:cubicBezTo>
                  <a:cubicBezTo>
                    <a:pt x="595" y="127"/>
                    <a:pt x="598" y="128"/>
                    <a:pt x="598" y="130"/>
                  </a:cubicBezTo>
                  <a:cubicBezTo>
                    <a:pt x="598" y="133"/>
                    <a:pt x="598" y="133"/>
                    <a:pt x="598" y="133"/>
                  </a:cubicBezTo>
                  <a:cubicBezTo>
                    <a:pt x="594" y="138"/>
                    <a:pt x="594" y="138"/>
                    <a:pt x="594" y="138"/>
                  </a:cubicBezTo>
                  <a:cubicBezTo>
                    <a:pt x="602" y="188"/>
                    <a:pt x="602" y="188"/>
                    <a:pt x="602" y="188"/>
                  </a:cubicBezTo>
                  <a:cubicBezTo>
                    <a:pt x="606" y="188"/>
                    <a:pt x="608" y="190"/>
                    <a:pt x="608" y="191"/>
                  </a:cubicBezTo>
                  <a:cubicBezTo>
                    <a:pt x="609" y="195"/>
                    <a:pt x="609" y="195"/>
                    <a:pt x="609" y="195"/>
                  </a:cubicBezTo>
                  <a:cubicBezTo>
                    <a:pt x="604" y="200"/>
                    <a:pt x="604" y="200"/>
                    <a:pt x="604" y="200"/>
                  </a:cubicBezTo>
                  <a:cubicBezTo>
                    <a:pt x="612" y="254"/>
                    <a:pt x="612" y="254"/>
                    <a:pt x="612" y="254"/>
                  </a:cubicBezTo>
                  <a:cubicBezTo>
                    <a:pt x="620" y="253"/>
                    <a:pt x="620" y="253"/>
                    <a:pt x="620" y="253"/>
                  </a:cubicBezTo>
                  <a:cubicBezTo>
                    <a:pt x="650" y="484"/>
                    <a:pt x="650" y="484"/>
                    <a:pt x="650" y="484"/>
                  </a:cubicBezTo>
                  <a:lnTo>
                    <a:pt x="578" y="493"/>
                  </a:lnTo>
                  <a:close/>
                  <a:moveTo>
                    <a:pt x="578" y="33"/>
                  </a:moveTo>
                  <a:cubicBezTo>
                    <a:pt x="578" y="44"/>
                    <a:pt x="578" y="44"/>
                    <a:pt x="578" y="44"/>
                  </a:cubicBezTo>
                  <a:cubicBezTo>
                    <a:pt x="578" y="43"/>
                    <a:pt x="577" y="43"/>
                    <a:pt x="577" y="43"/>
                  </a:cubicBezTo>
                  <a:cubicBezTo>
                    <a:pt x="577" y="43"/>
                    <a:pt x="577" y="43"/>
                    <a:pt x="577" y="43"/>
                  </a:cubicBezTo>
                  <a:cubicBezTo>
                    <a:pt x="577" y="43"/>
                    <a:pt x="576" y="43"/>
                    <a:pt x="576" y="43"/>
                  </a:cubicBezTo>
                  <a:cubicBezTo>
                    <a:pt x="576" y="30"/>
                    <a:pt x="576" y="30"/>
                    <a:pt x="576" y="30"/>
                  </a:cubicBezTo>
                  <a:cubicBezTo>
                    <a:pt x="577" y="31"/>
                    <a:pt x="577" y="31"/>
                    <a:pt x="577" y="32"/>
                  </a:cubicBezTo>
                  <a:cubicBezTo>
                    <a:pt x="578" y="33"/>
                    <a:pt x="578" y="33"/>
                    <a:pt x="578" y="33"/>
                  </a:cubicBezTo>
                  <a:close/>
                  <a:moveTo>
                    <a:pt x="578" y="56"/>
                  </a:moveTo>
                  <a:cubicBezTo>
                    <a:pt x="578" y="252"/>
                    <a:pt x="578" y="252"/>
                    <a:pt x="578" y="252"/>
                  </a:cubicBezTo>
                  <a:cubicBezTo>
                    <a:pt x="576" y="238"/>
                    <a:pt x="576" y="238"/>
                    <a:pt x="576" y="238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8" y="56"/>
                    <a:pt x="578" y="56"/>
                    <a:pt x="578" y="56"/>
                  </a:cubicBezTo>
                  <a:close/>
                  <a:moveTo>
                    <a:pt x="578" y="258"/>
                  </a:moveTo>
                  <a:cubicBezTo>
                    <a:pt x="578" y="493"/>
                    <a:pt x="578" y="493"/>
                    <a:pt x="578" y="493"/>
                  </a:cubicBezTo>
                  <a:cubicBezTo>
                    <a:pt x="576" y="493"/>
                    <a:pt x="576" y="493"/>
                    <a:pt x="576" y="493"/>
                  </a:cubicBezTo>
                  <a:cubicBezTo>
                    <a:pt x="576" y="258"/>
                    <a:pt x="576" y="258"/>
                    <a:pt x="576" y="258"/>
                  </a:cubicBezTo>
                  <a:lnTo>
                    <a:pt x="578" y="258"/>
                  </a:lnTo>
                  <a:close/>
                  <a:moveTo>
                    <a:pt x="576" y="30"/>
                  </a:moveTo>
                  <a:cubicBezTo>
                    <a:pt x="576" y="43"/>
                    <a:pt x="576" y="43"/>
                    <a:pt x="576" y="43"/>
                  </a:cubicBezTo>
                  <a:cubicBezTo>
                    <a:pt x="576" y="44"/>
                    <a:pt x="576" y="45"/>
                    <a:pt x="576" y="46"/>
                  </a:cubicBezTo>
                  <a:cubicBezTo>
                    <a:pt x="576" y="46"/>
                    <a:pt x="576" y="46"/>
                    <a:pt x="576" y="46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44"/>
                    <a:pt x="574" y="43"/>
                    <a:pt x="573" y="42"/>
                  </a:cubicBezTo>
                  <a:cubicBezTo>
                    <a:pt x="573" y="25"/>
                    <a:pt x="573" y="25"/>
                    <a:pt x="573" y="25"/>
                  </a:cubicBezTo>
                  <a:cubicBezTo>
                    <a:pt x="574" y="27"/>
                    <a:pt x="575" y="28"/>
                    <a:pt x="576" y="30"/>
                  </a:cubicBezTo>
                  <a:close/>
                  <a:moveTo>
                    <a:pt x="576" y="56"/>
                  </a:moveTo>
                  <a:cubicBezTo>
                    <a:pt x="576" y="238"/>
                    <a:pt x="576" y="238"/>
                    <a:pt x="576" y="238"/>
                  </a:cubicBezTo>
                  <a:cubicBezTo>
                    <a:pt x="573" y="204"/>
                    <a:pt x="573" y="204"/>
                    <a:pt x="573" y="204"/>
                  </a:cubicBezTo>
                  <a:cubicBezTo>
                    <a:pt x="573" y="204"/>
                    <a:pt x="573" y="204"/>
                    <a:pt x="573" y="204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4" y="56"/>
                    <a:pt x="575" y="56"/>
                    <a:pt x="576" y="56"/>
                  </a:cubicBezTo>
                  <a:close/>
                  <a:moveTo>
                    <a:pt x="576" y="258"/>
                  </a:moveTo>
                  <a:cubicBezTo>
                    <a:pt x="576" y="493"/>
                    <a:pt x="576" y="493"/>
                    <a:pt x="576" y="493"/>
                  </a:cubicBezTo>
                  <a:cubicBezTo>
                    <a:pt x="573" y="494"/>
                    <a:pt x="573" y="494"/>
                    <a:pt x="573" y="494"/>
                  </a:cubicBezTo>
                  <a:cubicBezTo>
                    <a:pt x="573" y="259"/>
                    <a:pt x="573" y="259"/>
                    <a:pt x="573" y="259"/>
                  </a:cubicBezTo>
                  <a:lnTo>
                    <a:pt x="576" y="258"/>
                  </a:lnTo>
                  <a:close/>
                  <a:moveTo>
                    <a:pt x="573" y="25"/>
                  </a:moveTo>
                  <a:cubicBezTo>
                    <a:pt x="573" y="42"/>
                    <a:pt x="573" y="42"/>
                    <a:pt x="573" y="42"/>
                  </a:cubicBezTo>
                  <a:cubicBezTo>
                    <a:pt x="572" y="42"/>
                    <a:pt x="572" y="42"/>
                    <a:pt x="571" y="42"/>
                  </a:cubicBezTo>
                  <a:cubicBezTo>
                    <a:pt x="571" y="42"/>
                    <a:pt x="571" y="42"/>
                    <a:pt x="571" y="42"/>
                  </a:cubicBezTo>
                  <a:cubicBezTo>
                    <a:pt x="570" y="43"/>
                    <a:pt x="568" y="44"/>
                    <a:pt x="569" y="46"/>
                  </a:cubicBezTo>
                  <a:cubicBezTo>
                    <a:pt x="570" y="56"/>
                    <a:pt x="570" y="56"/>
                    <a:pt x="570" y="56"/>
                  </a:cubicBezTo>
                  <a:cubicBezTo>
                    <a:pt x="571" y="56"/>
                    <a:pt x="572" y="56"/>
                    <a:pt x="573" y="56"/>
                  </a:cubicBezTo>
                  <a:cubicBezTo>
                    <a:pt x="573" y="204"/>
                    <a:pt x="573" y="204"/>
                    <a:pt x="573" y="204"/>
                  </a:cubicBezTo>
                  <a:cubicBezTo>
                    <a:pt x="566" y="201"/>
                    <a:pt x="566" y="201"/>
                    <a:pt x="566" y="201"/>
                  </a:cubicBezTo>
                  <a:cubicBezTo>
                    <a:pt x="566" y="197"/>
                    <a:pt x="566" y="197"/>
                    <a:pt x="566" y="197"/>
                  </a:cubicBezTo>
                  <a:cubicBezTo>
                    <a:pt x="566" y="197"/>
                    <a:pt x="566" y="196"/>
                    <a:pt x="566" y="196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6" y="195"/>
                    <a:pt x="568" y="193"/>
                    <a:pt x="572" y="192"/>
                  </a:cubicBezTo>
                  <a:cubicBezTo>
                    <a:pt x="566" y="142"/>
                    <a:pt x="566" y="142"/>
                    <a:pt x="566" y="142"/>
                  </a:cubicBezTo>
                  <a:cubicBezTo>
                    <a:pt x="565" y="141"/>
                    <a:pt x="565" y="141"/>
                    <a:pt x="565" y="141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5" y="124"/>
                    <a:pt x="565" y="124"/>
                    <a:pt x="565" y="124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7"/>
                    <a:pt x="567" y="57"/>
                    <a:pt x="568" y="57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5"/>
                    <a:pt x="566" y="44"/>
                    <a:pt x="565" y="43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65" y="18"/>
                    <a:pt x="566" y="19"/>
                    <a:pt x="566" y="19"/>
                  </a:cubicBezTo>
                  <a:cubicBezTo>
                    <a:pt x="566" y="20"/>
                    <a:pt x="565" y="21"/>
                    <a:pt x="565" y="21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5" y="21"/>
                    <a:pt x="566" y="22"/>
                    <a:pt x="566" y="22"/>
                  </a:cubicBezTo>
                  <a:cubicBezTo>
                    <a:pt x="566" y="22"/>
                    <a:pt x="566" y="22"/>
                    <a:pt x="566" y="22"/>
                  </a:cubicBezTo>
                  <a:cubicBezTo>
                    <a:pt x="567" y="23"/>
                    <a:pt x="569" y="23"/>
                    <a:pt x="569" y="24"/>
                  </a:cubicBezTo>
                  <a:cubicBezTo>
                    <a:pt x="570" y="24"/>
                    <a:pt x="572" y="25"/>
                    <a:pt x="573" y="25"/>
                  </a:cubicBezTo>
                  <a:close/>
                  <a:moveTo>
                    <a:pt x="573" y="259"/>
                  </a:moveTo>
                  <a:cubicBezTo>
                    <a:pt x="573" y="494"/>
                    <a:pt x="573" y="494"/>
                    <a:pt x="573" y="494"/>
                  </a:cubicBezTo>
                  <a:cubicBezTo>
                    <a:pt x="565" y="495"/>
                    <a:pt x="565" y="495"/>
                    <a:pt x="565" y="495"/>
                  </a:cubicBezTo>
                  <a:cubicBezTo>
                    <a:pt x="565" y="260"/>
                    <a:pt x="565" y="260"/>
                    <a:pt x="565" y="260"/>
                  </a:cubicBezTo>
                  <a:cubicBezTo>
                    <a:pt x="573" y="259"/>
                    <a:pt x="573" y="259"/>
                    <a:pt x="573" y="259"/>
                  </a:cubicBezTo>
                  <a:close/>
                  <a:moveTo>
                    <a:pt x="565" y="18"/>
                  </a:moveTo>
                  <a:cubicBezTo>
                    <a:pt x="565" y="18"/>
                    <a:pt x="565" y="18"/>
                    <a:pt x="565" y="1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65" y="18"/>
                    <a:pt x="565" y="18"/>
                    <a:pt x="565" y="18"/>
                  </a:cubicBezTo>
                  <a:close/>
                  <a:moveTo>
                    <a:pt x="565" y="17"/>
                  </a:moveTo>
                  <a:cubicBezTo>
                    <a:pt x="565" y="16"/>
                    <a:pt x="565" y="16"/>
                    <a:pt x="565" y="16"/>
                  </a:cubicBezTo>
                  <a:cubicBezTo>
                    <a:pt x="565" y="16"/>
                    <a:pt x="565" y="16"/>
                    <a:pt x="565" y="16"/>
                  </a:cubicBezTo>
                  <a:cubicBezTo>
                    <a:pt x="565" y="17"/>
                    <a:pt x="565" y="17"/>
                    <a:pt x="565" y="17"/>
                  </a:cubicBezTo>
                  <a:close/>
                  <a:moveTo>
                    <a:pt x="565" y="16"/>
                  </a:moveTo>
                  <a:cubicBezTo>
                    <a:pt x="565" y="17"/>
                    <a:pt x="565" y="17"/>
                    <a:pt x="565" y="17"/>
                  </a:cubicBezTo>
                  <a:cubicBezTo>
                    <a:pt x="564" y="18"/>
                    <a:pt x="564" y="18"/>
                    <a:pt x="564" y="18"/>
                  </a:cubicBezTo>
                  <a:cubicBezTo>
                    <a:pt x="564" y="18"/>
                    <a:pt x="564" y="18"/>
                    <a:pt x="565" y="1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64" y="18"/>
                    <a:pt x="564" y="18"/>
                    <a:pt x="564" y="18"/>
                  </a:cubicBezTo>
                  <a:cubicBezTo>
                    <a:pt x="564" y="18"/>
                    <a:pt x="564" y="18"/>
                    <a:pt x="565" y="18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4" y="21"/>
                    <a:pt x="564" y="21"/>
                    <a:pt x="564" y="21"/>
                  </a:cubicBezTo>
                  <a:cubicBezTo>
                    <a:pt x="564" y="21"/>
                    <a:pt x="564" y="21"/>
                    <a:pt x="565" y="21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64" y="21"/>
                    <a:pt x="563" y="20"/>
                    <a:pt x="563" y="20"/>
                  </a:cubicBezTo>
                  <a:cubicBezTo>
                    <a:pt x="563" y="19"/>
                    <a:pt x="563" y="19"/>
                    <a:pt x="564" y="18"/>
                  </a:cubicBezTo>
                  <a:cubicBezTo>
                    <a:pt x="564" y="18"/>
                    <a:pt x="564" y="18"/>
                    <a:pt x="564" y="18"/>
                  </a:cubicBezTo>
                  <a:cubicBezTo>
                    <a:pt x="564" y="18"/>
                    <a:pt x="564" y="18"/>
                    <a:pt x="564" y="18"/>
                  </a:cubicBezTo>
                  <a:cubicBezTo>
                    <a:pt x="564" y="18"/>
                    <a:pt x="563" y="17"/>
                    <a:pt x="563" y="17"/>
                  </a:cubicBezTo>
                  <a:cubicBezTo>
                    <a:pt x="563" y="16"/>
                    <a:pt x="563" y="15"/>
                    <a:pt x="564" y="15"/>
                  </a:cubicBezTo>
                  <a:cubicBezTo>
                    <a:pt x="564" y="15"/>
                    <a:pt x="563" y="15"/>
                    <a:pt x="563" y="15"/>
                  </a:cubicBezTo>
                  <a:cubicBezTo>
                    <a:pt x="563" y="15"/>
                    <a:pt x="563" y="15"/>
                    <a:pt x="564" y="15"/>
                  </a:cubicBezTo>
                  <a:cubicBezTo>
                    <a:pt x="562" y="15"/>
                    <a:pt x="563" y="11"/>
                    <a:pt x="563" y="11"/>
                  </a:cubicBezTo>
                  <a:cubicBezTo>
                    <a:pt x="563" y="11"/>
                    <a:pt x="565" y="14"/>
                    <a:pt x="564" y="15"/>
                  </a:cubicBezTo>
                  <a:cubicBezTo>
                    <a:pt x="564" y="15"/>
                    <a:pt x="564" y="15"/>
                    <a:pt x="564" y="15"/>
                  </a:cubicBezTo>
                  <a:cubicBezTo>
                    <a:pt x="564" y="15"/>
                    <a:pt x="564" y="15"/>
                    <a:pt x="564" y="15"/>
                  </a:cubicBezTo>
                  <a:cubicBezTo>
                    <a:pt x="564" y="15"/>
                    <a:pt x="564" y="15"/>
                    <a:pt x="565" y="16"/>
                  </a:cubicBezTo>
                  <a:close/>
                  <a:moveTo>
                    <a:pt x="565" y="21"/>
                  </a:moveTo>
                  <a:cubicBezTo>
                    <a:pt x="565" y="43"/>
                    <a:pt x="565" y="43"/>
                    <a:pt x="565" y="43"/>
                  </a:cubicBezTo>
                  <a:cubicBezTo>
                    <a:pt x="564" y="43"/>
                    <a:pt x="564" y="43"/>
                    <a:pt x="563" y="43"/>
                  </a:cubicBezTo>
                  <a:cubicBezTo>
                    <a:pt x="563" y="43"/>
                    <a:pt x="563" y="43"/>
                    <a:pt x="563" y="43"/>
                  </a:cubicBezTo>
                  <a:cubicBezTo>
                    <a:pt x="562" y="44"/>
                    <a:pt x="561" y="44"/>
                    <a:pt x="561" y="46"/>
                  </a:cubicBezTo>
                  <a:cubicBezTo>
                    <a:pt x="561" y="25"/>
                    <a:pt x="561" y="25"/>
                    <a:pt x="561" y="25"/>
                  </a:cubicBezTo>
                  <a:cubicBezTo>
                    <a:pt x="561" y="24"/>
                    <a:pt x="562" y="23"/>
                    <a:pt x="564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64" y="22"/>
                    <a:pt x="564" y="22"/>
                    <a:pt x="565" y="21"/>
                  </a:cubicBezTo>
                  <a:close/>
                  <a:moveTo>
                    <a:pt x="565" y="57"/>
                  </a:moveTo>
                  <a:cubicBezTo>
                    <a:pt x="565" y="124"/>
                    <a:pt x="565" y="124"/>
                    <a:pt x="565" y="124"/>
                  </a:cubicBezTo>
                  <a:cubicBezTo>
                    <a:pt x="561" y="88"/>
                    <a:pt x="561" y="88"/>
                    <a:pt x="561" y="88"/>
                  </a:cubicBezTo>
                  <a:cubicBezTo>
                    <a:pt x="561" y="58"/>
                    <a:pt x="561" y="58"/>
                    <a:pt x="561" y="58"/>
                  </a:cubicBezTo>
                  <a:cubicBezTo>
                    <a:pt x="561" y="58"/>
                    <a:pt x="561" y="58"/>
                    <a:pt x="561" y="58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2" y="58"/>
                    <a:pt x="562" y="58"/>
                    <a:pt x="562" y="58"/>
                  </a:cubicBezTo>
                  <a:cubicBezTo>
                    <a:pt x="563" y="58"/>
                    <a:pt x="564" y="58"/>
                    <a:pt x="565" y="57"/>
                  </a:cubicBezTo>
                  <a:close/>
                  <a:moveTo>
                    <a:pt x="565" y="130"/>
                  </a:moveTo>
                  <a:cubicBezTo>
                    <a:pt x="565" y="141"/>
                    <a:pt x="565" y="141"/>
                    <a:pt x="565" y="141"/>
                  </a:cubicBezTo>
                  <a:cubicBezTo>
                    <a:pt x="561" y="138"/>
                    <a:pt x="561" y="138"/>
                    <a:pt x="561" y="138"/>
                  </a:cubicBezTo>
                  <a:cubicBezTo>
                    <a:pt x="561" y="138"/>
                    <a:pt x="561" y="138"/>
                    <a:pt x="561" y="138"/>
                  </a:cubicBezTo>
                  <a:cubicBezTo>
                    <a:pt x="561" y="133"/>
                    <a:pt x="561" y="133"/>
                    <a:pt x="561" y="133"/>
                  </a:cubicBezTo>
                  <a:cubicBezTo>
                    <a:pt x="561" y="132"/>
                    <a:pt x="563" y="131"/>
                    <a:pt x="565" y="130"/>
                  </a:cubicBezTo>
                  <a:close/>
                  <a:moveTo>
                    <a:pt x="565" y="260"/>
                  </a:moveTo>
                  <a:cubicBezTo>
                    <a:pt x="565" y="495"/>
                    <a:pt x="565" y="495"/>
                    <a:pt x="565" y="495"/>
                  </a:cubicBezTo>
                  <a:cubicBezTo>
                    <a:pt x="561" y="495"/>
                    <a:pt x="561" y="495"/>
                    <a:pt x="561" y="495"/>
                  </a:cubicBezTo>
                  <a:cubicBezTo>
                    <a:pt x="561" y="260"/>
                    <a:pt x="561" y="260"/>
                    <a:pt x="561" y="260"/>
                  </a:cubicBezTo>
                  <a:lnTo>
                    <a:pt x="565" y="260"/>
                  </a:lnTo>
                  <a:close/>
                  <a:moveTo>
                    <a:pt x="561" y="25"/>
                  </a:moveTo>
                  <a:cubicBezTo>
                    <a:pt x="561" y="46"/>
                    <a:pt x="561" y="46"/>
                    <a:pt x="561" y="46"/>
                  </a:cubicBezTo>
                  <a:cubicBezTo>
                    <a:pt x="561" y="46"/>
                    <a:pt x="561" y="47"/>
                    <a:pt x="561" y="47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8"/>
                    <a:pt x="559" y="47"/>
                    <a:pt x="559" y="47"/>
                  </a:cubicBezTo>
                  <a:cubicBezTo>
                    <a:pt x="559" y="26"/>
                    <a:pt x="559" y="26"/>
                    <a:pt x="559" y="26"/>
                  </a:cubicBezTo>
                  <a:cubicBezTo>
                    <a:pt x="560" y="26"/>
                    <a:pt x="560" y="25"/>
                    <a:pt x="561" y="25"/>
                  </a:cubicBezTo>
                  <a:cubicBezTo>
                    <a:pt x="561" y="25"/>
                    <a:pt x="561" y="25"/>
                    <a:pt x="561" y="25"/>
                  </a:cubicBezTo>
                  <a:close/>
                  <a:moveTo>
                    <a:pt x="561" y="58"/>
                  </a:moveTo>
                  <a:cubicBezTo>
                    <a:pt x="561" y="88"/>
                    <a:pt x="561" y="88"/>
                    <a:pt x="561" y="88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0" y="59"/>
                    <a:pt x="560" y="59"/>
                    <a:pt x="561" y="58"/>
                  </a:cubicBezTo>
                  <a:close/>
                  <a:moveTo>
                    <a:pt x="561" y="133"/>
                  </a:moveTo>
                  <a:cubicBezTo>
                    <a:pt x="561" y="138"/>
                    <a:pt x="561" y="138"/>
                    <a:pt x="561" y="138"/>
                  </a:cubicBezTo>
                  <a:cubicBezTo>
                    <a:pt x="560" y="135"/>
                    <a:pt x="560" y="135"/>
                    <a:pt x="560" y="135"/>
                  </a:cubicBezTo>
                  <a:cubicBezTo>
                    <a:pt x="560" y="135"/>
                    <a:pt x="560" y="134"/>
                    <a:pt x="560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0" y="134"/>
                    <a:pt x="561" y="133"/>
                    <a:pt x="561" y="133"/>
                  </a:cubicBezTo>
                  <a:close/>
                  <a:moveTo>
                    <a:pt x="561" y="260"/>
                  </a:moveTo>
                  <a:cubicBezTo>
                    <a:pt x="561" y="495"/>
                    <a:pt x="561" y="495"/>
                    <a:pt x="561" y="495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59" y="260"/>
                    <a:pt x="559" y="260"/>
                    <a:pt x="559" y="260"/>
                  </a:cubicBezTo>
                  <a:lnTo>
                    <a:pt x="561" y="260"/>
                  </a:lnTo>
                  <a:close/>
                  <a:moveTo>
                    <a:pt x="559" y="26"/>
                  </a:moveTo>
                  <a:cubicBezTo>
                    <a:pt x="559" y="47"/>
                    <a:pt x="559" y="47"/>
                    <a:pt x="559" y="47"/>
                  </a:cubicBezTo>
                  <a:cubicBezTo>
                    <a:pt x="559" y="46"/>
                    <a:pt x="559" y="45"/>
                    <a:pt x="558" y="45"/>
                  </a:cubicBezTo>
                  <a:cubicBezTo>
                    <a:pt x="558" y="45"/>
                    <a:pt x="558" y="45"/>
                    <a:pt x="558" y="45"/>
                  </a:cubicBezTo>
                  <a:cubicBezTo>
                    <a:pt x="558" y="45"/>
                    <a:pt x="558" y="47"/>
                    <a:pt x="558" y="48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53" y="69"/>
                    <a:pt x="553" y="69"/>
                    <a:pt x="553" y="69"/>
                  </a:cubicBezTo>
                  <a:cubicBezTo>
                    <a:pt x="552" y="65"/>
                    <a:pt x="552" y="65"/>
                    <a:pt x="552" y="65"/>
                  </a:cubicBezTo>
                  <a:cubicBezTo>
                    <a:pt x="552" y="65"/>
                    <a:pt x="552" y="65"/>
                    <a:pt x="552" y="65"/>
                  </a:cubicBezTo>
                  <a:cubicBezTo>
                    <a:pt x="552" y="65"/>
                    <a:pt x="552" y="65"/>
                    <a:pt x="552" y="65"/>
                  </a:cubicBezTo>
                  <a:cubicBezTo>
                    <a:pt x="552" y="65"/>
                    <a:pt x="552" y="65"/>
                    <a:pt x="552" y="65"/>
                  </a:cubicBezTo>
                  <a:cubicBezTo>
                    <a:pt x="553" y="63"/>
                    <a:pt x="555" y="61"/>
                    <a:pt x="558" y="60"/>
                  </a:cubicBezTo>
                  <a:cubicBezTo>
                    <a:pt x="556" y="46"/>
                    <a:pt x="556" y="46"/>
                    <a:pt x="556" y="46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49" y="42"/>
                    <a:pt x="549" y="42"/>
                    <a:pt x="549" y="42"/>
                  </a:cubicBezTo>
                  <a:cubicBezTo>
                    <a:pt x="554" y="39"/>
                    <a:pt x="554" y="39"/>
                    <a:pt x="554" y="39"/>
                  </a:cubicBezTo>
                  <a:cubicBezTo>
                    <a:pt x="554" y="36"/>
                    <a:pt x="554" y="36"/>
                    <a:pt x="554" y="36"/>
                  </a:cubicBezTo>
                  <a:cubicBezTo>
                    <a:pt x="555" y="35"/>
                    <a:pt x="555" y="35"/>
                    <a:pt x="555" y="35"/>
                  </a:cubicBezTo>
                  <a:cubicBezTo>
                    <a:pt x="555" y="32"/>
                    <a:pt x="557" y="28"/>
                    <a:pt x="559" y="26"/>
                  </a:cubicBezTo>
                  <a:close/>
                  <a:moveTo>
                    <a:pt x="559" y="260"/>
                  </a:moveTo>
                  <a:cubicBezTo>
                    <a:pt x="559" y="496"/>
                    <a:pt x="559" y="496"/>
                    <a:pt x="559" y="496"/>
                  </a:cubicBezTo>
                  <a:cubicBezTo>
                    <a:pt x="480" y="506"/>
                    <a:pt x="480" y="506"/>
                    <a:pt x="480" y="506"/>
                  </a:cubicBezTo>
                  <a:cubicBezTo>
                    <a:pt x="480" y="159"/>
                    <a:pt x="480" y="159"/>
                    <a:pt x="480" y="159"/>
                  </a:cubicBezTo>
                  <a:cubicBezTo>
                    <a:pt x="481" y="159"/>
                    <a:pt x="481" y="159"/>
                    <a:pt x="481" y="159"/>
                  </a:cubicBezTo>
                  <a:cubicBezTo>
                    <a:pt x="481" y="153"/>
                    <a:pt x="481" y="153"/>
                    <a:pt x="481" y="153"/>
                  </a:cubicBezTo>
                  <a:cubicBezTo>
                    <a:pt x="480" y="153"/>
                    <a:pt x="480" y="152"/>
                    <a:pt x="480" y="152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1" y="145"/>
                    <a:pt x="481" y="145"/>
                    <a:pt x="481" y="145"/>
                  </a:cubicBezTo>
                  <a:cubicBezTo>
                    <a:pt x="481" y="147"/>
                    <a:pt x="481" y="147"/>
                    <a:pt x="481" y="147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83" y="151"/>
                    <a:pt x="483" y="151"/>
                    <a:pt x="483" y="151"/>
                  </a:cubicBezTo>
                  <a:cubicBezTo>
                    <a:pt x="481" y="151"/>
                    <a:pt x="481" y="151"/>
                    <a:pt x="481" y="151"/>
                  </a:cubicBezTo>
                  <a:cubicBezTo>
                    <a:pt x="482" y="160"/>
                    <a:pt x="482" y="160"/>
                    <a:pt x="482" y="160"/>
                  </a:cubicBezTo>
                  <a:cubicBezTo>
                    <a:pt x="485" y="160"/>
                    <a:pt x="486" y="161"/>
                    <a:pt x="487" y="162"/>
                  </a:cubicBezTo>
                  <a:cubicBezTo>
                    <a:pt x="487" y="164"/>
                    <a:pt x="487" y="164"/>
                    <a:pt x="487" y="164"/>
                  </a:cubicBezTo>
                  <a:cubicBezTo>
                    <a:pt x="484" y="167"/>
                    <a:pt x="484" y="167"/>
                    <a:pt x="484" y="167"/>
                  </a:cubicBezTo>
                  <a:cubicBezTo>
                    <a:pt x="489" y="202"/>
                    <a:pt x="489" y="202"/>
                    <a:pt x="489" y="202"/>
                  </a:cubicBezTo>
                  <a:cubicBezTo>
                    <a:pt x="491" y="203"/>
                    <a:pt x="493" y="204"/>
                    <a:pt x="493" y="205"/>
                  </a:cubicBezTo>
                  <a:cubicBezTo>
                    <a:pt x="493" y="207"/>
                    <a:pt x="493" y="207"/>
                    <a:pt x="493" y="207"/>
                  </a:cubicBezTo>
                  <a:cubicBezTo>
                    <a:pt x="490" y="210"/>
                    <a:pt x="490" y="210"/>
                    <a:pt x="490" y="210"/>
                  </a:cubicBezTo>
                  <a:cubicBezTo>
                    <a:pt x="495" y="240"/>
                    <a:pt x="495" y="240"/>
                    <a:pt x="495" y="240"/>
                  </a:cubicBezTo>
                  <a:cubicBezTo>
                    <a:pt x="497" y="241"/>
                    <a:pt x="499" y="241"/>
                    <a:pt x="499" y="242"/>
                  </a:cubicBezTo>
                  <a:cubicBezTo>
                    <a:pt x="499" y="245"/>
                    <a:pt x="499" y="245"/>
                    <a:pt x="499" y="245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9" y="268"/>
                    <a:pt x="499" y="268"/>
                    <a:pt x="499" y="268"/>
                  </a:cubicBezTo>
                  <a:lnTo>
                    <a:pt x="559" y="260"/>
                  </a:lnTo>
                  <a:close/>
                  <a:moveTo>
                    <a:pt x="480" y="145"/>
                  </a:moveTo>
                  <a:cubicBezTo>
                    <a:pt x="480" y="152"/>
                    <a:pt x="480" y="152"/>
                    <a:pt x="480" y="152"/>
                  </a:cubicBezTo>
                  <a:cubicBezTo>
                    <a:pt x="480" y="151"/>
                    <a:pt x="480" y="151"/>
                    <a:pt x="480" y="151"/>
                  </a:cubicBezTo>
                  <a:cubicBezTo>
                    <a:pt x="480" y="151"/>
                    <a:pt x="480" y="151"/>
                    <a:pt x="480" y="151"/>
                  </a:cubicBezTo>
                  <a:cubicBezTo>
                    <a:pt x="480" y="151"/>
                    <a:pt x="480" y="151"/>
                    <a:pt x="479" y="151"/>
                  </a:cubicBezTo>
                  <a:cubicBezTo>
                    <a:pt x="479" y="143"/>
                    <a:pt x="479" y="143"/>
                    <a:pt x="479" y="143"/>
                  </a:cubicBezTo>
                  <a:cubicBezTo>
                    <a:pt x="480" y="144"/>
                    <a:pt x="480" y="144"/>
                    <a:pt x="480" y="145"/>
                  </a:cubicBezTo>
                  <a:cubicBezTo>
                    <a:pt x="480" y="145"/>
                    <a:pt x="480" y="145"/>
                    <a:pt x="480" y="145"/>
                  </a:cubicBezTo>
                  <a:close/>
                  <a:moveTo>
                    <a:pt x="480" y="159"/>
                  </a:moveTo>
                  <a:cubicBezTo>
                    <a:pt x="480" y="506"/>
                    <a:pt x="480" y="506"/>
                    <a:pt x="480" y="506"/>
                  </a:cubicBezTo>
                  <a:cubicBezTo>
                    <a:pt x="479" y="506"/>
                    <a:pt x="479" y="506"/>
                    <a:pt x="479" y="506"/>
                  </a:cubicBezTo>
                  <a:cubicBezTo>
                    <a:pt x="479" y="159"/>
                    <a:pt x="479" y="159"/>
                    <a:pt x="479" y="159"/>
                  </a:cubicBezTo>
                  <a:cubicBezTo>
                    <a:pt x="480" y="159"/>
                    <a:pt x="480" y="159"/>
                    <a:pt x="480" y="159"/>
                  </a:cubicBezTo>
                  <a:cubicBezTo>
                    <a:pt x="479" y="159"/>
                    <a:pt x="479" y="159"/>
                    <a:pt x="479" y="159"/>
                  </a:cubicBezTo>
                  <a:cubicBezTo>
                    <a:pt x="479" y="153"/>
                    <a:pt x="479" y="153"/>
                    <a:pt x="479" y="153"/>
                  </a:cubicBezTo>
                  <a:cubicBezTo>
                    <a:pt x="480" y="159"/>
                    <a:pt x="480" y="159"/>
                    <a:pt x="480" y="159"/>
                  </a:cubicBezTo>
                  <a:close/>
                  <a:moveTo>
                    <a:pt x="479" y="143"/>
                  </a:moveTo>
                  <a:cubicBezTo>
                    <a:pt x="479" y="151"/>
                    <a:pt x="479" y="151"/>
                    <a:pt x="479" y="151"/>
                  </a:cubicBezTo>
                  <a:cubicBezTo>
                    <a:pt x="479" y="152"/>
                    <a:pt x="479" y="152"/>
                    <a:pt x="479" y="153"/>
                  </a:cubicBezTo>
                  <a:cubicBezTo>
                    <a:pt x="479" y="153"/>
                    <a:pt x="479" y="153"/>
                    <a:pt x="479" y="153"/>
                  </a:cubicBezTo>
                  <a:cubicBezTo>
                    <a:pt x="479" y="159"/>
                    <a:pt x="479" y="159"/>
                    <a:pt x="479" y="159"/>
                  </a:cubicBezTo>
                  <a:cubicBezTo>
                    <a:pt x="479" y="153"/>
                    <a:pt x="479" y="153"/>
                    <a:pt x="479" y="153"/>
                  </a:cubicBezTo>
                  <a:cubicBezTo>
                    <a:pt x="479" y="152"/>
                    <a:pt x="478" y="151"/>
                    <a:pt x="477" y="151"/>
                  </a:cubicBezTo>
                  <a:cubicBezTo>
                    <a:pt x="477" y="140"/>
                    <a:pt x="477" y="140"/>
                    <a:pt x="477" y="140"/>
                  </a:cubicBezTo>
                  <a:cubicBezTo>
                    <a:pt x="478" y="141"/>
                    <a:pt x="479" y="142"/>
                    <a:pt x="479" y="143"/>
                  </a:cubicBezTo>
                  <a:close/>
                  <a:moveTo>
                    <a:pt x="479" y="159"/>
                  </a:moveTo>
                  <a:cubicBezTo>
                    <a:pt x="479" y="506"/>
                    <a:pt x="479" y="506"/>
                    <a:pt x="479" y="506"/>
                  </a:cubicBezTo>
                  <a:cubicBezTo>
                    <a:pt x="477" y="506"/>
                    <a:pt x="477" y="506"/>
                    <a:pt x="477" y="506"/>
                  </a:cubicBezTo>
                  <a:cubicBezTo>
                    <a:pt x="477" y="271"/>
                    <a:pt x="477" y="271"/>
                    <a:pt x="477" y="271"/>
                  </a:cubicBezTo>
                  <a:cubicBezTo>
                    <a:pt x="479" y="271"/>
                    <a:pt x="479" y="271"/>
                    <a:pt x="479" y="271"/>
                  </a:cubicBezTo>
                  <a:cubicBezTo>
                    <a:pt x="477" y="250"/>
                    <a:pt x="477" y="250"/>
                    <a:pt x="477" y="250"/>
                  </a:cubicBezTo>
                  <a:cubicBezTo>
                    <a:pt x="477" y="250"/>
                    <a:pt x="477" y="250"/>
                    <a:pt x="477" y="250"/>
                  </a:cubicBezTo>
                  <a:cubicBezTo>
                    <a:pt x="477" y="159"/>
                    <a:pt x="477" y="159"/>
                    <a:pt x="477" y="159"/>
                  </a:cubicBezTo>
                  <a:cubicBezTo>
                    <a:pt x="478" y="159"/>
                    <a:pt x="479" y="159"/>
                    <a:pt x="479" y="159"/>
                  </a:cubicBezTo>
                  <a:close/>
                  <a:moveTo>
                    <a:pt x="475" y="160"/>
                  </a:moveTo>
                  <a:cubicBezTo>
                    <a:pt x="474" y="160"/>
                    <a:pt x="473" y="160"/>
                    <a:pt x="472" y="160"/>
                  </a:cubicBezTo>
                  <a:cubicBezTo>
                    <a:pt x="472" y="201"/>
                    <a:pt x="472" y="201"/>
                    <a:pt x="472" y="201"/>
                  </a:cubicBezTo>
                  <a:cubicBezTo>
                    <a:pt x="473" y="204"/>
                    <a:pt x="473" y="204"/>
                    <a:pt x="473" y="204"/>
                  </a:cubicBezTo>
                  <a:cubicBezTo>
                    <a:pt x="472" y="205"/>
                    <a:pt x="472" y="205"/>
                    <a:pt x="472" y="205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3" y="212"/>
                    <a:pt x="473" y="212"/>
                    <a:pt x="473" y="212"/>
                  </a:cubicBezTo>
                  <a:cubicBezTo>
                    <a:pt x="476" y="243"/>
                    <a:pt x="476" y="243"/>
                    <a:pt x="476" y="243"/>
                  </a:cubicBezTo>
                  <a:cubicBezTo>
                    <a:pt x="475" y="243"/>
                    <a:pt x="473" y="245"/>
                    <a:pt x="473" y="245"/>
                  </a:cubicBezTo>
                  <a:cubicBezTo>
                    <a:pt x="473" y="245"/>
                    <a:pt x="473" y="245"/>
                    <a:pt x="473" y="245"/>
                  </a:cubicBezTo>
                  <a:cubicBezTo>
                    <a:pt x="473" y="245"/>
                    <a:pt x="473" y="245"/>
                    <a:pt x="473" y="245"/>
                  </a:cubicBezTo>
                  <a:cubicBezTo>
                    <a:pt x="473" y="246"/>
                    <a:pt x="473" y="246"/>
                    <a:pt x="473" y="246"/>
                  </a:cubicBezTo>
                  <a:cubicBezTo>
                    <a:pt x="473" y="248"/>
                    <a:pt x="473" y="248"/>
                    <a:pt x="473" y="248"/>
                  </a:cubicBezTo>
                  <a:cubicBezTo>
                    <a:pt x="477" y="250"/>
                    <a:pt x="477" y="250"/>
                    <a:pt x="477" y="250"/>
                  </a:cubicBezTo>
                  <a:cubicBezTo>
                    <a:pt x="477" y="159"/>
                    <a:pt x="477" y="159"/>
                    <a:pt x="477" y="159"/>
                  </a:cubicBezTo>
                  <a:cubicBezTo>
                    <a:pt x="477" y="159"/>
                    <a:pt x="476" y="159"/>
                    <a:pt x="476" y="159"/>
                  </a:cubicBezTo>
                  <a:cubicBezTo>
                    <a:pt x="475" y="153"/>
                    <a:pt x="475" y="153"/>
                    <a:pt x="475" y="153"/>
                  </a:cubicBezTo>
                  <a:cubicBezTo>
                    <a:pt x="475" y="152"/>
                    <a:pt x="475" y="151"/>
                    <a:pt x="476" y="151"/>
                  </a:cubicBezTo>
                  <a:cubicBezTo>
                    <a:pt x="476" y="151"/>
                    <a:pt x="476" y="151"/>
                    <a:pt x="476" y="151"/>
                  </a:cubicBezTo>
                  <a:cubicBezTo>
                    <a:pt x="477" y="151"/>
                    <a:pt x="477" y="151"/>
                    <a:pt x="477" y="151"/>
                  </a:cubicBezTo>
                  <a:cubicBezTo>
                    <a:pt x="477" y="140"/>
                    <a:pt x="477" y="140"/>
                    <a:pt x="477" y="140"/>
                  </a:cubicBezTo>
                  <a:cubicBezTo>
                    <a:pt x="477" y="140"/>
                    <a:pt x="476" y="140"/>
                    <a:pt x="475" y="139"/>
                  </a:cubicBezTo>
                  <a:cubicBezTo>
                    <a:pt x="475" y="139"/>
                    <a:pt x="474" y="139"/>
                    <a:pt x="473" y="139"/>
                  </a:cubicBezTo>
                  <a:cubicBezTo>
                    <a:pt x="473" y="138"/>
                    <a:pt x="473" y="138"/>
                    <a:pt x="473" y="138"/>
                  </a:cubicBezTo>
                  <a:cubicBezTo>
                    <a:pt x="473" y="138"/>
                    <a:pt x="473" y="138"/>
                    <a:pt x="472" y="138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2" y="137"/>
                    <a:pt x="472" y="137"/>
                    <a:pt x="472" y="137"/>
                  </a:cubicBezTo>
                  <a:cubicBezTo>
                    <a:pt x="473" y="137"/>
                    <a:pt x="473" y="137"/>
                    <a:pt x="473" y="137"/>
                  </a:cubicBezTo>
                  <a:cubicBezTo>
                    <a:pt x="473" y="136"/>
                    <a:pt x="473" y="136"/>
                    <a:pt x="472" y="136"/>
                  </a:cubicBezTo>
                  <a:cubicBezTo>
                    <a:pt x="472" y="137"/>
                    <a:pt x="472" y="137"/>
                    <a:pt x="472" y="137"/>
                  </a:cubicBezTo>
                  <a:cubicBezTo>
                    <a:pt x="472" y="137"/>
                    <a:pt x="472" y="137"/>
                    <a:pt x="472" y="137"/>
                  </a:cubicBezTo>
                  <a:cubicBezTo>
                    <a:pt x="472" y="137"/>
                    <a:pt x="472" y="137"/>
                    <a:pt x="472" y="137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2" y="151"/>
                    <a:pt x="472" y="151"/>
                    <a:pt x="472" y="151"/>
                  </a:cubicBezTo>
                  <a:cubicBezTo>
                    <a:pt x="473" y="152"/>
                    <a:pt x="474" y="152"/>
                    <a:pt x="474" y="153"/>
                  </a:cubicBezTo>
                  <a:cubicBezTo>
                    <a:pt x="475" y="160"/>
                    <a:pt x="475" y="160"/>
                    <a:pt x="475" y="160"/>
                  </a:cubicBezTo>
                  <a:close/>
                  <a:moveTo>
                    <a:pt x="477" y="271"/>
                  </a:moveTo>
                  <a:cubicBezTo>
                    <a:pt x="477" y="506"/>
                    <a:pt x="477" y="506"/>
                    <a:pt x="477" y="506"/>
                  </a:cubicBezTo>
                  <a:cubicBezTo>
                    <a:pt x="472" y="507"/>
                    <a:pt x="472" y="507"/>
                    <a:pt x="472" y="507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7" y="271"/>
                    <a:pt x="477" y="271"/>
                    <a:pt x="477" y="271"/>
                  </a:cubicBezTo>
                  <a:close/>
                  <a:moveTo>
                    <a:pt x="472" y="136"/>
                  </a:move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lose/>
                  <a:moveTo>
                    <a:pt x="472" y="135"/>
                  </a:moveTo>
                  <a:cubicBezTo>
                    <a:pt x="472" y="134"/>
                    <a:pt x="472" y="134"/>
                    <a:pt x="472" y="134"/>
                  </a:cubicBezTo>
                  <a:cubicBezTo>
                    <a:pt x="472" y="134"/>
                    <a:pt x="472" y="135"/>
                    <a:pt x="473" y="135"/>
                  </a:cubicBezTo>
                  <a:cubicBezTo>
                    <a:pt x="473" y="135"/>
                    <a:pt x="472" y="135"/>
                    <a:pt x="472" y="135"/>
                  </a:cubicBezTo>
                  <a:close/>
                  <a:moveTo>
                    <a:pt x="472" y="160"/>
                  </a:moveTo>
                  <a:cubicBezTo>
                    <a:pt x="472" y="160"/>
                    <a:pt x="471" y="160"/>
                    <a:pt x="471" y="160"/>
                  </a:cubicBezTo>
                  <a:cubicBezTo>
                    <a:pt x="470" y="154"/>
                    <a:pt x="470" y="154"/>
                    <a:pt x="470" y="154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0" y="161"/>
                    <a:pt x="470" y="161"/>
                    <a:pt x="470" y="161"/>
                  </a:cubicBezTo>
                  <a:cubicBezTo>
                    <a:pt x="470" y="161"/>
                    <a:pt x="470" y="161"/>
                    <a:pt x="470" y="161"/>
                  </a:cubicBezTo>
                  <a:cubicBezTo>
                    <a:pt x="470" y="179"/>
                    <a:pt x="470" y="179"/>
                    <a:pt x="470" y="179"/>
                  </a:cubicBezTo>
                  <a:cubicBezTo>
                    <a:pt x="472" y="201"/>
                    <a:pt x="472" y="201"/>
                    <a:pt x="472" y="201"/>
                  </a:cubicBezTo>
                  <a:cubicBezTo>
                    <a:pt x="472" y="160"/>
                    <a:pt x="472" y="160"/>
                    <a:pt x="472" y="160"/>
                  </a:cubicBezTo>
                  <a:close/>
                  <a:moveTo>
                    <a:pt x="470" y="153"/>
                  </a:moveTo>
                  <a:cubicBezTo>
                    <a:pt x="470" y="152"/>
                    <a:pt x="471" y="152"/>
                    <a:pt x="472" y="151"/>
                  </a:cubicBezTo>
                  <a:cubicBezTo>
                    <a:pt x="472" y="151"/>
                    <a:pt x="472" y="151"/>
                    <a:pt x="472" y="151"/>
                  </a:cubicBezTo>
                  <a:cubicBezTo>
                    <a:pt x="472" y="151"/>
                    <a:pt x="472" y="151"/>
                    <a:pt x="472" y="151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2" y="138"/>
                    <a:pt x="472" y="138"/>
                    <a:pt x="472" y="139"/>
                  </a:cubicBezTo>
                  <a:cubicBezTo>
                    <a:pt x="472" y="139"/>
                    <a:pt x="472" y="139"/>
                    <a:pt x="472" y="139"/>
                  </a:cubicBezTo>
                  <a:cubicBezTo>
                    <a:pt x="471" y="139"/>
                    <a:pt x="470" y="140"/>
                    <a:pt x="470" y="140"/>
                  </a:cubicBezTo>
                  <a:cubicBezTo>
                    <a:pt x="470" y="153"/>
                    <a:pt x="470" y="153"/>
                    <a:pt x="470" y="153"/>
                  </a:cubicBezTo>
                  <a:close/>
                  <a:moveTo>
                    <a:pt x="472" y="134"/>
                  </a:move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7"/>
                    <a:pt x="472" y="137"/>
                    <a:pt x="472" y="137"/>
                  </a:cubicBezTo>
                  <a:cubicBezTo>
                    <a:pt x="472" y="137"/>
                    <a:pt x="471" y="137"/>
                    <a:pt x="471" y="137"/>
                  </a:cubicBezTo>
                  <a:cubicBezTo>
                    <a:pt x="471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1" y="135"/>
                    <a:pt x="471" y="135"/>
                  </a:cubicBezTo>
                  <a:cubicBezTo>
                    <a:pt x="471" y="135"/>
                    <a:pt x="471" y="134"/>
                    <a:pt x="472" y="134"/>
                  </a:cubicBezTo>
                  <a:cubicBezTo>
                    <a:pt x="472" y="134"/>
                    <a:pt x="471" y="134"/>
                    <a:pt x="471" y="134"/>
                  </a:cubicBezTo>
                  <a:cubicBezTo>
                    <a:pt x="471" y="134"/>
                    <a:pt x="472" y="134"/>
                    <a:pt x="472" y="134"/>
                  </a:cubicBezTo>
                  <a:cubicBezTo>
                    <a:pt x="471" y="134"/>
                    <a:pt x="471" y="131"/>
                    <a:pt x="471" y="131"/>
                  </a:cubicBezTo>
                  <a:cubicBezTo>
                    <a:pt x="471" y="131"/>
                    <a:pt x="473" y="134"/>
                    <a:pt x="472" y="134"/>
                  </a:cubicBezTo>
                  <a:cubicBezTo>
                    <a:pt x="472" y="134"/>
                    <a:pt x="472" y="134"/>
                    <a:pt x="472" y="134"/>
                  </a:cubicBezTo>
                  <a:cubicBezTo>
                    <a:pt x="472" y="134"/>
                    <a:pt x="472" y="134"/>
                    <a:pt x="472" y="134"/>
                  </a:cubicBezTo>
                  <a:cubicBezTo>
                    <a:pt x="472" y="134"/>
                    <a:pt x="472" y="134"/>
                    <a:pt x="472" y="134"/>
                  </a:cubicBezTo>
                  <a:close/>
                  <a:moveTo>
                    <a:pt x="472" y="137"/>
                  </a:moveTo>
                  <a:cubicBezTo>
                    <a:pt x="472" y="137"/>
                    <a:pt x="472" y="138"/>
                    <a:pt x="472" y="138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2" y="137"/>
                    <a:pt x="472" y="137"/>
                    <a:pt x="472" y="137"/>
                  </a:cubicBezTo>
                  <a:close/>
                  <a:moveTo>
                    <a:pt x="472" y="205"/>
                  </a:moveTo>
                  <a:cubicBezTo>
                    <a:pt x="472" y="211"/>
                    <a:pt x="472" y="211"/>
                    <a:pt x="472" y="211"/>
                  </a:cubicBezTo>
                  <a:cubicBezTo>
                    <a:pt x="470" y="210"/>
                    <a:pt x="470" y="210"/>
                    <a:pt x="470" y="210"/>
                  </a:cubicBezTo>
                  <a:cubicBezTo>
                    <a:pt x="470" y="210"/>
                    <a:pt x="470" y="210"/>
                    <a:pt x="470" y="210"/>
                  </a:cubicBezTo>
                  <a:cubicBezTo>
                    <a:pt x="470" y="207"/>
                    <a:pt x="470" y="207"/>
                    <a:pt x="470" y="207"/>
                  </a:cubicBezTo>
                  <a:cubicBezTo>
                    <a:pt x="470" y="206"/>
                    <a:pt x="471" y="205"/>
                    <a:pt x="472" y="205"/>
                  </a:cubicBezTo>
                  <a:close/>
                  <a:moveTo>
                    <a:pt x="472" y="272"/>
                  </a:moveTo>
                  <a:cubicBezTo>
                    <a:pt x="472" y="507"/>
                    <a:pt x="472" y="507"/>
                    <a:pt x="472" y="507"/>
                  </a:cubicBezTo>
                  <a:cubicBezTo>
                    <a:pt x="470" y="507"/>
                    <a:pt x="470" y="507"/>
                    <a:pt x="470" y="507"/>
                  </a:cubicBezTo>
                  <a:cubicBezTo>
                    <a:pt x="470" y="272"/>
                    <a:pt x="470" y="272"/>
                    <a:pt x="470" y="272"/>
                  </a:cubicBezTo>
                  <a:lnTo>
                    <a:pt x="472" y="272"/>
                  </a:lnTo>
                  <a:close/>
                  <a:moveTo>
                    <a:pt x="470" y="154"/>
                  </a:moveTo>
                  <a:cubicBezTo>
                    <a:pt x="470" y="154"/>
                    <a:pt x="470" y="154"/>
                    <a:pt x="470" y="154"/>
                  </a:cubicBezTo>
                  <a:cubicBezTo>
                    <a:pt x="470" y="153"/>
                    <a:pt x="470" y="153"/>
                    <a:pt x="470" y="153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68" y="141"/>
                    <a:pt x="466" y="144"/>
                    <a:pt x="466" y="146"/>
                  </a:cubicBezTo>
                  <a:cubicBezTo>
                    <a:pt x="466" y="147"/>
                    <a:pt x="466" y="147"/>
                    <a:pt x="466" y="147"/>
                  </a:cubicBezTo>
                  <a:cubicBezTo>
                    <a:pt x="466" y="149"/>
                    <a:pt x="466" y="149"/>
                    <a:pt x="466" y="149"/>
                  </a:cubicBezTo>
                  <a:cubicBezTo>
                    <a:pt x="462" y="151"/>
                    <a:pt x="462" y="151"/>
                    <a:pt x="462" y="151"/>
                  </a:cubicBezTo>
                  <a:cubicBezTo>
                    <a:pt x="465" y="153"/>
                    <a:pt x="465" y="153"/>
                    <a:pt x="465" y="153"/>
                  </a:cubicBezTo>
                  <a:cubicBezTo>
                    <a:pt x="467" y="153"/>
                    <a:pt x="467" y="153"/>
                    <a:pt x="467" y="153"/>
                  </a:cubicBezTo>
                  <a:cubicBezTo>
                    <a:pt x="468" y="161"/>
                    <a:pt x="468" y="161"/>
                    <a:pt x="468" y="161"/>
                  </a:cubicBezTo>
                  <a:cubicBezTo>
                    <a:pt x="466" y="162"/>
                    <a:pt x="465" y="163"/>
                    <a:pt x="465" y="164"/>
                  </a:cubicBezTo>
                  <a:cubicBezTo>
                    <a:pt x="465" y="164"/>
                    <a:pt x="465" y="164"/>
                    <a:pt x="465" y="164"/>
                  </a:cubicBezTo>
                  <a:cubicBezTo>
                    <a:pt x="465" y="164"/>
                    <a:pt x="465" y="164"/>
                    <a:pt x="465" y="164"/>
                  </a:cubicBezTo>
                  <a:cubicBezTo>
                    <a:pt x="465" y="165"/>
                    <a:pt x="465" y="165"/>
                    <a:pt x="465" y="165"/>
                  </a:cubicBezTo>
                  <a:cubicBezTo>
                    <a:pt x="465" y="167"/>
                    <a:pt x="465" y="167"/>
                    <a:pt x="465" y="167"/>
                  </a:cubicBezTo>
                  <a:cubicBezTo>
                    <a:pt x="469" y="169"/>
                    <a:pt x="469" y="169"/>
                    <a:pt x="469" y="169"/>
                  </a:cubicBezTo>
                  <a:cubicBezTo>
                    <a:pt x="470" y="179"/>
                    <a:pt x="470" y="179"/>
                    <a:pt x="470" y="179"/>
                  </a:cubicBezTo>
                  <a:cubicBezTo>
                    <a:pt x="470" y="161"/>
                    <a:pt x="470" y="161"/>
                    <a:pt x="470" y="161"/>
                  </a:cubicBezTo>
                  <a:cubicBezTo>
                    <a:pt x="470" y="161"/>
                    <a:pt x="469" y="161"/>
                    <a:pt x="469" y="161"/>
                  </a:cubicBezTo>
                  <a:cubicBezTo>
                    <a:pt x="468" y="154"/>
                    <a:pt x="468" y="154"/>
                    <a:pt x="468" y="154"/>
                  </a:cubicBezTo>
                  <a:cubicBezTo>
                    <a:pt x="468" y="153"/>
                    <a:pt x="468" y="152"/>
                    <a:pt x="468" y="152"/>
                  </a:cubicBezTo>
                  <a:cubicBezTo>
                    <a:pt x="468" y="152"/>
                    <a:pt x="468" y="152"/>
                    <a:pt x="468" y="152"/>
                  </a:cubicBezTo>
                  <a:cubicBezTo>
                    <a:pt x="469" y="152"/>
                    <a:pt x="469" y="153"/>
                    <a:pt x="469" y="154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0" y="154"/>
                    <a:pt x="470" y="154"/>
                    <a:pt x="470" y="154"/>
                  </a:cubicBezTo>
                  <a:close/>
                  <a:moveTo>
                    <a:pt x="470" y="207"/>
                  </a:moveTo>
                  <a:cubicBezTo>
                    <a:pt x="470" y="210"/>
                    <a:pt x="470" y="210"/>
                    <a:pt x="470" y="210"/>
                  </a:cubicBezTo>
                  <a:cubicBezTo>
                    <a:pt x="470" y="208"/>
                    <a:pt x="470" y="208"/>
                    <a:pt x="470" y="208"/>
                  </a:cubicBezTo>
                  <a:cubicBezTo>
                    <a:pt x="470" y="208"/>
                    <a:pt x="470" y="207"/>
                    <a:pt x="470" y="207"/>
                  </a:cubicBezTo>
                  <a:cubicBezTo>
                    <a:pt x="470" y="207"/>
                    <a:pt x="470" y="207"/>
                    <a:pt x="470" y="207"/>
                  </a:cubicBezTo>
                  <a:cubicBezTo>
                    <a:pt x="470" y="207"/>
                    <a:pt x="470" y="207"/>
                    <a:pt x="470" y="207"/>
                  </a:cubicBezTo>
                  <a:cubicBezTo>
                    <a:pt x="470" y="207"/>
                    <a:pt x="470" y="207"/>
                    <a:pt x="470" y="207"/>
                  </a:cubicBezTo>
                  <a:close/>
                  <a:moveTo>
                    <a:pt x="470" y="272"/>
                  </a:moveTo>
                  <a:cubicBezTo>
                    <a:pt x="470" y="507"/>
                    <a:pt x="470" y="507"/>
                    <a:pt x="470" y="507"/>
                  </a:cubicBezTo>
                  <a:cubicBezTo>
                    <a:pt x="432" y="512"/>
                    <a:pt x="432" y="512"/>
                    <a:pt x="432" y="512"/>
                  </a:cubicBezTo>
                  <a:cubicBezTo>
                    <a:pt x="432" y="165"/>
                    <a:pt x="432" y="165"/>
                    <a:pt x="432" y="165"/>
                  </a:cubicBezTo>
                  <a:cubicBezTo>
                    <a:pt x="433" y="165"/>
                    <a:pt x="433" y="165"/>
                    <a:pt x="433" y="165"/>
                  </a:cubicBezTo>
                  <a:cubicBezTo>
                    <a:pt x="433" y="163"/>
                    <a:pt x="433" y="163"/>
                    <a:pt x="433" y="163"/>
                  </a:cubicBezTo>
                  <a:cubicBezTo>
                    <a:pt x="432" y="164"/>
                    <a:pt x="432" y="164"/>
                    <a:pt x="432" y="164"/>
                  </a:cubicBezTo>
                  <a:cubicBezTo>
                    <a:pt x="432" y="151"/>
                    <a:pt x="432" y="151"/>
                    <a:pt x="432" y="151"/>
                  </a:cubicBezTo>
                  <a:cubicBezTo>
                    <a:pt x="438" y="151"/>
                    <a:pt x="438" y="151"/>
                    <a:pt x="438" y="151"/>
                  </a:cubicBezTo>
                  <a:cubicBezTo>
                    <a:pt x="437" y="137"/>
                    <a:pt x="437" y="137"/>
                    <a:pt x="437" y="137"/>
                  </a:cubicBezTo>
                  <a:cubicBezTo>
                    <a:pt x="436" y="137"/>
                    <a:pt x="436" y="136"/>
                    <a:pt x="436" y="136"/>
                  </a:cubicBezTo>
                  <a:cubicBezTo>
                    <a:pt x="436" y="136"/>
                    <a:pt x="436" y="136"/>
                    <a:pt x="437" y="136"/>
                  </a:cubicBezTo>
                  <a:cubicBezTo>
                    <a:pt x="436" y="135"/>
                    <a:pt x="436" y="135"/>
                    <a:pt x="436" y="135"/>
                  </a:cubicBezTo>
                  <a:cubicBezTo>
                    <a:pt x="435" y="132"/>
                    <a:pt x="434" y="134"/>
                    <a:pt x="434" y="133"/>
                  </a:cubicBezTo>
                  <a:cubicBezTo>
                    <a:pt x="434" y="132"/>
                    <a:pt x="435" y="132"/>
                    <a:pt x="435" y="132"/>
                  </a:cubicBezTo>
                  <a:cubicBezTo>
                    <a:pt x="435" y="132"/>
                    <a:pt x="435" y="132"/>
                    <a:pt x="435" y="132"/>
                  </a:cubicBezTo>
                  <a:cubicBezTo>
                    <a:pt x="435" y="131"/>
                    <a:pt x="436" y="130"/>
                    <a:pt x="437" y="130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6" y="128"/>
                    <a:pt x="436" y="128"/>
                    <a:pt x="436" y="128"/>
                  </a:cubicBezTo>
                  <a:cubicBezTo>
                    <a:pt x="436" y="128"/>
                    <a:pt x="436" y="128"/>
                    <a:pt x="437" y="128"/>
                  </a:cubicBezTo>
                  <a:cubicBezTo>
                    <a:pt x="437" y="128"/>
                    <a:pt x="436" y="128"/>
                    <a:pt x="436" y="128"/>
                  </a:cubicBezTo>
                  <a:cubicBezTo>
                    <a:pt x="436" y="127"/>
                    <a:pt x="437" y="127"/>
                    <a:pt x="43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6" y="127"/>
                    <a:pt x="436" y="127"/>
                    <a:pt x="437" y="127"/>
                  </a:cubicBezTo>
                  <a:cubicBezTo>
                    <a:pt x="436" y="126"/>
                    <a:pt x="436" y="126"/>
                    <a:pt x="436" y="126"/>
                  </a:cubicBezTo>
                  <a:cubicBezTo>
                    <a:pt x="436" y="126"/>
                    <a:pt x="436" y="126"/>
                    <a:pt x="436" y="126"/>
                  </a:cubicBezTo>
                  <a:cubicBezTo>
                    <a:pt x="436" y="126"/>
                    <a:pt x="436" y="126"/>
                    <a:pt x="436" y="126"/>
                  </a:cubicBezTo>
                  <a:cubicBezTo>
                    <a:pt x="436" y="126"/>
                    <a:pt x="436" y="124"/>
                    <a:pt x="436" y="124"/>
                  </a:cubicBezTo>
                  <a:cubicBezTo>
                    <a:pt x="437" y="124"/>
                    <a:pt x="437" y="125"/>
                    <a:pt x="437" y="126"/>
                  </a:cubicBezTo>
                  <a:cubicBezTo>
                    <a:pt x="437" y="126"/>
                    <a:pt x="437" y="126"/>
                    <a:pt x="437" y="126"/>
                  </a:cubicBezTo>
                  <a:cubicBezTo>
                    <a:pt x="437" y="126"/>
                    <a:pt x="437" y="126"/>
                    <a:pt x="437" y="126"/>
                  </a:cubicBezTo>
                  <a:cubicBezTo>
                    <a:pt x="437" y="126"/>
                    <a:pt x="437" y="126"/>
                    <a:pt x="437" y="126"/>
                  </a:cubicBezTo>
                  <a:cubicBezTo>
                    <a:pt x="437" y="126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8"/>
                    <a:pt x="437" y="128"/>
                    <a:pt x="437" y="128"/>
                  </a:cubicBezTo>
                  <a:cubicBezTo>
                    <a:pt x="437" y="128"/>
                    <a:pt x="438" y="128"/>
                    <a:pt x="438" y="128"/>
                  </a:cubicBezTo>
                  <a:cubicBezTo>
                    <a:pt x="438" y="128"/>
                    <a:pt x="438" y="128"/>
                    <a:pt x="437" y="128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7" y="129"/>
                    <a:pt x="437" y="129"/>
                    <a:pt x="438" y="129"/>
                  </a:cubicBezTo>
                  <a:cubicBezTo>
                    <a:pt x="438" y="130"/>
                    <a:pt x="439" y="130"/>
                    <a:pt x="439" y="131"/>
                  </a:cubicBezTo>
                  <a:cubicBezTo>
                    <a:pt x="439" y="131"/>
                    <a:pt x="439" y="131"/>
                    <a:pt x="439" y="131"/>
                  </a:cubicBezTo>
                  <a:cubicBezTo>
                    <a:pt x="440" y="131"/>
                    <a:pt x="441" y="132"/>
                    <a:pt x="441" y="132"/>
                  </a:cubicBezTo>
                  <a:cubicBezTo>
                    <a:pt x="441" y="133"/>
                    <a:pt x="439" y="132"/>
                    <a:pt x="440" y="134"/>
                  </a:cubicBezTo>
                  <a:cubicBezTo>
                    <a:pt x="440" y="135"/>
                    <a:pt x="440" y="135"/>
                    <a:pt x="439" y="135"/>
                  </a:cubicBezTo>
                  <a:cubicBezTo>
                    <a:pt x="440" y="135"/>
                    <a:pt x="440" y="135"/>
                    <a:pt x="440" y="136"/>
                  </a:cubicBezTo>
                  <a:cubicBezTo>
                    <a:pt x="440" y="136"/>
                    <a:pt x="440" y="136"/>
                    <a:pt x="440" y="136"/>
                  </a:cubicBezTo>
                  <a:cubicBezTo>
                    <a:pt x="443" y="165"/>
                    <a:pt x="443" y="165"/>
                    <a:pt x="443" y="165"/>
                  </a:cubicBezTo>
                  <a:cubicBezTo>
                    <a:pt x="448" y="166"/>
                    <a:pt x="448" y="166"/>
                    <a:pt x="448" y="166"/>
                  </a:cubicBezTo>
                  <a:cubicBezTo>
                    <a:pt x="446" y="150"/>
                    <a:pt x="446" y="150"/>
                    <a:pt x="446" y="150"/>
                  </a:cubicBezTo>
                  <a:cubicBezTo>
                    <a:pt x="446" y="150"/>
                    <a:pt x="446" y="150"/>
                    <a:pt x="446" y="150"/>
                  </a:cubicBezTo>
                  <a:cubicBezTo>
                    <a:pt x="446" y="150"/>
                    <a:pt x="446" y="149"/>
                    <a:pt x="446" y="149"/>
                  </a:cubicBezTo>
                  <a:cubicBezTo>
                    <a:pt x="446" y="149"/>
                    <a:pt x="446" y="149"/>
                    <a:pt x="446" y="148"/>
                  </a:cubicBezTo>
                  <a:cubicBezTo>
                    <a:pt x="445" y="146"/>
                    <a:pt x="444" y="147"/>
                    <a:pt x="444" y="146"/>
                  </a:cubicBezTo>
                  <a:cubicBezTo>
                    <a:pt x="444" y="146"/>
                    <a:pt x="444" y="146"/>
                    <a:pt x="445" y="146"/>
                  </a:cubicBezTo>
                  <a:cubicBezTo>
                    <a:pt x="445" y="146"/>
                    <a:pt x="445" y="146"/>
                    <a:pt x="445" y="145"/>
                  </a:cubicBezTo>
                  <a:cubicBezTo>
                    <a:pt x="445" y="145"/>
                    <a:pt x="446" y="144"/>
                    <a:pt x="447" y="143"/>
                  </a:cubicBezTo>
                  <a:cubicBezTo>
                    <a:pt x="447" y="143"/>
                    <a:pt x="447" y="143"/>
                    <a:pt x="447" y="143"/>
                  </a:cubicBezTo>
                  <a:cubicBezTo>
                    <a:pt x="447" y="143"/>
                    <a:pt x="446" y="143"/>
                    <a:pt x="446" y="143"/>
                  </a:cubicBezTo>
                  <a:cubicBezTo>
                    <a:pt x="446" y="142"/>
                    <a:pt x="446" y="142"/>
                    <a:pt x="447" y="142"/>
                  </a:cubicBezTo>
                  <a:cubicBezTo>
                    <a:pt x="446" y="142"/>
                    <a:pt x="446" y="142"/>
                    <a:pt x="446" y="142"/>
                  </a:cubicBezTo>
                  <a:cubicBezTo>
                    <a:pt x="446" y="142"/>
                    <a:pt x="446" y="142"/>
                    <a:pt x="446" y="141"/>
                  </a:cubicBezTo>
                  <a:cubicBezTo>
                    <a:pt x="446" y="141"/>
                    <a:pt x="446" y="141"/>
                    <a:pt x="446" y="141"/>
                  </a:cubicBezTo>
                  <a:cubicBezTo>
                    <a:pt x="446" y="141"/>
                    <a:pt x="446" y="141"/>
                    <a:pt x="446" y="141"/>
                  </a:cubicBezTo>
                  <a:cubicBezTo>
                    <a:pt x="446" y="141"/>
                    <a:pt x="446" y="141"/>
                    <a:pt x="446" y="141"/>
                  </a:cubicBezTo>
                  <a:cubicBezTo>
                    <a:pt x="446" y="140"/>
                    <a:pt x="446" y="140"/>
                    <a:pt x="446" y="140"/>
                  </a:cubicBezTo>
                  <a:cubicBezTo>
                    <a:pt x="446" y="140"/>
                    <a:pt x="446" y="140"/>
                    <a:pt x="446" y="140"/>
                  </a:cubicBezTo>
                  <a:cubicBezTo>
                    <a:pt x="446" y="140"/>
                    <a:pt x="446" y="140"/>
                    <a:pt x="446" y="140"/>
                  </a:cubicBezTo>
                  <a:cubicBezTo>
                    <a:pt x="446" y="140"/>
                    <a:pt x="446" y="140"/>
                    <a:pt x="446" y="139"/>
                  </a:cubicBezTo>
                  <a:cubicBezTo>
                    <a:pt x="446" y="139"/>
                    <a:pt x="446" y="138"/>
                    <a:pt x="446" y="138"/>
                  </a:cubicBezTo>
                  <a:cubicBezTo>
                    <a:pt x="446" y="138"/>
                    <a:pt x="447" y="139"/>
                    <a:pt x="447" y="139"/>
                  </a:cubicBezTo>
                  <a:cubicBezTo>
                    <a:pt x="447" y="139"/>
                    <a:pt x="447" y="140"/>
                    <a:pt x="447" y="140"/>
                  </a:cubicBezTo>
                  <a:cubicBezTo>
                    <a:pt x="447" y="140"/>
                    <a:pt x="447" y="140"/>
                    <a:pt x="447" y="140"/>
                  </a:cubicBezTo>
                  <a:cubicBezTo>
                    <a:pt x="447" y="140"/>
                    <a:pt x="447" y="140"/>
                    <a:pt x="447" y="140"/>
                  </a:cubicBezTo>
                  <a:cubicBezTo>
                    <a:pt x="447" y="140"/>
                    <a:pt x="447" y="140"/>
                    <a:pt x="447" y="140"/>
                  </a:cubicBezTo>
                  <a:cubicBezTo>
                    <a:pt x="447" y="141"/>
                    <a:pt x="447" y="141"/>
                    <a:pt x="447" y="141"/>
                  </a:cubicBezTo>
                  <a:cubicBezTo>
                    <a:pt x="447" y="141"/>
                    <a:pt x="447" y="141"/>
                    <a:pt x="447" y="141"/>
                  </a:cubicBezTo>
                  <a:cubicBezTo>
                    <a:pt x="447" y="141"/>
                    <a:pt x="447" y="141"/>
                    <a:pt x="447" y="141"/>
                  </a:cubicBezTo>
                  <a:cubicBezTo>
                    <a:pt x="447" y="141"/>
                    <a:pt x="447" y="142"/>
                    <a:pt x="447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47" y="143"/>
                    <a:pt x="447" y="143"/>
                    <a:pt x="447" y="143"/>
                  </a:cubicBezTo>
                  <a:cubicBezTo>
                    <a:pt x="447" y="143"/>
                    <a:pt x="447" y="143"/>
                    <a:pt x="447" y="143"/>
                  </a:cubicBezTo>
                  <a:cubicBezTo>
                    <a:pt x="448" y="143"/>
                    <a:pt x="449" y="144"/>
                    <a:pt x="449" y="145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50" y="145"/>
                    <a:pt x="451" y="145"/>
                    <a:pt x="451" y="146"/>
                  </a:cubicBezTo>
                  <a:cubicBezTo>
                    <a:pt x="451" y="146"/>
                    <a:pt x="449" y="145"/>
                    <a:pt x="449" y="148"/>
                  </a:cubicBezTo>
                  <a:cubicBezTo>
                    <a:pt x="449" y="148"/>
                    <a:pt x="449" y="149"/>
                    <a:pt x="449" y="149"/>
                  </a:cubicBezTo>
                  <a:cubicBezTo>
                    <a:pt x="449" y="149"/>
                    <a:pt x="450" y="149"/>
                    <a:pt x="450" y="149"/>
                  </a:cubicBezTo>
                  <a:cubicBezTo>
                    <a:pt x="450" y="150"/>
                    <a:pt x="450" y="150"/>
                    <a:pt x="449" y="150"/>
                  </a:cubicBezTo>
                  <a:cubicBezTo>
                    <a:pt x="451" y="166"/>
                    <a:pt x="451" y="166"/>
                    <a:pt x="451" y="166"/>
                  </a:cubicBezTo>
                  <a:cubicBezTo>
                    <a:pt x="451" y="166"/>
                    <a:pt x="451" y="166"/>
                    <a:pt x="451" y="166"/>
                  </a:cubicBezTo>
                  <a:cubicBezTo>
                    <a:pt x="465" y="273"/>
                    <a:pt x="465" y="273"/>
                    <a:pt x="465" y="273"/>
                  </a:cubicBezTo>
                  <a:lnTo>
                    <a:pt x="470" y="272"/>
                  </a:lnTo>
                  <a:close/>
                  <a:moveTo>
                    <a:pt x="432" y="151"/>
                  </a:moveTo>
                  <a:cubicBezTo>
                    <a:pt x="432" y="164"/>
                    <a:pt x="432" y="164"/>
                    <a:pt x="432" y="164"/>
                  </a:cubicBezTo>
                  <a:cubicBezTo>
                    <a:pt x="432" y="165"/>
                    <a:pt x="432" y="165"/>
                    <a:pt x="432" y="165"/>
                  </a:cubicBezTo>
                  <a:cubicBezTo>
                    <a:pt x="432" y="165"/>
                    <a:pt x="432" y="165"/>
                    <a:pt x="432" y="165"/>
                  </a:cubicBezTo>
                  <a:cubicBezTo>
                    <a:pt x="432" y="512"/>
                    <a:pt x="432" y="512"/>
                    <a:pt x="432" y="512"/>
                  </a:cubicBezTo>
                  <a:cubicBezTo>
                    <a:pt x="431" y="512"/>
                    <a:pt x="431" y="512"/>
                    <a:pt x="431" y="512"/>
                  </a:cubicBezTo>
                  <a:cubicBezTo>
                    <a:pt x="411" y="515"/>
                    <a:pt x="411" y="515"/>
                    <a:pt x="411" y="515"/>
                  </a:cubicBezTo>
                  <a:cubicBezTo>
                    <a:pt x="411" y="165"/>
                    <a:pt x="411" y="165"/>
                    <a:pt x="411" y="165"/>
                  </a:cubicBezTo>
                  <a:cubicBezTo>
                    <a:pt x="417" y="164"/>
                    <a:pt x="417" y="164"/>
                    <a:pt x="417" y="164"/>
                  </a:cubicBezTo>
                  <a:cubicBezTo>
                    <a:pt x="415" y="148"/>
                    <a:pt x="415" y="148"/>
                    <a:pt x="415" y="148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4" y="147"/>
                    <a:pt x="414" y="147"/>
                    <a:pt x="415" y="147"/>
                  </a:cubicBezTo>
                  <a:cubicBezTo>
                    <a:pt x="414" y="147"/>
                    <a:pt x="414" y="146"/>
                    <a:pt x="414" y="146"/>
                  </a:cubicBezTo>
                  <a:cubicBezTo>
                    <a:pt x="414" y="144"/>
                    <a:pt x="413" y="145"/>
                    <a:pt x="412" y="144"/>
                  </a:cubicBezTo>
                  <a:cubicBezTo>
                    <a:pt x="411" y="148"/>
                    <a:pt x="411" y="148"/>
                    <a:pt x="411" y="148"/>
                  </a:cubicBezTo>
                  <a:cubicBezTo>
                    <a:pt x="411" y="143"/>
                    <a:pt x="411" y="143"/>
                    <a:pt x="411" y="143"/>
                  </a:cubicBezTo>
                  <a:cubicBezTo>
                    <a:pt x="413" y="144"/>
                    <a:pt x="413" y="144"/>
                    <a:pt x="413" y="144"/>
                  </a:cubicBezTo>
                  <a:cubicBezTo>
                    <a:pt x="413" y="144"/>
                    <a:pt x="413" y="144"/>
                    <a:pt x="413" y="144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3" y="142"/>
                    <a:pt x="414" y="141"/>
                    <a:pt x="415" y="141"/>
                  </a:cubicBezTo>
                  <a:cubicBezTo>
                    <a:pt x="415" y="141"/>
                    <a:pt x="415" y="141"/>
                    <a:pt x="415" y="140"/>
                  </a:cubicBezTo>
                  <a:cubicBezTo>
                    <a:pt x="415" y="140"/>
                    <a:pt x="415" y="140"/>
                    <a:pt x="415" y="140"/>
                  </a:cubicBezTo>
                  <a:cubicBezTo>
                    <a:pt x="415" y="140"/>
                    <a:pt x="415" y="140"/>
                    <a:pt x="415" y="140"/>
                  </a:cubicBezTo>
                  <a:cubicBezTo>
                    <a:pt x="415" y="140"/>
                    <a:pt x="414" y="140"/>
                    <a:pt x="414" y="140"/>
                  </a:cubicBezTo>
                  <a:cubicBezTo>
                    <a:pt x="414" y="139"/>
                    <a:pt x="414" y="139"/>
                    <a:pt x="415" y="139"/>
                  </a:cubicBezTo>
                  <a:cubicBezTo>
                    <a:pt x="415" y="139"/>
                    <a:pt x="415" y="139"/>
                    <a:pt x="414" y="139"/>
                  </a:cubicBezTo>
                  <a:cubicBezTo>
                    <a:pt x="414" y="139"/>
                    <a:pt x="415" y="139"/>
                    <a:pt x="415" y="139"/>
                  </a:cubicBezTo>
                  <a:cubicBezTo>
                    <a:pt x="414" y="138"/>
                    <a:pt x="414" y="138"/>
                    <a:pt x="414" y="138"/>
                  </a:cubicBezTo>
                  <a:cubicBezTo>
                    <a:pt x="414" y="138"/>
                    <a:pt x="414" y="138"/>
                    <a:pt x="415" y="138"/>
                  </a:cubicBezTo>
                  <a:cubicBezTo>
                    <a:pt x="414" y="138"/>
                    <a:pt x="414" y="138"/>
                    <a:pt x="414" y="138"/>
                  </a:cubicBezTo>
                  <a:cubicBezTo>
                    <a:pt x="414" y="137"/>
                    <a:pt x="414" y="137"/>
                    <a:pt x="414" y="137"/>
                  </a:cubicBezTo>
                  <a:cubicBezTo>
                    <a:pt x="414" y="137"/>
                    <a:pt x="414" y="137"/>
                    <a:pt x="414" y="137"/>
                  </a:cubicBezTo>
                  <a:cubicBezTo>
                    <a:pt x="414" y="137"/>
                    <a:pt x="414" y="135"/>
                    <a:pt x="414" y="135"/>
                  </a:cubicBezTo>
                  <a:cubicBezTo>
                    <a:pt x="415" y="135"/>
                    <a:pt x="415" y="137"/>
                    <a:pt x="415" y="137"/>
                  </a:cubicBezTo>
                  <a:cubicBezTo>
                    <a:pt x="415" y="137"/>
                    <a:pt x="415" y="137"/>
                    <a:pt x="415" y="137"/>
                  </a:cubicBezTo>
                  <a:cubicBezTo>
                    <a:pt x="415" y="137"/>
                    <a:pt x="415" y="137"/>
                    <a:pt x="415" y="138"/>
                  </a:cubicBezTo>
                  <a:cubicBezTo>
                    <a:pt x="415" y="138"/>
                    <a:pt x="415" y="138"/>
                    <a:pt x="415" y="138"/>
                  </a:cubicBezTo>
                  <a:cubicBezTo>
                    <a:pt x="415" y="138"/>
                    <a:pt x="415" y="138"/>
                    <a:pt x="415" y="138"/>
                  </a:cubicBezTo>
                  <a:cubicBezTo>
                    <a:pt x="415" y="138"/>
                    <a:pt x="415" y="138"/>
                    <a:pt x="415" y="138"/>
                  </a:cubicBezTo>
                  <a:cubicBezTo>
                    <a:pt x="415" y="139"/>
                    <a:pt x="415" y="139"/>
                    <a:pt x="415" y="139"/>
                  </a:cubicBezTo>
                  <a:cubicBezTo>
                    <a:pt x="415" y="139"/>
                    <a:pt x="415" y="139"/>
                    <a:pt x="415" y="139"/>
                  </a:cubicBezTo>
                  <a:cubicBezTo>
                    <a:pt x="415" y="139"/>
                    <a:pt x="416" y="139"/>
                    <a:pt x="416" y="139"/>
                  </a:cubicBezTo>
                  <a:cubicBezTo>
                    <a:pt x="416" y="140"/>
                    <a:pt x="416" y="140"/>
                    <a:pt x="415" y="140"/>
                  </a:cubicBezTo>
                  <a:cubicBezTo>
                    <a:pt x="415" y="140"/>
                    <a:pt x="415" y="140"/>
                    <a:pt x="415" y="140"/>
                  </a:cubicBezTo>
                  <a:cubicBezTo>
                    <a:pt x="415" y="140"/>
                    <a:pt x="415" y="140"/>
                    <a:pt x="415" y="140"/>
                  </a:cubicBezTo>
                  <a:cubicBezTo>
                    <a:pt x="415" y="141"/>
                    <a:pt x="415" y="141"/>
                    <a:pt x="416" y="141"/>
                  </a:cubicBezTo>
                  <a:cubicBezTo>
                    <a:pt x="416" y="141"/>
                    <a:pt x="417" y="142"/>
                    <a:pt x="417" y="143"/>
                  </a:cubicBezTo>
                  <a:cubicBezTo>
                    <a:pt x="417" y="143"/>
                    <a:pt x="417" y="143"/>
                    <a:pt x="417" y="143"/>
                  </a:cubicBezTo>
                  <a:cubicBezTo>
                    <a:pt x="418" y="143"/>
                    <a:pt x="419" y="143"/>
                    <a:pt x="419" y="143"/>
                  </a:cubicBezTo>
                  <a:cubicBezTo>
                    <a:pt x="419" y="144"/>
                    <a:pt x="417" y="143"/>
                    <a:pt x="418" y="145"/>
                  </a:cubicBezTo>
                  <a:cubicBezTo>
                    <a:pt x="418" y="146"/>
                    <a:pt x="418" y="146"/>
                    <a:pt x="417" y="147"/>
                  </a:cubicBezTo>
                  <a:cubicBezTo>
                    <a:pt x="418" y="147"/>
                    <a:pt x="418" y="147"/>
                    <a:pt x="418" y="147"/>
                  </a:cubicBezTo>
                  <a:cubicBezTo>
                    <a:pt x="418" y="147"/>
                    <a:pt x="418" y="147"/>
                    <a:pt x="418" y="148"/>
                  </a:cubicBezTo>
                  <a:cubicBezTo>
                    <a:pt x="420" y="164"/>
                    <a:pt x="420" y="164"/>
                    <a:pt x="420" y="164"/>
                  </a:cubicBezTo>
                  <a:cubicBezTo>
                    <a:pt x="424" y="164"/>
                    <a:pt x="424" y="164"/>
                    <a:pt x="424" y="164"/>
                  </a:cubicBezTo>
                  <a:cubicBezTo>
                    <a:pt x="426" y="162"/>
                    <a:pt x="426" y="162"/>
                    <a:pt x="426" y="162"/>
                  </a:cubicBezTo>
                  <a:cubicBezTo>
                    <a:pt x="425" y="156"/>
                    <a:pt x="425" y="156"/>
                    <a:pt x="425" y="156"/>
                  </a:cubicBezTo>
                  <a:cubicBezTo>
                    <a:pt x="425" y="156"/>
                    <a:pt x="424" y="156"/>
                    <a:pt x="424" y="156"/>
                  </a:cubicBezTo>
                  <a:cubicBezTo>
                    <a:pt x="424" y="156"/>
                    <a:pt x="425" y="156"/>
                    <a:pt x="425" y="155"/>
                  </a:cubicBezTo>
                  <a:cubicBezTo>
                    <a:pt x="425" y="155"/>
                    <a:pt x="424" y="155"/>
                    <a:pt x="424" y="155"/>
                  </a:cubicBezTo>
                  <a:cubicBezTo>
                    <a:pt x="424" y="153"/>
                    <a:pt x="423" y="154"/>
                    <a:pt x="423" y="153"/>
                  </a:cubicBezTo>
                  <a:cubicBezTo>
                    <a:pt x="423" y="153"/>
                    <a:pt x="423" y="153"/>
                    <a:pt x="424" y="153"/>
                  </a:cubicBezTo>
                  <a:cubicBezTo>
                    <a:pt x="424" y="153"/>
                    <a:pt x="424" y="153"/>
                    <a:pt x="424" y="153"/>
                  </a:cubicBezTo>
                  <a:cubicBezTo>
                    <a:pt x="424" y="152"/>
                    <a:pt x="424" y="151"/>
                    <a:pt x="425" y="151"/>
                  </a:cubicBezTo>
                  <a:cubicBezTo>
                    <a:pt x="425" y="151"/>
                    <a:pt x="425" y="151"/>
                    <a:pt x="425" y="151"/>
                  </a:cubicBezTo>
                  <a:cubicBezTo>
                    <a:pt x="425" y="151"/>
                    <a:pt x="425" y="151"/>
                    <a:pt x="425" y="150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5" y="150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8"/>
                  </a:cubicBezTo>
                  <a:cubicBezTo>
                    <a:pt x="425" y="148"/>
                    <a:pt x="425" y="148"/>
                    <a:pt x="425" y="148"/>
                  </a:cubicBezTo>
                  <a:cubicBezTo>
                    <a:pt x="425" y="148"/>
                    <a:pt x="425" y="148"/>
                    <a:pt x="425" y="148"/>
                  </a:cubicBezTo>
                  <a:cubicBezTo>
                    <a:pt x="425" y="148"/>
                    <a:pt x="425" y="147"/>
                    <a:pt x="425" y="147"/>
                  </a:cubicBezTo>
                  <a:cubicBezTo>
                    <a:pt x="425" y="147"/>
                    <a:pt x="425" y="148"/>
                    <a:pt x="425" y="148"/>
                  </a:cubicBezTo>
                  <a:cubicBezTo>
                    <a:pt x="425" y="148"/>
                    <a:pt x="425" y="148"/>
                    <a:pt x="425" y="148"/>
                  </a:cubicBezTo>
                  <a:cubicBezTo>
                    <a:pt x="425" y="148"/>
                    <a:pt x="425" y="148"/>
                    <a:pt x="425" y="148"/>
                  </a:cubicBezTo>
                  <a:cubicBezTo>
                    <a:pt x="425" y="148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50"/>
                  </a:cubicBezTo>
                  <a:cubicBezTo>
                    <a:pt x="425" y="150"/>
                    <a:pt x="426" y="150"/>
                    <a:pt x="426" y="150"/>
                  </a:cubicBezTo>
                  <a:cubicBezTo>
                    <a:pt x="426" y="150"/>
                    <a:pt x="426" y="150"/>
                    <a:pt x="425" y="150"/>
                  </a:cubicBezTo>
                  <a:cubicBezTo>
                    <a:pt x="425" y="150"/>
                    <a:pt x="425" y="150"/>
                    <a:pt x="426" y="150"/>
                  </a:cubicBezTo>
                  <a:cubicBezTo>
                    <a:pt x="426" y="150"/>
                    <a:pt x="425" y="151"/>
                    <a:pt x="425" y="151"/>
                  </a:cubicBezTo>
                  <a:cubicBezTo>
                    <a:pt x="425" y="151"/>
                    <a:pt x="426" y="151"/>
                    <a:pt x="426" y="151"/>
                  </a:cubicBezTo>
                  <a:cubicBezTo>
                    <a:pt x="426" y="151"/>
                    <a:pt x="427" y="151"/>
                    <a:pt x="427" y="152"/>
                  </a:cubicBezTo>
                  <a:cubicBezTo>
                    <a:pt x="427" y="152"/>
                    <a:pt x="427" y="152"/>
                    <a:pt x="427" y="152"/>
                  </a:cubicBezTo>
                  <a:cubicBezTo>
                    <a:pt x="428" y="152"/>
                    <a:pt x="428" y="152"/>
                    <a:pt x="428" y="153"/>
                  </a:cubicBezTo>
                  <a:cubicBezTo>
                    <a:pt x="428" y="153"/>
                    <a:pt x="427" y="152"/>
                    <a:pt x="427" y="154"/>
                  </a:cubicBezTo>
                  <a:cubicBezTo>
                    <a:pt x="427" y="155"/>
                    <a:pt x="427" y="155"/>
                    <a:pt x="427" y="155"/>
                  </a:cubicBezTo>
                  <a:cubicBezTo>
                    <a:pt x="427" y="155"/>
                    <a:pt x="427" y="155"/>
                    <a:pt x="427" y="156"/>
                  </a:cubicBezTo>
                  <a:cubicBezTo>
                    <a:pt x="427" y="156"/>
                    <a:pt x="427" y="156"/>
                    <a:pt x="427" y="156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32" y="152"/>
                    <a:pt x="432" y="152"/>
                    <a:pt x="432" y="152"/>
                  </a:cubicBezTo>
                  <a:lnTo>
                    <a:pt x="432" y="151"/>
                  </a:lnTo>
                  <a:close/>
                  <a:moveTo>
                    <a:pt x="411" y="143"/>
                  </a:moveTo>
                  <a:cubicBezTo>
                    <a:pt x="411" y="148"/>
                    <a:pt x="411" y="148"/>
                    <a:pt x="411" y="148"/>
                  </a:cubicBezTo>
                  <a:cubicBezTo>
                    <a:pt x="409" y="150"/>
                    <a:pt x="409" y="150"/>
                    <a:pt x="409" y="150"/>
                  </a:cubicBezTo>
                  <a:cubicBezTo>
                    <a:pt x="404" y="152"/>
                    <a:pt x="404" y="152"/>
                    <a:pt x="404" y="152"/>
                  </a:cubicBezTo>
                  <a:cubicBezTo>
                    <a:pt x="407" y="165"/>
                    <a:pt x="407" y="165"/>
                    <a:pt x="407" y="165"/>
                  </a:cubicBezTo>
                  <a:cubicBezTo>
                    <a:pt x="411" y="165"/>
                    <a:pt x="411" y="165"/>
                    <a:pt x="411" y="165"/>
                  </a:cubicBezTo>
                  <a:cubicBezTo>
                    <a:pt x="411" y="515"/>
                    <a:pt x="411" y="515"/>
                    <a:pt x="411" y="515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02" y="166"/>
                    <a:pt x="402" y="166"/>
                    <a:pt x="402" y="166"/>
                  </a:cubicBezTo>
                  <a:cubicBezTo>
                    <a:pt x="404" y="165"/>
                    <a:pt x="404" y="165"/>
                    <a:pt x="404" y="165"/>
                  </a:cubicBezTo>
                  <a:cubicBezTo>
                    <a:pt x="403" y="156"/>
                    <a:pt x="403" y="156"/>
                    <a:pt x="403" y="156"/>
                  </a:cubicBezTo>
                  <a:cubicBezTo>
                    <a:pt x="403" y="155"/>
                    <a:pt x="402" y="153"/>
                    <a:pt x="402" y="153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404" y="135"/>
                    <a:pt x="404" y="135"/>
                    <a:pt x="404" y="135"/>
                  </a:cubicBezTo>
                  <a:cubicBezTo>
                    <a:pt x="405" y="140"/>
                    <a:pt x="405" y="140"/>
                    <a:pt x="405" y="140"/>
                  </a:cubicBezTo>
                  <a:lnTo>
                    <a:pt x="411" y="143"/>
                  </a:lnTo>
                  <a:close/>
                  <a:moveTo>
                    <a:pt x="402" y="135"/>
                  </a:moveTo>
                  <a:cubicBezTo>
                    <a:pt x="402" y="153"/>
                    <a:pt x="402" y="153"/>
                    <a:pt x="402" y="153"/>
                  </a:cubicBezTo>
                  <a:cubicBezTo>
                    <a:pt x="402" y="152"/>
                    <a:pt x="401" y="151"/>
                    <a:pt x="401" y="151"/>
                  </a:cubicBezTo>
                  <a:cubicBezTo>
                    <a:pt x="401" y="151"/>
                    <a:pt x="401" y="151"/>
                    <a:pt x="401" y="151"/>
                  </a:cubicBezTo>
                  <a:cubicBezTo>
                    <a:pt x="400" y="151"/>
                    <a:pt x="399" y="154"/>
                    <a:pt x="400" y="157"/>
                  </a:cubicBezTo>
                  <a:cubicBezTo>
                    <a:pt x="401" y="166"/>
                    <a:pt x="401" y="166"/>
                    <a:pt x="401" y="166"/>
                  </a:cubicBezTo>
                  <a:cubicBezTo>
                    <a:pt x="402" y="166"/>
                    <a:pt x="402" y="166"/>
                    <a:pt x="402" y="166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393" y="517"/>
                    <a:pt x="393" y="517"/>
                    <a:pt x="393" y="517"/>
                  </a:cubicBezTo>
                  <a:cubicBezTo>
                    <a:pt x="393" y="167"/>
                    <a:pt x="393" y="167"/>
                    <a:pt x="393" y="167"/>
                  </a:cubicBezTo>
                  <a:cubicBezTo>
                    <a:pt x="399" y="166"/>
                    <a:pt x="399" y="166"/>
                    <a:pt x="399" y="166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397" y="153"/>
                    <a:pt x="395" y="151"/>
                    <a:pt x="393" y="151"/>
                  </a:cubicBezTo>
                  <a:cubicBezTo>
                    <a:pt x="393" y="123"/>
                    <a:pt x="393" y="123"/>
                    <a:pt x="393" y="123"/>
                  </a:cubicBezTo>
                  <a:cubicBezTo>
                    <a:pt x="397" y="126"/>
                    <a:pt x="401" y="130"/>
                    <a:pt x="402" y="135"/>
                  </a:cubicBezTo>
                  <a:close/>
                  <a:moveTo>
                    <a:pt x="393" y="123"/>
                  </a:moveTo>
                  <a:cubicBezTo>
                    <a:pt x="393" y="151"/>
                    <a:pt x="393" y="151"/>
                    <a:pt x="393" y="151"/>
                  </a:cubicBezTo>
                  <a:cubicBezTo>
                    <a:pt x="392" y="151"/>
                    <a:pt x="392" y="151"/>
                    <a:pt x="391" y="151"/>
                  </a:cubicBezTo>
                  <a:cubicBezTo>
                    <a:pt x="391" y="151"/>
                    <a:pt x="391" y="151"/>
                    <a:pt x="391" y="151"/>
                  </a:cubicBezTo>
                  <a:cubicBezTo>
                    <a:pt x="388" y="151"/>
                    <a:pt x="386" y="154"/>
                    <a:pt x="386" y="157"/>
                  </a:cubicBezTo>
                  <a:cubicBezTo>
                    <a:pt x="388" y="168"/>
                    <a:pt x="388" y="168"/>
                    <a:pt x="388" y="168"/>
                  </a:cubicBezTo>
                  <a:cubicBezTo>
                    <a:pt x="393" y="167"/>
                    <a:pt x="393" y="167"/>
                    <a:pt x="393" y="167"/>
                  </a:cubicBezTo>
                  <a:cubicBezTo>
                    <a:pt x="393" y="517"/>
                    <a:pt x="393" y="517"/>
                    <a:pt x="393" y="517"/>
                  </a:cubicBezTo>
                  <a:cubicBezTo>
                    <a:pt x="378" y="519"/>
                    <a:pt x="378" y="519"/>
                    <a:pt x="378" y="519"/>
                  </a:cubicBezTo>
                  <a:cubicBezTo>
                    <a:pt x="378" y="169"/>
                    <a:pt x="378" y="169"/>
                    <a:pt x="378" y="169"/>
                  </a:cubicBezTo>
                  <a:cubicBezTo>
                    <a:pt x="385" y="168"/>
                    <a:pt x="385" y="168"/>
                    <a:pt x="385" y="168"/>
                  </a:cubicBezTo>
                  <a:cubicBezTo>
                    <a:pt x="383" y="157"/>
                    <a:pt x="383" y="157"/>
                    <a:pt x="383" y="157"/>
                  </a:cubicBezTo>
                  <a:cubicBezTo>
                    <a:pt x="383" y="155"/>
                    <a:pt x="381" y="153"/>
                    <a:pt x="378" y="153"/>
                  </a:cubicBezTo>
                  <a:cubicBezTo>
                    <a:pt x="378" y="118"/>
                    <a:pt x="378" y="118"/>
                    <a:pt x="378" y="118"/>
                  </a:cubicBezTo>
                  <a:cubicBezTo>
                    <a:pt x="379" y="118"/>
                    <a:pt x="379" y="117"/>
                    <a:pt x="380" y="117"/>
                  </a:cubicBezTo>
                  <a:cubicBezTo>
                    <a:pt x="379" y="117"/>
                    <a:pt x="379" y="117"/>
                    <a:pt x="379" y="117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16"/>
                    <a:pt x="379" y="116"/>
                    <a:pt x="378" y="116"/>
                  </a:cubicBezTo>
                  <a:cubicBezTo>
                    <a:pt x="378" y="113"/>
                    <a:pt x="378" y="113"/>
                    <a:pt x="378" y="113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79" y="113"/>
                    <a:pt x="378" y="112"/>
                    <a:pt x="378" y="112"/>
                  </a:cubicBezTo>
                  <a:cubicBezTo>
                    <a:pt x="378" y="111"/>
                    <a:pt x="378" y="111"/>
                    <a:pt x="378" y="111"/>
                  </a:cubicBezTo>
                  <a:cubicBezTo>
                    <a:pt x="378" y="111"/>
                    <a:pt x="379" y="111"/>
                    <a:pt x="379" y="111"/>
                  </a:cubicBezTo>
                  <a:cubicBezTo>
                    <a:pt x="379" y="111"/>
                    <a:pt x="378" y="111"/>
                    <a:pt x="378" y="111"/>
                  </a:cubicBezTo>
                  <a:cubicBezTo>
                    <a:pt x="378" y="108"/>
                    <a:pt x="378" y="108"/>
                    <a:pt x="378" y="108"/>
                  </a:cubicBezTo>
                  <a:cubicBezTo>
                    <a:pt x="378" y="106"/>
                    <a:pt x="378" y="106"/>
                    <a:pt x="378" y="106"/>
                  </a:cubicBezTo>
                  <a:cubicBezTo>
                    <a:pt x="379" y="106"/>
                    <a:pt x="379" y="107"/>
                    <a:pt x="379" y="107"/>
                  </a:cubicBezTo>
                  <a:cubicBezTo>
                    <a:pt x="379" y="107"/>
                    <a:pt x="379" y="108"/>
                    <a:pt x="378" y="108"/>
                  </a:cubicBezTo>
                  <a:cubicBezTo>
                    <a:pt x="379" y="108"/>
                    <a:pt x="380" y="108"/>
                    <a:pt x="380" y="109"/>
                  </a:cubicBezTo>
                  <a:cubicBezTo>
                    <a:pt x="381" y="110"/>
                    <a:pt x="380" y="111"/>
                    <a:pt x="379" y="111"/>
                  </a:cubicBezTo>
                  <a:cubicBezTo>
                    <a:pt x="379" y="111"/>
                    <a:pt x="380" y="111"/>
                    <a:pt x="380" y="112"/>
                  </a:cubicBezTo>
                  <a:cubicBezTo>
                    <a:pt x="380" y="112"/>
                    <a:pt x="379" y="112"/>
                    <a:pt x="379" y="113"/>
                  </a:cubicBezTo>
                  <a:cubicBezTo>
                    <a:pt x="380" y="112"/>
                    <a:pt x="381" y="113"/>
                    <a:pt x="382" y="114"/>
                  </a:cubicBezTo>
                  <a:cubicBezTo>
                    <a:pt x="382" y="115"/>
                    <a:pt x="381" y="116"/>
                    <a:pt x="379" y="116"/>
                  </a:cubicBezTo>
                  <a:cubicBezTo>
                    <a:pt x="380" y="116"/>
                    <a:pt x="380" y="116"/>
                    <a:pt x="380" y="117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1" y="117"/>
                    <a:pt x="382" y="118"/>
                    <a:pt x="382" y="119"/>
                  </a:cubicBezTo>
                  <a:cubicBezTo>
                    <a:pt x="382" y="119"/>
                    <a:pt x="382" y="119"/>
                    <a:pt x="382" y="119"/>
                  </a:cubicBezTo>
                  <a:cubicBezTo>
                    <a:pt x="385" y="119"/>
                    <a:pt x="387" y="120"/>
                    <a:pt x="388" y="121"/>
                  </a:cubicBezTo>
                  <a:cubicBezTo>
                    <a:pt x="389" y="122"/>
                    <a:pt x="391" y="122"/>
                    <a:pt x="393" y="123"/>
                  </a:cubicBezTo>
                  <a:close/>
                  <a:moveTo>
                    <a:pt x="378" y="106"/>
                  </a:moveTo>
                  <a:cubicBezTo>
                    <a:pt x="378" y="102"/>
                    <a:pt x="378" y="102"/>
                    <a:pt x="378" y="102"/>
                  </a:cubicBezTo>
                  <a:cubicBezTo>
                    <a:pt x="379" y="104"/>
                    <a:pt x="380" y="106"/>
                    <a:pt x="378" y="106"/>
                  </a:cubicBezTo>
                  <a:close/>
                  <a:moveTo>
                    <a:pt x="378" y="102"/>
                  </a:moveTo>
                  <a:cubicBezTo>
                    <a:pt x="378" y="106"/>
                    <a:pt x="378" y="106"/>
                    <a:pt x="378" y="106"/>
                  </a:cubicBezTo>
                  <a:cubicBezTo>
                    <a:pt x="378" y="106"/>
                    <a:pt x="378" y="106"/>
                    <a:pt x="378" y="106"/>
                  </a:cubicBezTo>
                  <a:cubicBezTo>
                    <a:pt x="378" y="106"/>
                    <a:pt x="378" y="106"/>
                    <a:pt x="378" y="106"/>
                  </a:cubicBezTo>
                  <a:cubicBezTo>
                    <a:pt x="378" y="108"/>
                    <a:pt x="378" y="108"/>
                    <a:pt x="378" y="108"/>
                  </a:cubicBezTo>
                  <a:cubicBezTo>
                    <a:pt x="378" y="108"/>
                    <a:pt x="378" y="107"/>
                    <a:pt x="377" y="107"/>
                  </a:cubicBezTo>
                  <a:cubicBezTo>
                    <a:pt x="377" y="107"/>
                    <a:pt x="378" y="106"/>
                    <a:pt x="378" y="106"/>
                  </a:cubicBezTo>
                  <a:cubicBezTo>
                    <a:pt x="375" y="107"/>
                    <a:pt x="377" y="100"/>
                    <a:pt x="377" y="100"/>
                  </a:cubicBezTo>
                  <a:cubicBezTo>
                    <a:pt x="377" y="100"/>
                    <a:pt x="378" y="101"/>
                    <a:pt x="378" y="102"/>
                  </a:cubicBezTo>
                  <a:close/>
                  <a:moveTo>
                    <a:pt x="378" y="108"/>
                  </a:moveTo>
                  <a:cubicBezTo>
                    <a:pt x="377" y="108"/>
                    <a:pt x="376" y="109"/>
                    <a:pt x="377" y="110"/>
                  </a:cubicBezTo>
                  <a:cubicBezTo>
                    <a:pt x="377" y="110"/>
                    <a:pt x="377" y="111"/>
                    <a:pt x="378" y="111"/>
                  </a:cubicBezTo>
                  <a:cubicBezTo>
                    <a:pt x="378" y="108"/>
                    <a:pt x="378" y="108"/>
                    <a:pt x="378" y="108"/>
                  </a:cubicBezTo>
                  <a:close/>
                  <a:moveTo>
                    <a:pt x="378" y="111"/>
                  </a:moveTo>
                  <a:cubicBezTo>
                    <a:pt x="378" y="112"/>
                    <a:pt x="378" y="112"/>
                    <a:pt x="378" y="112"/>
                  </a:cubicBezTo>
                  <a:cubicBezTo>
                    <a:pt x="378" y="112"/>
                    <a:pt x="378" y="112"/>
                    <a:pt x="378" y="112"/>
                  </a:cubicBezTo>
                  <a:cubicBezTo>
                    <a:pt x="378" y="112"/>
                    <a:pt x="378" y="112"/>
                    <a:pt x="378" y="111"/>
                  </a:cubicBezTo>
                  <a:close/>
                  <a:moveTo>
                    <a:pt x="378" y="113"/>
                  </a:moveTo>
                  <a:cubicBezTo>
                    <a:pt x="378" y="116"/>
                    <a:pt x="378" y="116"/>
                    <a:pt x="378" y="116"/>
                  </a:cubicBezTo>
                  <a:cubicBezTo>
                    <a:pt x="377" y="116"/>
                    <a:pt x="377" y="115"/>
                    <a:pt x="377" y="115"/>
                  </a:cubicBezTo>
                  <a:cubicBezTo>
                    <a:pt x="377" y="114"/>
                    <a:pt x="377" y="113"/>
                    <a:pt x="378" y="113"/>
                  </a:cubicBezTo>
                  <a:close/>
                  <a:moveTo>
                    <a:pt x="378" y="118"/>
                  </a:moveTo>
                  <a:cubicBezTo>
                    <a:pt x="378" y="153"/>
                    <a:pt x="378" y="153"/>
                    <a:pt x="378" y="153"/>
                  </a:cubicBezTo>
                  <a:cubicBezTo>
                    <a:pt x="378" y="153"/>
                    <a:pt x="377" y="153"/>
                    <a:pt x="377" y="153"/>
                  </a:cubicBezTo>
                  <a:cubicBezTo>
                    <a:pt x="377" y="153"/>
                    <a:pt x="377" y="153"/>
                    <a:pt x="377" y="153"/>
                  </a:cubicBezTo>
                  <a:cubicBezTo>
                    <a:pt x="374" y="153"/>
                    <a:pt x="372" y="156"/>
                    <a:pt x="372" y="159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8" y="169"/>
                    <a:pt x="378" y="169"/>
                    <a:pt x="378" y="169"/>
                  </a:cubicBezTo>
                  <a:cubicBezTo>
                    <a:pt x="378" y="519"/>
                    <a:pt x="378" y="519"/>
                    <a:pt x="378" y="519"/>
                  </a:cubicBezTo>
                  <a:cubicBezTo>
                    <a:pt x="369" y="520"/>
                    <a:pt x="369" y="520"/>
                    <a:pt x="369" y="520"/>
                  </a:cubicBezTo>
                  <a:cubicBezTo>
                    <a:pt x="369" y="170"/>
                    <a:pt x="369" y="170"/>
                    <a:pt x="369" y="170"/>
                  </a:cubicBezTo>
                  <a:cubicBezTo>
                    <a:pt x="371" y="170"/>
                    <a:pt x="371" y="170"/>
                    <a:pt x="371" y="170"/>
                  </a:cubicBezTo>
                  <a:cubicBezTo>
                    <a:pt x="370" y="161"/>
                    <a:pt x="370" y="161"/>
                    <a:pt x="370" y="161"/>
                  </a:cubicBezTo>
                  <a:cubicBezTo>
                    <a:pt x="370" y="159"/>
                    <a:pt x="369" y="158"/>
                    <a:pt x="369" y="157"/>
                  </a:cubicBezTo>
                  <a:cubicBezTo>
                    <a:pt x="369" y="126"/>
                    <a:pt x="369" y="126"/>
                    <a:pt x="369" y="126"/>
                  </a:cubicBezTo>
                  <a:cubicBezTo>
                    <a:pt x="370" y="125"/>
                    <a:pt x="371" y="124"/>
                    <a:pt x="373" y="123"/>
                  </a:cubicBezTo>
                  <a:cubicBezTo>
                    <a:pt x="373" y="122"/>
                    <a:pt x="375" y="120"/>
                    <a:pt x="378" y="120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8"/>
                    <a:pt x="378" y="118"/>
                  </a:cubicBezTo>
                  <a:close/>
                  <a:moveTo>
                    <a:pt x="369" y="126"/>
                  </a:moveTo>
                  <a:cubicBezTo>
                    <a:pt x="369" y="157"/>
                    <a:pt x="369" y="157"/>
                    <a:pt x="369" y="157"/>
                  </a:cubicBezTo>
                  <a:cubicBezTo>
                    <a:pt x="369" y="156"/>
                    <a:pt x="368" y="156"/>
                    <a:pt x="368" y="156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7" y="156"/>
                    <a:pt x="367" y="158"/>
                    <a:pt x="367" y="161"/>
                  </a:cubicBezTo>
                  <a:cubicBezTo>
                    <a:pt x="368" y="170"/>
                    <a:pt x="368" y="170"/>
                    <a:pt x="368" y="170"/>
                  </a:cubicBezTo>
                  <a:cubicBezTo>
                    <a:pt x="369" y="170"/>
                    <a:pt x="369" y="170"/>
                    <a:pt x="369" y="170"/>
                  </a:cubicBezTo>
                  <a:cubicBezTo>
                    <a:pt x="369" y="520"/>
                    <a:pt x="369" y="520"/>
                    <a:pt x="369" y="520"/>
                  </a:cubicBezTo>
                  <a:cubicBezTo>
                    <a:pt x="274" y="533"/>
                    <a:pt x="274" y="533"/>
                    <a:pt x="274" y="533"/>
                  </a:cubicBezTo>
                  <a:cubicBezTo>
                    <a:pt x="242" y="537"/>
                    <a:pt x="242" y="537"/>
                    <a:pt x="242" y="53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77"/>
                    <a:pt x="243" y="177"/>
                    <a:pt x="243" y="177"/>
                  </a:cubicBezTo>
                  <a:cubicBezTo>
                    <a:pt x="243" y="176"/>
                    <a:pt x="243" y="174"/>
                    <a:pt x="242" y="173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7" y="78"/>
                    <a:pt x="255" y="69"/>
                    <a:pt x="265" y="63"/>
                  </a:cubicBezTo>
                  <a:cubicBezTo>
                    <a:pt x="265" y="63"/>
                    <a:pt x="265" y="62"/>
                    <a:pt x="265" y="62"/>
                  </a:cubicBezTo>
                  <a:cubicBezTo>
                    <a:pt x="265" y="62"/>
                    <a:pt x="265" y="62"/>
                    <a:pt x="266" y="62"/>
                  </a:cubicBezTo>
                  <a:cubicBezTo>
                    <a:pt x="265" y="62"/>
                    <a:pt x="264" y="61"/>
                    <a:pt x="264" y="60"/>
                  </a:cubicBezTo>
                  <a:cubicBezTo>
                    <a:pt x="265" y="60"/>
                    <a:pt x="266" y="60"/>
                    <a:pt x="266" y="60"/>
                  </a:cubicBezTo>
                  <a:cubicBezTo>
                    <a:pt x="266" y="60"/>
                    <a:pt x="265" y="59"/>
                    <a:pt x="265" y="58"/>
                  </a:cubicBezTo>
                  <a:cubicBezTo>
                    <a:pt x="266" y="58"/>
                    <a:pt x="268" y="58"/>
                    <a:pt x="268" y="58"/>
                  </a:cubicBezTo>
                  <a:cubicBezTo>
                    <a:pt x="268" y="57"/>
                    <a:pt x="267" y="57"/>
                    <a:pt x="268" y="56"/>
                  </a:cubicBezTo>
                  <a:cubicBezTo>
                    <a:pt x="268" y="56"/>
                    <a:pt x="270" y="56"/>
                    <a:pt x="271" y="56"/>
                  </a:cubicBezTo>
                  <a:cubicBezTo>
                    <a:pt x="271" y="55"/>
                    <a:pt x="271" y="54"/>
                    <a:pt x="272" y="54"/>
                  </a:cubicBezTo>
                  <a:cubicBezTo>
                    <a:pt x="275" y="54"/>
                    <a:pt x="277" y="51"/>
                    <a:pt x="278" y="49"/>
                  </a:cubicBezTo>
                  <a:cubicBezTo>
                    <a:pt x="279" y="47"/>
                    <a:pt x="282" y="44"/>
                    <a:pt x="283" y="43"/>
                  </a:cubicBezTo>
                  <a:cubicBezTo>
                    <a:pt x="283" y="43"/>
                    <a:pt x="283" y="43"/>
                    <a:pt x="283" y="43"/>
                  </a:cubicBezTo>
                  <a:cubicBezTo>
                    <a:pt x="283" y="42"/>
                    <a:pt x="284" y="41"/>
                    <a:pt x="284" y="40"/>
                  </a:cubicBezTo>
                  <a:cubicBezTo>
                    <a:pt x="285" y="40"/>
                    <a:pt x="285" y="39"/>
                    <a:pt x="285" y="38"/>
                  </a:cubicBezTo>
                  <a:cubicBezTo>
                    <a:pt x="286" y="37"/>
                    <a:pt x="287" y="36"/>
                    <a:pt x="288" y="35"/>
                  </a:cubicBezTo>
                  <a:cubicBezTo>
                    <a:pt x="288" y="35"/>
                    <a:pt x="287" y="35"/>
                    <a:pt x="287" y="35"/>
                  </a:cubicBezTo>
                  <a:cubicBezTo>
                    <a:pt x="286" y="35"/>
                    <a:pt x="285" y="34"/>
                    <a:pt x="285" y="32"/>
                  </a:cubicBezTo>
                  <a:cubicBezTo>
                    <a:pt x="285" y="31"/>
                    <a:pt x="286" y="30"/>
                    <a:pt x="287" y="29"/>
                  </a:cubicBezTo>
                  <a:cubicBezTo>
                    <a:pt x="287" y="29"/>
                    <a:pt x="287" y="29"/>
                    <a:pt x="287" y="29"/>
                  </a:cubicBezTo>
                  <a:cubicBezTo>
                    <a:pt x="287" y="29"/>
                    <a:pt x="287" y="29"/>
                    <a:pt x="287" y="29"/>
                  </a:cubicBezTo>
                  <a:cubicBezTo>
                    <a:pt x="285" y="28"/>
                    <a:pt x="284" y="27"/>
                    <a:pt x="284" y="25"/>
                  </a:cubicBezTo>
                  <a:cubicBezTo>
                    <a:pt x="283" y="23"/>
                    <a:pt x="286" y="20"/>
                    <a:pt x="286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6" y="19"/>
                    <a:pt x="286" y="18"/>
                    <a:pt x="286" y="18"/>
                  </a:cubicBezTo>
                  <a:cubicBezTo>
                    <a:pt x="286" y="18"/>
                    <a:pt x="285" y="18"/>
                    <a:pt x="285" y="18"/>
                  </a:cubicBezTo>
                  <a:cubicBezTo>
                    <a:pt x="285" y="17"/>
                    <a:pt x="285" y="17"/>
                    <a:pt x="286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86" y="17"/>
                    <a:pt x="286" y="16"/>
                    <a:pt x="286" y="16"/>
                  </a:cubicBezTo>
                  <a:cubicBezTo>
                    <a:pt x="285" y="16"/>
                    <a:pt x="285" y="16"/>
                    <a:pt x="285" y="16"/>
                  </a:cubicBezTo>
                  <a:cubicBezTo>
                    <a:pt x="285" y="16"/>
                    <a:pt x="285" y="16"/>
                    <a:pt x="286" y="16"/>
                  </a:cubicBezTo>
                  <a:cubicBezTo>
                    <a:pt x="285" y="16"/>
                    <a:pt x="285" y="16"/>
                    <a:pt x="285" y="16"/>
                  </a:cubicBezTo>
                  <a:cubicBezTo>
                    <a:pt x="285" y="16"/>
                    <a:pt x="285" y="16"/>
                    <a:pt x="285" y="16"/>
                  </a:cubicBezTo>
                  <a:cubicBezTo>
                    <a:pt x="284" y="15"/>
                    <a:pt x="284" y="15"/>
                    <a:pt x="283" y="14"/>
                  </a:cubicBezTo>
                  <a:cubicBezTo>
                    <a:pt x="283" y="13"/>
                    <a:pt x="284" y="12"/>
                    <a:pt x="285" y="11"/>
                  </a:cubicBezTo>
                  <a:cubicBezTo>
                    <a:pt x="285" y="11"/>
                    <a:pt x="285" y="11"/>
                    <a:pt x="285" y="11"/>
                  </a:cubicBezTo>
                  <a:cubicBezTo>
                    <a:pt x="284" y="11"/>
                    <a:pt x="285" y="11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9"/>
                    <a:pt x="285" y="9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5" y="9"/>
                    <a:pt x="285" y="8"/>
                    <a:pt x="285" y="8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3" y="8"/>
                    <a:pt x="281" y="6"/>
                    <a:pt x="281" y="4"/>
                  </a:cubicBezTo>
                  <a:cubicBezTo>
                    <a:pt x="281" y="4"/>
                    <a:pt x="281" y="4"/>
                    <a:pt x="281" y="4"/>
                  </a:cubicBezTo>
                  <a:cubicBezTo>
                    <a:pt x="281" y="5"/>
                    <a:pt x="283" y="7"/>
                    <a:pt x="284" y="7"/>
                  </a:cubicBezTo>
                  <a:cubicBezTo>
                    <a:pt x="284" y="7"/>
                    <a:pt x="284" y="6"/>
                    <a:pt x="284" y="6"/>
                  </a:cubicBezTo>
                  <a:cubicBezTo>
                    <a:pt x="284" y="6"/>
                    <a:pt x="284" y="6"/>
                    <a:pt x="285" y="6"/>
                  </a:cubicBezTo>
                  <a:cubicBezTo>
                    <a:pt x="285" y="6"/>
                    <a:pt x="284" y="5"/>
                    <a:pt x="284" y="5"/>
                  </a:cubicBezTo>
                  <a:cubicBezTo>
                    <a:pt x="284" y="5"/>
                    <a:pt x="284" y="5"/>
                    <a:pt x="284" y="5"/>
                  </a:cubicBezTo>
                  <a:cubicBezTo>
                    <a:pt x="284" y="5"/>
                    <a:pt x="284" y="5"/>
                    <a:pt x="283" y="4"/>
                  </a:cubicBezTo>
                  <a:cubicBezTo>
                    <a:pt x="283" y="4"/>
                    <a:pt x="284" y="3"/>
                    <a:pt x="284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4" y="3"/>
                    <a:pt x="284" y="3"/>
                    <a:pt x="284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83" y="2"/>
                    <a:pt x="283" y="2"/>
                    <a:pt x="283" y="3"/>
                  </a:cubicBezTo>
                  <a:cubicBezTo>
                    <a:pt x="283" y="3"/>
                    <a:pt x="283" y="2"/>
                    <a:pt x="283" y="2"/>
                  </a:cubicBezTo>
                  <a:cubicBezTo>
                    <a:pt x="283" y="2"/>
                    <a:pt x="283" y="2"/>
                    <a:pt x="284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84" y="1"/>
                    <a:pt x="284" y="0"/>
                    <a:pt x="284" y="0"/>
                  </a:cubicBezTo>
                  <a:cubicBezTo>
                    <a:pt x="284" y="0"/>
                    <a:pt x="285" y="1"/>
                    <a:pt x="285" y="2"/>
                  </a:cubicBezTo>
                  <a:cubicBezTo>
                    <a:pt x="285" y="2"/>
                    <a:pt x="285" y="2"/>
                    <a:pt x="285" y="2"/>
                  </a:cubicBezTo>
                  <a:cubicBezTo>
                    <a:pt x="285" y="2"/>
                    <a:pt x="286" y="2"/>
                    <a:pt x="286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6" y="2"/>
                    <a:pt x="285" y="2"/>
                    <a:pt x="285" y="2"/>
                  </a:cubicBezTo>
                  <a:cubicBezTo>
                    <a:pt x="285" y="2"/>
                    <a:pt x="285" y="2"/>
                    <a:pt x="285" y="2"/>
                  </a:cubicBezTo>
                  <a:cubicBezTo>
                    <a:pt x="285" y="2"/>
                    <a:pt x="285" y="2"/>
                    <a:pt x="285" y="2"/>
                  </a:cubicBezTo>
                  <a:cubicBezTo>
                    <a:pt x="285" y="2"/>
                    <a:pt x="285" y="2"/>
                    <a:pt x="285" y="3"/>
                  </a:cubicBezTo>
                  <a:cubicBezTo>
                    <a:pt x="285" y="3"/>
                    <a:pt x="285" y="3"/>
                    <a:pt x="285" y="3"/>
                  </a:cubicBezTo>
                  <a:cubicBezTo>
                    <a:pt x="285" y="3"/>
                    <a:pt x="286" y="3"/>
                    <a:pt x="286" y="4"/>
                  </a:cubicBezTo>
                  <a:cubicBezTo>
                    <a:pt x="286" y="4"/>
                    <a:pt x="286" y="5"/>
                    <a:pt x="285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5" y="5"/>
                    <a:pt x="285" y="5"/>
                    <a:pt x="285" y="6"/>
                  </a:cubicBezTo>
                  <a:cubicBezTo>
                    <a:pt x="285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7" y="6"/>
                    <a:pt x="288" y="5"/>
                    <a:pt x="288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9" y="5"/>
                    <a:pt x="287" y="7"/>
                    <a:pt x="285" y="7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6" y="8"/>
                    <a:pt x="285" y="8"/>
                    <a:pt x="285" y="8"/>
                  </a:cubicBezTo>
                  <a:cubicBezTo>
                    <a:pt x="286" y="8"/>
                    <a:pt x="286" y="8"/>
                    <a:pt x="286" y="8"/>
                  </a:cubicBezTo>
                  <a:cubicBezTo>
                    <a:pt x="286" y="8"/>
                    <a:pt x="286" y="8"/>
                    <a:pt x="285" y="8"/>
                  </a:cubicBezTo>
                  <a:cubicBezTo>
                    <a:pt x="286" y="8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10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6" y="10"/>
                    <a:pt x="287" y="11"/>
                    <a:pt x="287" y="11"/>
                  </a:cubicBezTo>
                  <a:cubicBezTo>
                    <a:pt x="287" y="11"/>
                    <a:pt x="286" y="11"/>
                    <a:pt x="286" y="11"/>
                  </a:cubicBezTo>
                  <a:cubicBezTo>
                    <a:pt x="287" y="11"/>
                    <a:pt x="288" y="12"/>
                    <a:pt x="288" y="13"/>
                  </a:cubicBezTo>
                  <a:cubicBezTo>
                    <a:pt x="288" y="14"/>
                    <a:pt x="288" y="15"/>
                    <a:pt x="287" y="15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8" y="16"/>
                    <a:pt x="288" y="17"/>
                    <a:pt x="288" y="17"/>
                  </a:cubicBezTo>
                  <a:cubicBezTo>
                    <a:pt x="288" y="17"/>
                    <a:pt x="287" y="18"/>
                    <a:pt x="287" y="18"/>
                  </a:cubicBezTo>
                  <a:cubicBezTo>
                    <a:pt x="287" y="18"/>
                    <a:pt x="288" y="18"/>
                    <a:pt x="288" y="18"/>
                  </a:cubicBezTo>
                  <a:cubicBezTo>
                    <a:pt x="288" y="19"/>
                    <a:pt x="287" y="19"/>
                    <a:pt x="287" y="19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20"/>
                    <a:pt x="291" y="22"/>
                    <a:pt x="291" y="24"/>
                  </a:cubicBezTo>
                  <a:cubicBezTo>
                    <a:pt x="291" y="26"/>
                    <a:pt x="290" y="28"/>
                    <a:pt x="289" y="28"/>
                  </a:cubicBezTo>
                  <a:cubicBezTo>
                    <a:pt x="289" y="28"/>
                    <a:pt x="289" y="28"/>
                    <a:pt x="289" y="29"/>
                  </a:cubicBezTo>
                  <a:cubicBezTo>
                    <a:pt x="289" y="29"/>
                    <a:pt x="289" y="29"/>
                    <a:pt x="289" y="29"/>
                  </a:cubicBezTo>
                  <a:cubicBezTo>
                    <a:pt x="290" y="29"/>
                    <a:pt x="291" y="30"/>
                    <a:pt x="291" y="32"/>
                  </a:cubicBezTo>
                  <a:cubicBezTo>
                    <a:pt x="292" y="33"/>
                    <a:pt x="291" y="34"/>
                    <a:pt x="290" y="35"/>
                  </a:cubicBezTo>
                  <a:cubicBezTo>
                    <a:pt x="290" y="35"/>
                    <a:pt x="290" y="35"/>
                    <a:pt x="289" y="35"/>
                  </a:cubicBezTo>
                  <a:cubicBezTo>
                    <a:pt x="291" y="35"/>
                    <a:pt x="292" y="36"/>
                    <a:pt x="293" y="37"/>
                  </a:cubicBezTo>
                  <a:cubicBezTo>
                    <a:pt x="293" y="38"/>
                    <a:pt x="294" y="39"/>
                    <a:pt x="294" y="39"/>
                  </a:cubicBezTo>
                  <a:cubicBezTo>
                    <a:pt x="295" y="39"/>
                    <a:pt x="296" y="40"/>
                    <a:pt x="296" y="41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8" y="41"/>
                    <a:pt x="302" y="44"/>
                    <a:pt x="303" y="45"/>
                  </a:cubicBezTo>
                  <a:cubicBezTo>
                    <a:pt x="305" y="47"/>
                    <a:pt x="308" y="50"/>
                    <a:pt x="311" y="49"/>
                  </a:cubicBezTo>
                  <a:cubicBezTo>
                    <a:pt x="312" y="49"/>
                    <a:pt x="312" y="50"/>
                    <a:pt x="312" y="50"/>
                  </a:cubicBezTo>
                  <a:cubicBezTo>
                    <a:pt x="313" y="51"/>
                    <a:pt x="315" y="50"/>
                    <a:pt x="315" y="50"/>
                  </a:cubicBezTo>
                  <a:cubicBezTo>
                    <a:pt x="316" y="50"/>
                    <a:pt x="316" y="51"/>
                    <a:pt x="315" y="52"/>
                  </a:cubicBezTo>
                  <a:cubicBezTo>
                    <a:pt x="316" y="52"/>
                    <a:pt x="318" y="52"/>
                    <a:pt x="318" y="51"/>
                  </a:cubicBezTo>
                  <a:cubicBezTo>
                    <a:pt x="319" y="52"/>
                    <a:pt x="318" y="53"/>
                    <a:pt x="318" y="53"/>
                  </a:cubicBezTo>
                  <a:cubicBezTo>
                    <a:pt x="318" y="53"/>
                    <a:pt x="319" y="53"/>
                    <a:pt x="320" y="53"/>
                  </a:cubicBezTo>
                  <a:cubicBezTo>
                    <a:pt x="320" y="54"/>
                    <a:pt x="319" y="55"/>
                    <a:pt x="319" y="55"/>
                  </a:cubicBezTo>
                  <a:cubicBezTo>
                    <a:pt x="319" y="55"/>
                    <a:pt x="320" y="55"/>
                    <a:pt x="320" y="55"/>
                  </a:cubicBezTo>
                  <a:cubicBezTo>
                    <a:pt x="320" y="55"/>
                    <a:pt x="320" y="56"/>
                    <a:pt x="320" y="56"/>
                  </a:cubicBezTo>
                  <a:cubicBezTo>
                    <a:pt x="342" y="63"/>
                    <a:pt x="360" y="83"/>
                    <a:pt x="363" y="109"/>
                  </a:cubicBezTo>
                  <a:cubicBezTo>
                    <a:pt x="365" y="117"/>
                    <a:pt x="364" y="125"/>
                    <a:pt x="362" y="132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2"/>
                    <a:pt x="366" y="129"/>
                    <a:pt x="369" y="126"/>
                  </a:cubicBezTo>
                  <a:close/>
                  <a:moveTo>
                    <a:pt x="242" y="89"/>
                  </a:moveTo>
                  <a:cubicBezTo>
                    <a:pt x="242" y="173"/>
                    <a:pt x="242" y="173"/>
                    <a:pt x="242" y="173"/>
                  </a:cubicBezTo>
                  <a:cubicBezTo>
                    <a:pt x="242" y="173"/>
                    <a:pt x="241" y="172"/>
                    <a:pt x="241" y="172"/>
                  </a:cubicBezTo>
                  <a:cubicBezTo>
                    <a:pt x="241" y="172"/>
                    <a:pt x="241" y="172"/>
                    <a:pt x="241" y="172"/>
                  </a:cubicBezTo>
                  <a:cubicBezTo>
                    <a:pt x="240" y="172"/>
                    <a:pt x="240" y="175"/>
                    <a:pt x="240" y="178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537"/>
                    <a:pt x="242" y="537"/>
                    <a:pt x="242" y="537"/>
                  </a:cubicBezTo>
                  <a:cubicBezTo>
                    <a:pt x="233" y="538"/>
                    <a:pt x="233" y="538"/>
                    <a:pt x="233" y="53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38" y="176"/>
                    <a:pt x="238" y="176"/>
                    <a:pt x="238" y="176"/>
                  </a:cubicBezTo>
                  <a:cubicBezTo>
                    <a:pt x="237" y="174"/>
                    <a:pt x="235" y="172"/>
                    <a:pt x="233" y="172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36" y="146"/>
                    <a:pt x="239" y="149"/>
                    <a:pt x="241" y="152"/>
                  </a:cubicBezTo>
                  <a:cubicBezTo>
                    <a:pt x="239" y="137"/>
                    <a:pt x="239" y="137"/>
                    <a:pt x="239" y="137"/>
                  </a:cubicBezTo>
                  <a:cubicBezTo>
                    <a:pt x="238" y="133"/>
                    <a:pt x="237" y="129"/>
                    <a:pt x="236" y="125"/>
                  </a:cubicBezTo>
                  <a:cubicBezTo>
                    <a:pt x="235" y="112"/>
                    <a:pt x="237" y="100"/>
                    <a:pt x="242" y="89"/>
                  </a:cubicBezTo>
                  <a:close/>
                  <a:moveTo>
                    <a:pt x="233" y="144"/>
                  </a:moveTo>
                  <a:cubicBezTo>
                    <a:pt x="233" y="172"/>
                    <a:pt x="233" y="172"/>
                    <a:pt x="233" y="172"/>
                  </a:cubicBezTo>
                  <a:cubicBezTo>
                    <a:pt x="232" y="172"/>
                    <a:pt x="232" y="172"/>
                    <a:pt x="231" y="172"/>
                  </a:cubicBezTo>
                  <a:cubicBezTo>
                    <a:pt x="231" y="172"/>
                    <a:pt x="231" y="172"/>
                    <a:pt x="231" y="172"/>
                  </a:cubicBezTo>
                  <a:cubicBezTo>
                    <a:pt x="228" y="172"/>
                    <a:pt x="226" y="175"/>
                    <a:pt x="226" y="178"/>
                  </a:cubicBezTo>
                  <a:cubicBezTo>
                    <a:pt x="228" y="188"/>
                    <a:pt x="228" y="188"/>
                    <a:pt x="228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538"/>
                    <a:pt x="233" y="538"/>
                    <a:pt x="233" y="538"/>
                  </a:cubicBezTo>
                  <a:cubicBezTo>
                    <a:pt x="218" y="540"/>
                    <a:pt x="218" y="540"/>
                    <a:pt x="218" y="540"/>
                  </a:cubicBezTo>
                  <a:cubicBezTo>
                    <a:pt x="218" y="190"/>
                    <a:pt x="218" y="190"/>
                    <a:pt x="218" y="190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3" y="176"/>
                    <a:pt x="221" y="174"/>
                    <a:pt x="218" y="174"/>
                  </a:cubicBezTo>
                  <a:cubicBezTo>
                    <a:pt x="218" y="139"/>
                    <a:pt x="218" y="139"/>
                    <a:pt x="218" y="139"/>
                  </a:cubicBezTo>
                  <a:cubicBezTo>
                    <a:pt x="219" y="139"/>
                    <a:pt x="219" y="138"/>
                    <a:pt x="220" y="138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9" y="137"/>
                    <a:pt x="219" y="137"/>
                    <a:pt x="220" y="137"/>
                  </a:cubicBezTo>
                  <a:cubicBezTo>
                    <a:pt x="219" y="137"/>
                    <a:pt x="219" y="137"/>
                    <a:pt x="218" y="137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9" y="133"/>
                    <a:pt x="219" y="133"/>
                    <a:pt x="219" y="133"/>
                  </a:cubicBezTo>
                  <a:cubicBezTo>
                    <a:pt x="219" y="133"/>
                    <a:pt x="219" y="133"/>
                    <a:pt x="218" y="133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9" y="132"/>
                    <a:pt x="219" y="132"/>
                    <a:pt x="219" y="132"/>
                  </a:cubicBezTo>
                  <a:cubicBezTo>
                    <a:pt x="219" y="132"/>
                    <a:pt x="219" y="132"/>
                    <a:pt x="218" y="132"/>
                  </a:cubicBezTo>
                  <a:cubicBezTo>
                    <a:pt x="218" y="129"/>
                    <a:pt x="218" y="129"/>
                    <a:pt x="218" y="129"/>
                  </a:cubicBezTo>
                  <a:cubicBezTo>
                    <a:pt x="218" y="129"/>
                    <a:pt x="218" y="129"/>
                    <a:pt x="218" y="129"/>
                  </a:cubicBezTo>
                  <a:cubicBezTo>
                    <a:pt x="218" y="129"/>
                    <a:pt x="218" y="129"/>
                    <a:pt x="218" y="129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9" y="127"/>
                    <a:pt x="219" y="127"/>
                    <a:pt x="219" y="128"/>
                  </a:cubicBezTo>
                  <a:cubicBezTo>
                    <a:pt x="219" y="128"/>
                    <a:pt x="219" y="128"/>
                    <a:pt x="218" y="129"/>
                  </a:cubicBezTo>
                  <a:cubicBezTo>
                    <a:pt x="220" y="128"/>
                    <a:pt x="221" y="129"/>
                    <a:pt x="221" y="130"/>
                  </a:cubicBezTo>
                  <a:cubicBezTo>
                    <a:pt x="221" y="131"/>
                    <a:pt x="220" y="132"/>
                    <a:pt x="219" y="132"/>
                  </a:cubicBezTo>
                  <a:cubicBezTo>
                    <a:pt x="219" y="132"/>
                    <a:pt x="220" y="132"/>
                    <a:pt x="220" y="133"/>
                  </a:cubicBezTo>
                  <a:cubicBezTo>
                    <a:pt x="220" y="133"/>
                    <a:pt x="220" y="133"/>
                    <a:pt x="219" y="133"/>
                  </a:cubicBezTo>
                  <a:cubicBezTo>
                    <a:pt x="220" y="133"/>
                    <a:pt x="222" y="134"/>
                    <a:pt x="222" y="135"/>
                  </a:cubicBezTo>
                  <a:cubicBezTo>
                    <a:pt x="222" y="136"/>
                    <a:pt x="221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1" y="138"/>
                    <a:pt x="222" y="139"/>
                    <a:pt x="222" y="140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5" y="140"/>
                    <a:pt x="227" y="141"/>
                    <a:pt x="228" y="142"/>
                  </a:cubicBezTo>
                  <a:cubicBezTo>
                    <a:pt x="230" y="143"/>
                    <a:pt x="231" y="143"/>
                    <a:pt x="233" y="144"/>
                  </a:cubicBezTo>
                  <a:close/>
                  <a:moveTo>
                    <a:pt x="218" y="127"/>
                  </a:moveTo>
                  <a:cubicBezTo>
                    <a:pt x="218" y="123"/>
                    <a:pt x="218" y="123"/>
                    <a:pt x="218" y="123"/>
                  </a:cubicBezTo>
                  <a:cubicBezTo>
                    <a:pt x="219" y="124"/>
                    <a:pt x="220" y="127"/>
                    <a:pt x="218" y="127"/>
                  </a:cubicBezTo>
                  <a:close/>
                  <a:moveTo>
                    <a:pt x="218" y="123"/>
                  </a:moveTo>
                  <a:cubicBezTo>
                    <a:pt x="218" y="127"/>
                    <a:pt x="218" y="127"/>
                    <a:pt x="218" y="127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8" y="129"/>
                    <a:pt x="218" y="129"/>
                    <a:pt x="218" y="129"/>
                  </a:cubicBezTo>
                  <a:cubicBezTo>
                    <a:pt x="217" y="129"/>
                    <a:pt x="217" y="130"/>
                    <a:pt x="217" y="131"/>
                  </a:cubicBezTo>
                  <a:cubicBezTo>
                    <a:pt x="217" y="131"/>
                    <a:pt x="218" y="132"/>
                    <a:pt x="218" y="132"/>
                  </a:cubicBezTo>
                  <a:cubicBezTo>
                    <a:pt x="218" y="129"/>
                    <a:pt x="218" y="129"/>
                    <a:pt x="218" y="129"/>
                  </a:cubicBezTo>
                  <a:cubicBezTo>
                    <a:pt x="218" y="129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5" y="128"/>
                    <a:pt x="218" y="121"/>
                    <a:pt x="218" y="121"/>
                  </a:cubicBezTo>
                  <a:cubicBezTo>
                    <a:pt x="218" y="121"/>
                    <a:pt x="218" y="122"/>
                    <a:pt x="218" y="123"/>
                  </a:cubicBezTo>
                  <a:close/>
                  <a:moveTo>
                    <a:pt x="218" y="132"/>
                  </a:moveTo>
                  <a:cubicBezTo>
                    <a:pt x="218" y="133"/>
                    <a:pt x="218" y="133"/>
                    <a:pt x="218" y="133"/>
                  </a:cubicBezTo>
                  <a:cubicBezTo>
                    <a:pt x="218" y="133"/>
                    <a:pt x="218" y="133"/>
                    <a:pt x="218" y="133"/>
                  </a:cubicBezTo>
                  <a:cubicBezTo>
                    <a:pt x="218" y="133"/>
                    <a:pt x="218" y="132"/>
                    <a:pt x="218" y="132"/>
                  </a:cubicBezTo>
                  <a:close/>
                  <a:moveTo>
                    <a:pt x="218" y="134"/>
                  </a:moveTo>
                  <a:cubicBezTo>
                    <a:pt x="218" y="137"/>
                    <a:pt x="218" y="137"/>
                    <a:pt x="218" y="137"/>
                  </a:cubicBezTo>
                  <a:cubicBezTo>
                    <a:pt x="218" y="137"/>
                    <a:pt x="217" y="136"/>
                    <a:pt x="217" y="135"/>
                  </a:cubicBezTo>
                  <a:cubicBezTo>
                    <a:pt x="217" y="135"/>
                    <a:pt x="218" y="134"/>
                    <a:pt x="218" y="134"/>
                  </a:cubicBezTo>
                  <a:close/>
                  <a:moveTo>
                    <a:pt x="218" y="139"/>
                  </a:moveTo>
                  <a:cubicBezTo>
                    <a:pt x="218" y="174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4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4" y="174"/>
                    <a:pt x="212" y="177"/>
                    <a:pt x="212" y="18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8" y="190"/>
                    <a:pt x="218" y="190"/>
                    <a:pt x="218" y="190"/>
                  </a:cubicBezTo>
                  <a:cubicBezTo>
                    <a:pt x="218" y="540"/>
                    <a:pt x="218" y="540"/>
                    <a:pt x="218" y="540"/>
                  </a:cubicBezTo>
                  <a:cubicBezTo>
                    <a:pt x="209" y="541"/>
                    <a:pt x="209" y="541"/>
                    <a:pt x="209" y="541"/>
                  </a:cubicBezTo>
                  <a:cubicBezTo>
                    <a:pt x="209" y="191"/>
                    <a:pt x="209" y="191"/>
                    <a:pt x="209" y="191"/>
                  </a:cubicBezTo>
                  <a:cubicBezTo>
                    <a:pt x="211" y="191"/>
                    <a:pt x="211" y="191"/>
                    <a:pt x="211" y="191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10" y="180"/>
                    <a:pt x="210" y="179"/>
                    <a:pt x="209" y="17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6"/>
                    <a:pt x="211" y="145"/>
                    <a:pt x="213" y="144"/>
                  </a:cubicBezTo>
                  <a:cubicBezTo>
                    <a:pt x="213" y="143"/>
                    <a:pt x="215" y="141"/>
                    <a:pt x="218" y="140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218" y="140"/>
                    <a:pt x="218" y="139"/>
                    <a:pt x="218" y="139"/>
                  </a:cubicBezTo>
                  <a:close/>
                  <a:moveTo>
                    <a:pt x="209" y="147"/>
                  </a:moveTo>
                  <a:cubicBezTo>
                    <a:pt x="209" y="178"/>
                    <a:pt x="209" y="178"/>
                    <a:pt x="209" y="178"/>
                  </a:cubicBezTo>
                  <a:cubicBezTo>
                    <a:pt x="209" y="177"/>
                    <a:pt x="208" y="176"/>
                    <a:pt x="208" y="177"/>
                  </a:cubicBezTo>
                  <a:cubicBezTo>
                    <a:pt x="208" y="177"/>
                    <a:pt x="208" y="177"/>
                    <a:pt x="208" y="177"/>
                  </a:cubicBezTo>
                  <a:cubicBezTo>
                    <a:pt x="207" y="177"/>
                    <a:pt x="207" y="179"/>
                    <a:pt x="207" y="182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9" y="191"/>
                    <a:pt x="209" y="191"/>
                    <a:pt x="209" y="191"/>
                  </a:cubicBezTo>
                  <a:cubicBezTo>
                    <a:pt x="209" y="541"/>
                    <a:pt x="209" y="541"/>
                    <a:pt x="209" y="541"/>
                  </a:cubicBezTo>
                  <a:cubicBezTo>
                    <a:pt x="200" y="543"/>
                    <a:pt x="200" y="543"/>
                    <a:pt x="200" y="54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4" y="178"/>
                    <a:pt x="204" y="178"/>
                    <a:pt x="204" y="178"/>
                  </a:cubicBezTo>
                  <a:cubicBezTo>
                    <a:pt x="200" y="178"/>
                    <a:pt x="200" y="178"/>
                    <a:pt x="200" y="178"/>
                  </a:cubicBezTo>
                  <a:cubicBezTo>
                    <a:pt x="200" y="168"/>
                    <a:pt x="200" y="168"/>
                    <a:pt x="200" y="168"/>
                  </a:cubicBezTo>
                  <a:cubicBezTo>
                    <a:pt x="201" y="167"/>
                    <a:pt x="201" y="167"/>
                    <a:pt x="201" y="167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2" y="155"/>
                    <a:pt x="205" y="150"/>
                    <a:pt x="209" y="147"/>
                  </a:cubicBezTo>
                  <a:close/>
                  <a:moveTo>
                    <a:pt x="200" y="168"/>
                  </a:moveTo>
                  <a:cubicBezTo>
                    <a:pt x="200" y="178"/>
                    <a:pt x="200" y="178"/>
                    <a:pt x="200" y="178"/>
                  </a:cubicBezTo>
                  <a:cubicBezTo>
                    <a:pt x="200" y="178"/>
                    <a:pt x="200" y="178"/>
                    <a:pt x="200" y="178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4" y="173"/>
                    <a:pt x="194" y="175"/>
                  </a:cubicBezTo>
                  <a:cubicBezTo>
                    <a:pt x="194" y="175"/>
                    <a:pt x="194" y="175"/>
                    <a:pt x="193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7"/>
                    <a:pt x="194" y="17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543"/>
                    <a:pt x="200" y="543"/>
                    <a:pt x="200" y="543"/>
                  </a:cubicBezTo>
                  <a:cubicBezTo>
                    <a:pt x="181" y="545"/>
                    <a:pt x="181" y="545"/>
                    <a:pt x="181" y="545"/>
                  </a:cubicBezTo>
                  <a:cubicBezTo>
                    <a:pt x="181" y="197"/>
                    <a:pt x="181" y="197"/>
                    <a:pt x="181" y="197"/>
                  </a:cubicBezTo>
                  <a:cubicBezTo>
                    <a:pt x="181" y="197"/>
                    <a:pt x="181" y="197"/>
                    <a:pt x="181" y="197"/>
                  </a:cubicBezTo>
                  <a:cubicBezTo>
                    <a:pt x="181" y="197"/>
                    <a:pt x="181" y="197"/>
                    <a:pt x="181" y="197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4" y="188"/>
                    <a:pt x="184" y="188"/>
                    <a:pt x="184" y="188"/>
                  </a:cubicBezTo>
                  <a:cubicBezTo>
                    <a:pt x="184" y="188"/>
                    <a:pt x="183" y="188"/>
                    <a:pt x="183" y="187"/>
                  </a:cubicBezTo>
                  <a:cubicBezTo>
                    <a:pt x="183" y="187"/>
                    <a:pt x="184" y="187"/>
                    <a:pt x="184" y="187"/>
                  </a:cubicBezTo>
                  <a:cubicBezTo>
                    <a:pt x="184" y="187"/>
                    <a:pt x="183" y="187"/>
                    <a:pt x="183" y="186"/>
                  </a:cubicBezTo>
                  <a:cubicBezTo>
                    <a:pt x="183" y="184"/>
                    <a:pt x="182" y="186"/>
                    <a:pt x="182" y="185"/>
                  </a:cubicBezTo>
                  <a:cubicBezTo>
                    <a:pt x="182" y="185"/>
                    <a:pt x="182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3"/>
                    <a:pt x="183" y="183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0"/>
                  </a:cubicBezTo>
                  <a:cubicBezTo>
                    <a:pt x="183" y="180"/>
                    <a:pt x="184" y="180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79"/>
                    <a:pt x="183" y="178"/>
                    <a:pt x="184" y="178"/>
                  </a:cubicBezTo>
                  <a:cubicBezTo>
                    <a:pt x="184" y="178"/>
                    <a:pt x="184" y="179"/>
                    <a:pt x="184" y="179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1"/>
                    <a:pt x="185" y="181"/>
                    <a:pt x="185" y="181"/>
                  </a:cubicBezTo>
                  <a:cubicBezTo>
                    <a:pt x="185" y="181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5" y="182"/>
                    <a:pt x="186" y="183"/>
                    <a:pt x="186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7" y="185"/>
                    <a:pt x="186" y="184"/>
                    <a:pt x="186" y="186"/>
                  </a:cubicBezTo>
                  <a:cubicBezTo>
                    <a:pt x="186" y="186"/>
                    <a:pt x="186" y="186"/>
                    <a:pt x="186" y="187"/>
                  </a:cubicBezTo>
                  <a:cubicBezTo>
                    <a:pt x="186" y="187"/>
                    <a:pt x="186" y="187"/>
                    <a:pt x="186" y="187"/>
                  </a:cubicBezTo>
                  <a:cubicBezTo>
                    <a:pt x="186" y="187"/>
                    <a:pt x="186" y="187"/>
                    <a:pt x="186" y="187"/>
                  </a:cubicBezTo>
                  <a:cubicBezTo>
                    <a:pt x="187" y="193"/>
                    <a:pt x="187" y="193"/>
                    <a:pt x="187" y="193"/>
                  </a:cubicBezTo>
                  <a:cubicBezTo>
                    <a:pt x="189" y="195"/>
                    <a:pt x="189" y="195"/>
                    <a:pt x="189" y="195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1" y="177"/>
                    <a:pt x="190" y="177"/>
                    <a:pt x="190" y="177"/>
                  </a:cubicBezTo>
                  <a:cubicBezTo>
                    <a:pt x="190" y="177"/>
                    <a:pt x="191" y="176"/>
                    <a:pt x="191" y="176"/>
                  </a:cubicBezTo>
                  <a:cubicBezTo>
                    <a:pt x="190" y="176"/>
                    <a:pt x="190" y="176"/>
                    <a:pt x="190" y="175"/>
                  </a:cubicBezTo>
                  <a:cubicBezTo>
                    <a:pt x="190" y="173"/>
                    <a:pt x="188" y="174"/>
                    <a:pt x="188" y="173"/>
                  </a:cubicBezTo>
                  <a:cubicBezTo>
                    <a:pt x="188" y="173"/>
                    <a:pt x="189" y="173"/>
                    <a:pt x="190" y="172"/>
                  </a:cubicBezTo>
                  <a:cubicBezTo>
                    <a:pt x="190" y="172"/>
                    <a:pt x="190" y="172"/>
                    <a:pt x="190" y="172"/>
                  </a:cubicBezTo>
                  <a:cubicBezTo>
                    <a:pt x="190" y="171"/>
                    <a:pt x="190" y="170"/>
                    <a:pt x="191" y="170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91" y="170"/>
                    <a:pt x="191" y="170"/>
                    <a:pt x="191" y="169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9"/>
                    <a:pt x="191" y="168"/>
                    <a:pt x="191" y="168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8"/>
                    <a:pt x="190" y="168"/>
                    <a:pt x="190" y="167"/>
                  </a:cubicBezTo>
                  <a:cubicBezTo>
                    <a:pt x="190" y="167"/>
                    <a:pt x="191" y="167"/>
                    <a:pt x="191" y="167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1" y="166"/>
                    <a:pt x="191" y="166"/>
                    <a:pt x="191" y="166"/>
                  </a:cubicBezTo>
                  <a:cubicBezTo>
                    <a:pt x="191" y="166"/>
                    <a:pt x="190" y="164"/>
                    <a:pt x="191" y="164"/>
                  </a:cubicBezTo>
                  <a:cubicBezTo>
                    <a:pt x="191" y="164"/>
                    <a:pt x="191" y="166"/>
                    <a:pt x="191" y="166"/>
                  </a:cubicBezTo>
                  <a:cubicBezTo>
                    <a:pt x="191" y="166"/>
                    <a:pt x="191" y="166"/>
                    <a:pt x="191" y="166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1" y="167"/>
                    <a:pt x="192" y="167"/>
                    <a:pt x="192" y="167"/>
                  </a:cubicBezTo>
                  <a:cubicBezTo>
                    <a:pt x="192" y="167"/>
                    <a:pt x="192" y="168"/>
                    <a:pt x="191" y="168"/>
                  </a:cubicBezTo>
                  <a:cubicBezTo>
                    <a:pt x="191" y="168"/>
                    <a:pt x="192" y="168"/>
                    <a:pt x="192" y="168"/>
                  </a:cubicBezTo>
                  <a:cubicBezTo>
                    <a:pt x="192" y="168"/>
                    <a:pt x="192" y="168"/>
                    <a:pt x="191" y="168"/>
                  </a:cubicBezTo>
                  <a:cubicBezTo>
                    <a:pt x="192" y="168"/>
                    <a:pt x="192" y="168"/>
                    <a:pt x="192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69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3" y="170"/>
                    <a:pt x="194" y="171"/>
                    <a:pt x="194" y="172"/>
                  </a:cubicBezTo>
                  <a:cubicBezTo>
                    <a:pt x="194" y="172"/>
                    <a:pt x="194" y="172"/>
                    <a:pt x="194" y="172"/>
                  </a:cubicBezTo>
                  <a:cubicBezTo>
                    <a:pt x="194" y="172"/>
                    <a:pt x="194" y="172"/>
                    <a:pt x="195" y="172"/>
                  </a:cubicBezTo>
                  <a:cubicBezTo>
                    <a:pt x="195" y="172"/>
                    <a:pt x="195" y="172"/>
                    <a:pt x="195" y="172"/>
                  </a:cubicBezTo>
                  <a:lnTo>
                    <a:pt x="200" y="168"/>
                  </a:lnTo>
                  <a:close/>
                  <a:moveTo>
                    <a:pt x="181" y="187"/>
                  </a:moveTo>
                  <a:cubicBezTo>
                    <a:pt x="181" y="197"/>
                    <a:pt x="181" y="197"/>
                    <a:pt x="181" y="197"/>
                  </a:cubicBezTo>
                  <a:cubicBezTo>
                    <a:pt x="180" y="196"/>
                    <a:pt x="180" y="196"/>
                    <a:pt x="180" y="196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1" y="197"/>
                    <a:pt x="181" y="197"/>
                    <a:pt x="181" y="197"/>
                  </a:cubicBezTo>
                  <a:cubicBezTo>
                    <a:pt x="181" y="545"/>
                    <a:pt x="181" y="545"/>
                    <a:pt x="181" y="545"/>
                  </a:cubicBezTo>
                  <a:cubicBezTo>
                    <a:pt x="144" y="550"/>
                    <a:pt x="144" y="550"/>
                    <a:pt x="144" y="550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4" y="203"/>
                    <a:pt x="144" y="203"/>
                    <a:pt x="145" y="203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4" y="197"/>
                    <a:pt x="144" y="196"/>
                    <a:pt x="144" y="196"/>
                  </a:cubicBezTo>
                  <a:cubicBezTo>
                    <a:pt x="144" y="189"/>
                    <a:pt x="144" y="189"/>
                    <a:pt x="144" y="189"/>
                  </a:cubicBezTo>
                  <a:cubicBezTo>
                    <a:pt x="144" y="189"/>
                    <a:pt x="144" y="189"/>
                    <a:pt x="144" y="189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4" y="195"/>
                    <a:pt x="144" y="195"/>
                    <a:pt x="144" y="195"/>
                  </a:cubicBezTo>
                  <a:cubicBezTo>
                    <a:pt x="146" y="203"/>
                    <a:pt x="146" y="203"/>
                    <a:pt x="146" y="203"/>
                  </a:cubicBezTo>
                  <a:cubicBezTo>
                    <a:pt x="148" y="204"/>
                    <a:pt x="149" y="205"/>
                    <a:pt x="150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08"/>
                    <a:pt x="150" y="208"/>
                    <a:pt x="150" y="208"/>
                  </a:cubicBezTo>
                  <a:cubicBezTo>
                    <a:pt x="147" y="211"/>
                    <a:pt x="147" y="211"/>
                    <a:pt x="147" y="211"/>
                  </a:cubicBezTo>
                  <a:cubicBezTo>
                    <a:pt x="152" y="246"/>
                    <a:pt x="152" y="246"/>
                    <a:pt x="152" y="246"/>
                  </a:cubicBezTo>
                  <a:cubicBezTo>
                    <a:pt x="154" y="247"/>
                    <a:pt x="155" y="247"/>
                    <a:pt x="156" y="248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156" y="248"/>
                    <a:pt x="156" y="248"/>
                    <a:pt x="15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58" y="284"/>
                    <a:pt x="158" y="284"/>
                    <a:pt x="158" y="284"/>
                  </a:cubicBezTo>
                  <a:cubicBezTo>
                    <a:pt x="160" y="284"/>
                    <a:pt x="162" y="285"/>
                    <a:pt x="162" y="286"/>
                  </a:cubicBezTo>
                  <a:cubicBezTo>
                    <a:pt x="162" y="286"/>
                    <a:pt x="162" y="286"/>
                    <a:pt x="162" y="286"/>
                  </a:cubicBezTo>
                  <a:cubicBezTo>
                    <a:pt x="162" y="286"/>
                    <a:pt x="162" y="286"/>
                    <a:pt x="162" y="286"/>
                  </a:cubicBezTo>
                  <a:cubicBezTo>
                    <a:pt x="162" y="286"/>
                    <a:pt x="162" y="286"/>
                    <a:pt x="162" y="286"/>
                  </a:cubicBezTo>
                  <a:cubicBezTo>
                    <a:pt x="163" y="289"/>
                    <a:pt x="163" y="289"/>
                    <a:pt x="163" y="289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63" y="312"/>
                    <a:pt x="163" y="312"/>
                    <a:pt x="163" y="312"/>
                  </a:cubicBezTo>
                  <a:cubicBezTo>
                    <a:pt x="177" y="310"/>
                    <a:pt x="177" y="310"/>
                    <a:pt x="177" y="310"/>
                  </a:cubicBezTo>
                  <a:cubicBezTo>
                    <a:pt x="163" y="204"/>
                    <a:pt x="163" y="204"/>
                    <a:pt x="163" y="204"/>
                  </a:cubicBezTo>
                  <a:cubicBezTo>
                    <a:pt x="163" y="204"/>
                    <a:pt x="163" y="204"/>
                    <a:pt x="163" y="204"/>
                  </a:cubicBezTo>
                  <a:cubicBezTo>
                    <a:pt x="161" y="188"/>
                    <a:pt x="161" y="188"/>
                    <a:pt x="161" y="188"/>
                  </a:cubicBezTo>
                  <a:cubicBezTo>
                    <a:pt x="160" y="188"/>
                    <a:pt x="160" y="187"/>
                    <a:pt x="160" y="187"/>
                  </a:cubicBezTo>
                  <a:cubicBezTo>
                    <a:pt x="160" y="187"/>
                    <a:pt x="160" y="187"/>
                    <a:pt x="161" y="187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3"/>
                    <a:pt x="158" y="185"/>
                    <a:pt x="158" y="184"/>
                  </a:cubicBezTo>
                  <a:cubicBezTo>
                    <a:pt x="158" y="183"/>
                    <a:pt x="159" y="183"/>
                    <a:pt x="160" y="183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1" y="179"/>
                    <a:pt x="160" y="179"/>
                    <a:pt x="160" y="179"/>
                  </a:cubicBezTo>
                  <a:cubicBezTo>
                    <a:pt x="160" y="179"/>
                    <a:pt x="161" y="179"/>
                    <a:pt x="161" y="179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8"/>
                    <a:pt x="160" y="178"/>
                    <a:pt x="160" y="178"/>
                  </a:cubicBezTo>
                  <a:cubicBezTo>
                    <a:pt x="160" y="178"/>
                    <a:pt x="161" y="178"/>
                    <a:pt x="161" y="178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77"/>
                    <a:pt x="161" y="177"/>
                    <a:pt x="160" y="177"/>
                  </a:cubicBezTo>
                  <a:cubicBezTo>
                    <a:pt x="160" y="177"/>
                    <a:pt x="160" y="175"/>
                    <a:pt x="161" y="175"/>
                  </a:cubicBezTo>
                  <a:cubicBezTo>
                    <a:pt x="161" y="175"/>
                    <a:pt x="161" y="176"/>
                    <a:pt x="161" y="177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77"/>
                    <a:pt x="162" y="178"/>
                    <a:pt x="162" y="178"/>
                  </a:cubicBezTo>
                  <a:cubicBezTo>
                    <a:pt x="162" y="178"/>
                    <a:pt x="161" y="178"/>
                    <a:pt x="161" y="178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62" y="179"/>
                    <a:pt x="162" y="179"/>
                    <a:pt x="161" y="179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2" y="180"/>
                    <a:pt x="161" y="180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3" y="181"/>
                    <a:pt x="163" y="181"/>
                    <a:pt x="164" y="182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5" y="182"/>
                    <a:pt x="165" y="183"/>
                    <a:pt x="165" y="183"/>
                  </a:cubicBezTo>
                  <a:cubicBezTo>
                    <a:pt x="165" y="184"/>
                    <a:pt x="164" y="183"/>
                    <a:pt x="164" y="185"/>
                  </a:cubicBezTo>
                  <a:cubicBezTo>
                    <a:pt x="164" y="186"/>
                    <a:pt x="164" y="186"/>
                    <a:pt x="163" y="186"/>
                  </a:cubicBezTo>
                  <a:cubicBezTo>
                    <a:pt x="164" y="186"/>
                    <a:pt x="164" y="186"/>
                    <a:pt x="164" y="187"/>
                  </a:cubicBezTo>
                  <a:cubicBezTo>
                    <a:pt x="164" y="187"/>
                    <a:pt x="164" y="187"/>
                    <a:pt x="164" y="187"/>
                  </a:cubicBezTo>
                  <a:cubicBezTo>
                    <a:pt x="166" y="203"/>
                    <a:pt x="166" y="203"/>
                    <a:pt x="166" y="203"/>
                  </a:cubicBezTo>
                  <a:cubicBezTo>
                    <a:pt x="170" y="201"/>
                    <a:pt x="170" y="201"/>
                    <a:pt x="170" y="201"/>
                  </a:cubicBezTo>
                  <a:cubicBezTo>
                    <a:pt x="167" y="172"/>
                    <a:pt x="167" y="172"/>
                    <a:pt x="167" y="172"/>
                  </a:cubicBezTo>
                  <a:cubicBezTo>
                    <a:pt x="166" y="172"/>
                    <a:pt x="166" y="172"/>
                    <a:pt x="166" y="171"/>
                  </a:cubicBezTo>
                  <a:cubicBezTo>
                    <a:pt x="166" y="171"/>
                    <a:pt x="166" y="171"/>
                    <a:pt x="167" y="171"/>
                  </a:cubicBezTo>
                  <a:cubicBezTo>
                    <a:pt x="166" y="171"/>
                    <a:pt x="166" y="170"/>
                    <a:pt x="166" y="170"/>
                  </a:cubicBezTo>
                  <a:cubicBezTo>
                    <a:pt x="166" y="167"/>
                    <a:pt x="164" y="169"/>
                    <a:pt x="164" y="168"/>
                  </a:cubicBezTo>
                  <a:cubicBezTo>
                    <a:pt x="164" y="168"/>
                    <a:pt x="165" y="167"/>
                    <a:pt x="166" y="167"/>
                  </a:cubicBezTo>
                  <a:cubicBezTo>
                    <a:pt x="166" y="167"/>
                    <a:pt x="166" y="167"/>
                    <a:pt x="165" y="167"/>
                  </a:cubicBezTo>
                  <a:cubicBezTo>
                    <a:pt x="165" y="166"/>
                    <a:pt x="166" y="165"/>
                    <a:pt x="167" y="165"/>
                  </a:cubicBezTo>
                  <a:cubicBezTo>
                    <a:pt x="167" y="165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6" y="164"/>
                    <a:pt x="166" y="163"/>
                  </a:cubicBezTo>
                  <a:cubicBezTo>
                    <a:pt x="166" y="163"/>
                    <a:pt x="166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2"/>
                    <a:pt x="167" y="162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66" y="162"/>
                    <a:pt x="166" y="162"/>
                    <a:pt x="167" y="162"/>
                  </a:cubicBezTo>
                  <a:cubicBezTo>
                    <a:pt x="167" y="162"/>
                    <a:pt x="166" y="162"/>
                    <a:pt x="166" y="161"/>
                  </a:cubicBezTo>
                  <a:cubicBezTo>
                    <a:pt x="166" y="161"/>
                    <a:pt x="166" y="161"/>
                    <a:pt x="167" y="161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66" y="161"/>
                    <a:pt x="166" y="159"/>
                    <a:pt x="166" y="159"/>
                  </a:cubicBezTo>
                  <a:cubicBezTo>
                    <a:pt x="167" y="159"/>
                    <a:pt x="167" y="161"/>
                    <a:pt x="167" y="161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162"/>
                    <a:pt x="167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68" y="163"/>
                    <a:pt x="168" y="164"/>
                    <a:pt x="167" y="164"/>
                  </a:cubicBezTo>
                  <a:cubicBezTo>
                    <a:pt x="167" y="164"/>
                    <a:pt x="168" y="164"/>
                    <a:pt x="168" y="164"/>
                  </a:cubicBezTo>
                  <a:cubicBezTo>
                    <a:pt x="168" y="164"/>
                    <a:pt x="167" y="164"/>
                    <a:pt x="167" y="164"/>
                  </a:cubicBezTo>
                  <a:cubicBezTo>
                    <a:pt x="167" y="164"/>
                    <a:pt x="168" y="165"/>
                    <a:pt x="168" y="165"/>
                  </a:cubicBezTo>
                  <a:cubicBezTo>
                    <a:pt x="169" y="165"/>
                    <a:pt x="169" y="165"/>
                    <a:pt x="169" y="166"/>
                  </a:cubicBezTo>
                  <a:cubicBezTo>
                    <a:pt x="169" y="167"/>
                    <a:pt x="169" y="167"/>
                    <a:pt x="169" y="167"/>
                  </a:cubicBezTo>
                  <a:cubicBezTo>
                    <a:pt x="170" y="167"/>
                    <a:pt x="171" y="167"/>
                    <a:pt x="171" y="167"/>
                  </a:cubicBezTo>
                  <a:cubicBezTo>
                    <a:pt x="171" y="168"/>
                    <a:pt x="170" y="167"/>
                    <a:pt x="170" y="169"/>
                  </a:cubicBezTo>
                  <a:cubicBezTo>
                    <a:pt x="170" y="170"/>
                    <a:pt x="170" y="170"/>
                    <a:pt x="169" y="170"/>
                  </a:cubicBezTo>
                  <a:cubicBezTo>
                    <a:pt x="170" y="171"/>
                    <a:pt x="170" y="171"/>
                    <a:pt x="170" y="171"/>
                  </a:cubicBezTo>
                  <a:cubicBezTo>
                    <a:pt x="170" y="171"/>
                    <a:pt x="170" y="171"/>
                    <a:pt x="170" y="172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8" y="185"/>
                    <a:pt x="178" y="185"/>
                    <a:pt x="178" y="185"/>
                  </a:cubicBezTo>
                  <a:lnTo>
                    <a:pt x="181" y="187"/>
                  </a:lnTo>
                  <a:close/>
                  <a:moveTo>
                    <a:pt x="144" y="189"/>
                  </a:moveTo>
                  <a:cubicBezTo>
                    <a:pt x="144" y="196"/>
                    <a:pt x="144" y="196"/>
                    <a:pt x="144" y="196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8"/>
                    <a:pt x="143" y="188"/>
                    <a:pt x="143" y="189"/>
                  </a:cubicBezTo>
                  <a:cubicBezTo>
                    <a:pt x="144" y="189"/>
                    <a:pt x="144" y="189"/>
                    <a:pt x="144" y="189"/>
                  </a:cubicBezTo>
                  <a:close/>
                  <a:moveTo>
                    <a:pt x="144" y="203"/>
                  </a:moveTo>
                  <a:cubicBezTo>
                    <a:pt x="144" y="550"/>
                    <a:pt x="144" y="550"/>
                    <a:pt x="144" y="550"/>
                  </a:cubicBezTo>
                  <a:cubicBezTo>
                    <a:pt x="143" y="550"/>
                    <a:pt x="143" y="550"/>
                    <a:pt x="143" y="550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3" y="203"/>
                    <a:pt x="143" y="203"/>
                    <a:pt x="143" y="203"/>
                  </a:cubicBezTo>
                  <a:lnTo>
                    <a:pt x="144" y="203"/>
                  </a:lnTo>
                  <a:close/>
                  <a:moveTo>
                    <a:pt x="143" y="187"/>
                  </a:moveTo>
                  <a:cubicBezTo>
                    <a:pt x="143" y="195"/>
                    <a:pt x="143" y="195"/>
                    <a:pt x="143" y="195"/>
                  </a:cubicBezTo>
                  <a:cubicBezTo>
                    <a:pt x="143" y="196"/>
                    <a:pt x="143" y="196"/>
                    <a:pt x="143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196"/>
                    <a:pt x="141" y="195"/>
                    <a:pt x="140" y="195"/>
                  </a:cubicBezTo>
                  <a:cubicBezTo>
                    <a:pt x="140" y="184"/>
                    <a:pt x="140" y="184"/>
                    <a:pt x="140" y="184"/>
                  </a:cubicBezTo>
                  <a:cubicBezTo>
                    <a:pt x="141" y="185"/>
                    <a:pt x="142" y="186"/>
                    <a:pt x="143" y="187"/>
                  </a:cubicBezTo>
                  <a:close/>
                  <a:moveTo>
                    <a:pt x="143" y="203"/>
                  </a:moveTo>
                  <a:cubicBezTo>
                    <a:pt x="143" y="550"/>
                    <a:pt x="143" y="550"/>
                    <a:pt x="143" y="550"/>
                  </a:cubicBezTo>
                  <a:cubicBezTo>
                    <a:pt x="140" y="550"/>
                    <a:pt x="140" y="550"/>
                    <a:pt x="140" y="550"/>
                  </a:cubicBezTo>
                  <a:cubicBezTo>
                    <a:pt x="140" y="315"/>
                    <a:pt x="140" y="315"/>
                    <a:pt x="140" y="315"/>
                  </a:cubicBezTo>
                  <a:cubicBezTo>
                    <a:pt x="143" y="315"/>
                    <a:pt x="143" y="315"/>
                    <a:pt x="143" y="315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1" y="203"/>
                    <a:pt x="142" y="203"/>
                    <a:pt x="143" y="203"/>
                  </a:cubicBezTo>
                  <a:close/>
                  <a:moveTo>
                    <a:pt x="140" y="184"/>
                  </a:moveTo>
                  <a:cubicBezTo>
                    <a:pt x="140" y="195"/>
                    <a:pt x="140" y="195"/>
                    <a:pt x="140" y="195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39" y="195"/>
                    <a:pt x="138" y="196"/>
                    <a:pt x="138" y="197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39" y="203"/>
                    <a:pt x="140" y="203"/>
                    <a:pt x="140" y="203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37" y="292"/>
                    <a:pt x="137" y="292"/>
                    <a:pt x="137" y="292"/>
                  </a:cubicBezTo>
                  <a:cubicBezTo>
                    <a:pt x="136" y="290"/>
                    <a:pt x="136" y="290"/>
                    <a:pt x="136" y="290"/>
                  </a:cubicBezTo>
                  <a:cubicBezTo>
                    <a:pt x="136" y="289"/>
                    <a:pt x="137" y="288"/>
                    <a:pt x="140" y="287"/>
                  </a:cubicBezTo>
                  <a:cubicBezTo>
                    <a:pt x="137" y="256"/>
                    <a:pt x="137" y="256"/>
                    <a:pt x="137" y="256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6" y="248"/>
                    <a:pt x="136" y="248"/>
                    <a:pt x="136" y="248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5" y="204"/>
                    <a:pt x="135" y="204"/>
                    <a:pt x="135" y="204"/>
                  </a:cubicBezTo>
                  <a:cubicBezTo>
                    <a:pt x="136" y="204"/>
                    <a:pt x="137" y="204"/>
                    <a:pt x="138" y="204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37" y="196"/>
                    <a:pt x="136" y="196"/>
                    <a:pt x="135" y="195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6" y="180"/>
                    <a:pt x="136" y="180"/>
                    <a:pt x="136" y="181"/>
                  </a:cubicBezTo>
                  <a:cubicBezTo>
                    <a:pt x="136" y="181"/>
                    <a:pt x="136" y="181"/>
                    <a:pt x="135" y="181"/>
                  </a:cubicBezTo>
                  <a:cubicBezTo>
                    <a:pt x="136" y="181"/>
                    <a:pt x="136" y="181"/>
                    <a:pt x="136" y="182"/>
                  </a:cubicBezTo>
                  <a:cubicBezTo>
                    <a:pt x="136" y="182"/>
                    <a:pt x="136" y="182"/>
                    <a:pt x="135" y="182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7" y="183"/>
                    <a:pt x="138" y="183"/>
                    <a:pt x="138" y="183"/>
                  </a:cubicBezTo>
                  <a:cubicBezTo>
                    <a:pt x="139" y="184"/>
                    <a:pt x="140" y="184"/>
                    <a:pt x="140" y="184"/>
                  </a:cubicBezTo>
                  <a:close/>
                  <a:moveTo>
                    <a:pt x="140" y="315"/>
                  </a:moveTo>
                  <a:cubicBezTo>
                    <a:pt x="140" y="550"/>
                    <a:pt x="140" y="550"/>
                    <a:pt x="140" y="550"/>
                  </a:cubicBezTo>
                  <a:cubicBezTo>
                    <a:pt x="135" y="551"/>
                    <a:pt x="135" y="551"/>
                    <a:pt x="135" y="551"/>
                  </a:cubicBezTo>
                  <a:cubicBezTo>
                    <a:pt x="135" y="316"/>
                    <a:pt x="135" y="316"/>
                    <a:pt x="135" y="316"/>
                  </a:cubicBezTo>
                  <a:cubicBezTo>
                    <a:pt x="140" y="315"/>
                    <a:pt x="140" y="315"/>
                    <a:pt x="140" y="315"/>
                  </a:cubicBezTo>
                  <a:close/>
                  <a:moveTo>
                    <a:pt x="135" y="180"/>
                  </a:moveTo>
                  <a:cubicBezTo>
                    <a:pt x="135" y="180"/>
                    <a:pt x="135" y="180"/>
                    <a:pt x="135" y="180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5" y="180"/>
                    <a:pt x="135" y="180"/>
                    <a:pt x="135" y="180"/>
                  </a:cubicBezTo>
                  <a:close/>
                  <a:moveTo>
                    <a:pt x="135" y="179"/>
                  </a:moveTo>
                  <a:cubicBezTo>
                    <a:pt x="135" y="178"/>
                    <a:pt x="135" y="178"/>
                    <a:pt x="135" y="178"/>
                  </a:cubicBezTo>
                  <a:cubicBezTo>
                    <a:pt x="136" y="178"/>
                    <a:pt x="136" y="179"/>
                    <a:pt x="136" y="179"/>
                  </a:cubicBezTo>
                  <a:cubicBezTo>
                    <a:pt x="136" y="179"/>
                    <a:pt x="136" y="179"/>
                    <a:pt x="135" y="179"/>
                  </a:cubicBezTo>
                  <a:close/>
                  <a:moveTo>
                    <a:pt x="135" y="178"/>
                  </a:moveTo>
                  <a:cubicBezTo>
                    <a:pt x="135" y="179"/>
                    <a:pt x="135" y="179"/>
                    <a:pt x="135" y="179"/>
                  </a:cubicBezTo>
                  <a:cubicBezTo>
                    <a:pt x="135" y="179"/>
                    <a:pt x="135" y="179"/>
                    <a:pt x="135" y="179"/>
                  </a:cubicBezTo>
                  <a:cubicBezTo>
                    <a:pt x="135" y="179"/>
                    <a:pt x="135" y="180"/>
                    <a:pt x="135" y="180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5" y="181"/>
                    <a:pt x="135" y="181"/>
                    <a:pt x="134" y="181"/>
                  </a:cubicBezTo>
                  <a:cubicBezTo>
                    <a:pt x="134" y="180"/>
                    <a:pt x="135" y="180"/>
                    <a:pt x="135" y="180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5" y="180"/>
                    <a:pt x="135" y="180"/>
                    <a:pt x="135" y="179"/>
                  </a:cubicBezTo>
                  <a:cubicBezTo>
                    <a:pt x="135" y="180"/>
                    <a:pt x="134" y="179"/>
                    <a:pt x="134" y="179"/>
                  </a:cubicBezTo>
                  <a:cubicBezTo>
                    <a:pt x="134" y="179"/>
                    <a:pt x="135" y="178"/>
                    <a:pt x="135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4" y="178"/>
                    <a:pt x="135" y="175"/>
                    <a:pt x="135" y="175"/>
                  </a:cubicBezTo>
                  <a:cubicBezTo>
                    <a:pt x="135" y="175"/>
                    <a:pt x="136" y="178"/>
                    <a:pt x="135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35" y="178"/>
                    <a:pt x="135" y="178"/>
                    <a:pt x="135" y="178"/>
                  </a:cubicBezTo>
                  <a:close/>
                  <a:moveTo>
                    <a:pt x="135" y="181"/>
                  </a:moveTo>
                  <a:cubicBezTo>
                    <a:pt x="135" y="181"/>
                    <a:pt x="135" y="182"/>
                    <a:pt x="135" y="182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5" y="181"/>
                    <a:pt x="135" y="181"/>
                    <a:pt x="135" y="181"/>
                  </a:cubicBezTo>
                  <a:close/>
                  <a:moveTo>
                    <a:pt x="135" y="182"/>
                  </a:moveTo>
                  <a:cubicBezTo>
                    <a:pt x="135" y="195"/>
                    <a:pt x="135" y="195"/>
                    <a:pt x="135" y="195"/>
                  </a:cubicBezTo>
                  <a:cubicBezTo>
                    <a:pt x="135" y="195"/>
                    <a:pt x="135" y="195"/>
                    <a:pt x="135" y="195"/>
                  </a:cubicBezTo>
                  <a:cubicBezTo>
                    <a:pt x="135" y="195"/>
                    <a:pt x="135" y="195"/>
                    <a:pt x="135" y="195"/>
                  </a:cubicBezTo>
                  <a:cubicBezTo>
                    <a:pt x="134" y="195"/>
                    <a:pt x="133" y="196"/>
                    <a:pt x="133" y="197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3"/>
                    <a:pt x="134" y="183"/>
                    <a:pt x="135" y="183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82"/>
                    <a:pt x="135" y="182"/>
                    <a:pt x="135" y="182"/>
                  </a:cubicBezTo>
                  <a:close/>
                  <a:moveTo>
                    <a:pt x="135" y="204"/>
                  </a:moveTo>
                  <a:cubicBezTo>
                    <a:pt x="135" y="245"/>
                    <a:pt x="135" y="245"/>
                    <a:pt x="135" y="245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05"/>
                    <a:pt x="133" y="205"/>
                    <a:pt x="133" y="205"/>
                  </a:cubicBezTo>
                  <a:cubicBezTo>
                    <a:pt x="133" y="205"/>
                    <a:pt x="133" y="205"/>
                    <a:pt x="133" y="205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33" y="198"/>
                    <a:pt x="133" y="198"/>
                    <a:pt x="133" y="198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4" y="204"/>
                    <a:pt x="135" y="204"/>
                    <a:pt x="135" y="204"/>
                  </a:cubicBezTo>
                  <a:close/>
                  <a:moveTo>
                    <a:pt x="135" y="249"/>
                  </a:moveTo>
                  <a:cubicBezTo>
                    <a:pt x="135" y="255"/>
                    <a:pt x="135" y="255"/>
                    <a:pt x="135" y="255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1"/>
                    <a:pt x="133" y="251"/>
                    <a:pt x="133" y="251"/>
                  </a:cubicBezTo>
                  <a:cubicBezTo>
                    <a:pt x="133" y="250"/>
                    <a:pt x="134" y="249"/>
                    <a:pt x="135" y="249"/>
                  </a:cubicBezTo>
                  <a:close/>
                  <a:moveTo>
                    <a:pt x="135" y="316"/>
                  </a:moveTo>
                  <a:cubicBezTo>
                    <a:pt x="135" y="551"/>
                    <a:pt x="135" y="551"/>
                    <a:pt x="135" y="551"/>
                  </a:cubicBezTo>
                  <a:cubicBezTo>
                    <a:pt x="133" y="551"/>
                    <a:pt x="133" y="551"/>
                    <a:pt x="133" y="551"/>
                  </a:cubicBezTo>
                  <a:cubicBezTo>
                    <a:pt x="133" y="316"/>
                    <a:pt x="133" y="316"/>
                    <a:pt x="133" y="316"/>
                  </a:cubicBezTo>
                  <a:lnTo>
                    <a:pt x="135" y="316"/>
                  </a:lnTo>
                  <a:close/>
                  <a:moveTo>
                    <a:pt x="133" y="184"/>
                  </a:moveTo>
                  <a:cubicBezTo>
                    <a:pt x="133" y="197"/>
                    <a:pt x="133" y="197"/>
                    <a:pt x="133" y="197"/>
                  </a:cubicBezTo>
                  <a:cubicBezTo>
                    <a:pt x="133" y="197"/>
                    <a:pt x="133" y="197"/>
                    <a:pt x="133" y="198"/>
                  </a:cubicBezTo>
                  <a:cubicBezTo>
                    <a:pt x="133" y="198"/>
                    <a:pt x="133" y="198"/>
                    <a:pt x="133" y="198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32" y="198"/>
                    <a:pt x="132" y="198"/>
                    <a:pt x="132" y="197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2" y="184"/>
                    <a:pt x="133" y="184"/>
                    <a:pt x="133" y="184"/>
                  </a:cubicBezTo>
                  <a:cubicBezTo>
                    <a:pt x="133" y="184"/>
                    <a:pt x="133" y="184"/>
                    <a:pt x="133" y="184"/>
                  </a:cubicBezTo>
                  <a:close/>
                  <a:moveTo>
                    <a:pt x="133" y="205"/>
                  </a:moveTo>
                  <a:cubicBezTo>
                    <a:pt x="133" y="223"/>
                    <a:pt x="133" y="223"/>
                    <a:pt x="133" y="223"/>
                  </a:cubicBezTo>
                  <a:cubicBezTo>
                    <a:pt x="132" y="215"/>
                    <a:pt x="132" y="215"/>
                    <a:pt x="132" y="215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3" y="205"/>
                    <a:pt x="133" y="205"/>
                  </a:cubicBezTo>
                  <a:close/>
                  <a:moveTo>
                    <a:pt x="133" y="251"/>
                  </a:moveTo>
                  <a:cubicBezTo>
                    <a:pt x="133" y="254"/>
                    <a:pt x="133" y="254"/>
                    <a:pt x="133" y="254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33" y="251"/>
                    <a:pt x="133" y="251"/>
                    <a:pt x="133" y="251"/>
                  </a:cubicBezTo>
                  <a:close/>
                  <a:moveTo>
                    <a:pt x="133" y="316"/>
                  </a:moveTo>
                  <a:cubicBezTo>
                    <a:pt x="133" y="551"/>
                    <a:pt x="133" y="551"/>
                    <a:pt x="133" y="551"/>
                  </a:cubicBezTo>
                  <a:cubicBezTo>
                    <a:pt x="132" y="551"/>
                    <a:pt x="132" y="551"/>
                    <a:pt x="132" y="551"/>
                  </a:cubicBezTo>
                  <a:cubicBezTo>
                    <a:pt x="132" y="316"/>
                    <a:pt x="132" y="316"/>
                    <a:pt x="132" y="316"/>
                  </a:cubicBezTo>
                  <a:lnTo>
                    <a:pt x="133" y="316"/>
                  </a:lnTo>
                  <a:close/>
                  <a:moveTo>
                    <a:pt x="132" y="185"/>
                  </a:moveTo>
                  <a:cubicBezTo>
                    <a:pt x="132" y="197"/>
                    <a:pt x="132" y="197"/>
                    <a:pt x="132" y="197"/>
                  </a:cubicBezTo>
                  <a:cubicBezTo>
                    <a:pt x="132" y="197"/>
                    <a:pt x="132" y="196"/>
                    <a:pt x="132" y="196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31" y="196"/>
                    <a:pt x="131" y="197"/>
                    <a:pt x="131" y="198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15"/>
                    <a:pt x="132" y="215"/>
                    <a:pt x="132" y="215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28" y="209"/>
                    <a:pt x="128" y="209"/>
                    <a:pt x="128" y="209"/>
                  </a:cubicBezTo>
                  <a:cubicBezTo>
                    <a:pt x="128" y="208"/>
                    <a:pt x="129" y="206"/>
                    <a:pt x="131" y="205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29" y="191"/>
                    <a:pt x="129" y="191"/>
                    <a:pt x="129" y="191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30" y="188"/>
                    <a:pt x="131" y="186"/>
                    <a:pt x="132" y="185"/>
                  </a:cubicBezTo>
                  <a:close/>
                  <a:moveTo>
                    <a:pt x="132" y="316"/>
                  </a:moveTo>
                  <a:cubicBezTo>
                    <a:pt x="64" y="325"/>
                    <a:pt x="64" y="325"/>
                    <a:pt x="64" y="325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0" y="263"/>
                    <a:pt x="60" y="263"/>
                    <a:pt x="60" y="263"/>
                  </a:cubicBezTo>
                  <a:cubicBezTo>
                    <a:pt x="60" y="263"/>
                    <a:pt x="60" y="262"/>
                    <a:pt x="60" y="262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1"/>
                    <a:pt x="57" y="260"/>
                    <a:pt x="53" y="25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50" y="205"/>
                    <a:pt x="50" y="205"/>
                    <a:pt x="50" y="205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49" y="199"/>
                    <a:pt x="47" y="198"/>
                    <a:pt x="44" y="198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0"/>
                    <a:pt x="36" y="129"/>
                    <a:pt x="33" y="128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6"/>
                    <a:pt x="30" y="117"/>
                    <a:pt x="30" y="117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0" y="128"/>
                    <a:pt x="30" y="128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55" y="561"/>
                    <a:pt x="55" y="561"/>
                    <a:pt x="55" y="561"/>
                  </a:cubicBezTo>
                  <a:cubicBezTo>
                    <a:pt x="132" y="551"/>
                    <a:pt x="132" y="551"/>
                    <a:pt x="132" y="551"/>
                  </a:cubicBezTo>
                  <a:lnTo>
                    <a:pt x="132" y="316"/>
                  </a:lnTo>
                  <a:close/>
                  <a:moveTo>
                    <a:pt x="30" y="104"/>
                  </a:moveTo>
                  <a:cubicBezTo>
                    <a:pt x="30" y="116"/>
                    <a:pt x="30" y="116"/>
                    <a:pt x="30" y="116"/>
                  </a:cubicBezTo>
                  <a:cubicBezTo>
                    <a:pt x="29" y="115"/>
                    <a:pt x="29" y="114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5"/>
                    <a:pt x="28" y="115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2"/>
                    <a:pt x="29" y="103"/>
                    <a:pt x="29" y="104"/>
                  </a:cubicBezTo>
                  <a:cubicBezTo>
                    <a:pt x="30" y="104"/>
                    <a:pt x="30" y="104"/>
                    <a:pt x="30" y="104"/>
                  </a:cubicBezTo>
                  <a:close/>
                  <a:moveTo>
                    <a:pt x="30" y="128"/>
                  </a:moveTo>
                  <a:cubicBezTo>
                    <a:pt x="30" y="324"/>
                    <a:pt x="30" y="324"/>
                    <a:pt x="30" y="324"/>
                  </a:cubicBezTo>
                  <a:cubicBezTo>
                    <a:pt x="28" y="310"/>
                    <a:pt x="28" y="310"/>
                    <a:pt x="28" y="310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30" y="128"/>
                    <a:pt x="30" y="128"/>
                    <a:pt x="30" y="128"/>
                  </a:cubicBezTo>
                  <a:close/>
                  <a:moveTo>
                    <a:pt x="30" y="330"/>
                  </a:moveTo>
                  <a:cubicBezTo>
                    <a:pt x="30" y="366"/>
                    <a:pt x="30" y="366"/>
                    <a:pt x="30" y="366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8" y="330"/>
                    <a:pt x="28" y="330"/>
                    <a:pt x="28" y="330"/>
                  </a:cubicBezTo>
                  <a:lnTo>
                    <a:pt x="30" y="330"/>
                  </a:lnTo>
                  <a:close/>
                  <a:moveTo>
                    <a:pt x="28" y="101"/>
                  </a:moveTo>
                  <a:cubicBezTo>
                    <a:pt x="28" y="115"/>
                    <a:pt x="28" y="115"/>
                    <a:pt x="28" y="115"/>
                  </a:cubicBezTo>
                  <a:cubicBezTo>
                    <a:pt x="28" y="116"/>
                    <a:pt x="28" y="117"/>
                    <a:pt x="28" y="118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5"/>
                    <a:pt x="25" y="114"/>
                    <a:pt x="24" y="114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6" y="98"/>
                    <a:pt x="27" y="100"/>
                    <a:pt x="28" y="101"/>
                  </a:cubicBezTo>
                  <a:close/>
                  <a:moveTo>
                    <a:pt x="28" y="128"/>
                  </a:moveTo>
                  <a:cubicBezTo>
                    <a:pt x="28" y="310"/>
                    <a:pt x="28" y="310"/>
                    <a:pt x="28" y="310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24" y="275"/>
                    <a:pt x="24" y="275"/>
                    <a:pt x="24" y="275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6" y="128"/>
                    <a:pt x="27" y="128"/>
                    <a:pt x="28" y="128"/>
                  </a:cubicBezTo>
                  <a:close/>
                  <a:moveTo>
                    <a:pt x="28" y="330"/>
                  </a:moveTo>
                  <a:cubicBezTo>
                    <a:pt x="28" y="354"/>
                    <a:pt x="28" y="354"/>
                    <a:pt x="28" y="354"/>
                  </a:cubicBezTo>
                  <a:cubicBezTo>
                    <a:pt x="25" y="330"/>
                    <a:pt x="25" y="330"/>
                    <a:pt x="25" y="330"/>
                  </a:cubicBezTo>
                  <a:lnTo>
                    <a:pt x="28" y="330"/>
                  </a:lnTo>
                  <a:close/>
                  <a:moveTo>
                    <a:pt x="24" y="97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3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1" y="114"/>
                    <a:pt x="20" y="116"/>
                    <a:pt x="20" y="11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3" y="128"/>
                    <a:pt x="23" y="128"/>
                    <a:pt x="24" y="128"/>
                  </a:cubicBezTo>
                  <a:cubicBezTo>
                    <a:pt x="24" y="275"/>
                    <a:pt x="24" y="275"/>
                    <a:pt x="24" y="275"/>
                  </a:cubicBezTo>
                  <a:cubicBezTo>
                    <a:pt x="18" y="272"/>
                    <a:pt x="18" y="272"/>
                    <a:pt x="18" y="272"/>
                  </a:cubicBezTo>
                  <a:cubicBezTo>
                    <a:pt x="18" y="268"/>
                    <a:pt x="18" y="268"/>
                    <a:pt x="18" y="268"/>
                  </a:cubicBezTo>
                  <a:cubicBezTo>
                    <a:pt x="17" y="267"/>
                    <a:pt x="20" y="265"/>
                    <a:pt x="23" y="26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01"/>
                    <a:pt x="16" y="201"/>
                    <a:pt x="16" y="201"/>
                  </a:cubicBezTo>
                  <a:cubicBezTo>
                    <a:pt x="16" y="201"/>
                    <a:pt x="17" y="201"/>
                    <a:pt x="17" y="201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9"/>
                    <a:pt x="19" y="128"/>
                    <a:pt x="20" y="12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16"/>
                    <a:pt x="17" y="115"/>
                    <a:pt x="16" y="115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0"/>
                    <a:pt x="17" y="90"/>
                    <a:pt x="17" y="91"/>
                  </a:cubicBezTo>
                  <a:cubicBezTo>
                    <a:pt x="17" y="92"/>
                    <a:pt x="17" y="92"/>
                    <a:pt x="16" y="92"/>
                  </a:cubicBezTo>
                  <a:cubicBezTo>
                    <a:pt x="16" y="92"/>
                    <a:pt x="17" y="92"/>
                    <a:pt x="17" y="93"/>
                  </a:cubicBezTo>
                  <a:cubicBezTo>
                    <a:pt x="17" y="93"/>
                    <a:pt x="17" y="93"/>
                    <a:pt x="16" y="93"/>
                  </a:cubicBezTo>
                  <a:cubicBezTo>
                    <a:pt x="17" y="93"/>
                    <a:pt x="17" y="93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9" y="94"/>
                    <a:pt x="20" y="95"/>
                    <a:pt x="21" y="95"/>
                  </a:cubicBezTo>
                  <a:cubicBezTo>
                    <a:pt x="22" y="96"/>
                    <a:pt x="23" y="96"/>
                    <a:pt x="24" y="97"/>
                  </a:cubicBezTo>
                  <a:close/>
                  <a:moveTo>
                    <a:pt x="16" y="90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6" y="89"/>
                    <a:pt x="16" y="89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lose/>
                  <a:moveTo>
                    <a:pt x="16" y="89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16" y="87"/>
                    <a:pt x="17" y="88"/>
                    <a:pt x="17" y="88"/>
                  </a:cubicBezTo>
                  <a:cubicBezTo>
                    <a:pt x="17" y="88"/>
                    <a:pt x="17" y="89"/>
                    <a:pt x="16" y="89"/>
                  </a:cubicBezTo>
                  <a:close/>
                  <a:moveTo>
                    <a:pt x="16" y="87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1"/>
                    <a:pt x="15" y="90"/>
                    <a:pt x="16" y="90"/>
                  </a:cubicBezTo>
                  <a:cubicBezTo>
                    <a:pt x="16" y="90"/>
                    <a:pt x="15" y="90"/>
                    <a:pt x="15" y="90"/>
                  </a:cubicBezTo>
                  <a:cubicBezTo>
                    <a:pt x="15" y="89"/>
                    <a:pt x="16" y="89"/>
                    <a:pt x="16" y="89"/>
                  </a:cubicBezTo>
                  <a:cubicBezTo>
                    <a:pt x="15" y="89"/>
                    <a:pt x="15" y="89"/>
                    <a:pt x="15" y="88"/>
                  </a:cubicBezTo>
                  <a:cubicBezTo>
                    <a:pt x="14" y="88"/>
                    <a:pt x="15" y="87"/>
                    <a:pt x="15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5" y="82"/>
                    <a:pt x="15" y="82"/>
                  </a:cubicBezTo>
                  <a:cubicBezTo>
                    <a:pt x="15" y="82"/>
                    <a:pt x="17" y="86"/>
                    <a:pt x="15" y="86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5" y="87"/>
                  </a:cubicBezTo>
                  <a:cubicBezTo>
                    <a:pt x="16" y="87"/>
                    <a:pt x="16" y="87"/>
                    <a:pt x="16" y="87"/>
                  </a:cubicBezTo>
                  <a:close/>
                  <a:moveTo>
                    <a:pt x="16" y="93"/>
                  </a:moveTo>
                  <a:cubicBezTo>
                    <a:pt x="16" y="115"/>
                    <a:pt x="16" y="115"/>
                    <a:pt x="16" y="115"/>
                  </a:cubicBezTo>
                  <a:cubicBezTo>
                    <a:pt x="16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4" y="115"/>
                    <a:pt x="13" y="116"/>
                    <a:pt x="12" y="11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96"/>
                    <a:pt x="14" y="95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6" y="93"/>
                    <a:pt x="16" y="93"/>
                  </a:cubicBezTo>
                  <a:close/>
                  <a:moveTo>
                    <a:pt x="16" y="129"/>
                  </a:moveTo>
                  <a:cubicBezTo>
                    <a:pt x="16" y="196"/>
                    <a:pt x="16" y="196"/>
                    <a:pt x="16" y="196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29"/>
                    <a:pt x="15" y="129"/>
                    <a:pt x="16" y="129"/>
                  </a:cubicBezTo>
                  <a:close/>
                  <a:moveTo>
                    <a:pt x="16" y="201"/>
                  </a:moveTo>
                  <a:cubicBezTo>
                    <a:pt x="16" y="212"/>
                    <a:pt x="16" y="212"/>
                    <a:pt x="16" y="212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3" y="203"/>
                    <a:pt x="14" y="202"/>
                    <a:pt x="16" y="201"/>
                  </a:cubicBezTo>
                  <a:close/>
                  <a:moveTo>
                    <a:pt x="12" y="97"/>
                  </a:moveTo>
                  <a:cubicBezTo>
                    <a:pt x="12" y="117"/>
                    <a:pt x="12" y="117"/>
                    <a:pt x="12" y="117"/>
                  </a:cubicBezTo>
                  <a:cubicBezTo>
                    <a:pt x="12" y="118"/>
                    <a:pt x="12" y="118"/>
                    <a:pt x="12" y="119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19"/>
                    <a:pt x="11" y="119"/>
                    <a:pt x="11" y="118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97"/>
                    <a:pt x="12" y="97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" y="130"/>
                  </a:moveTo>
                  <a:cubicBezTo>
                    <a:pt x="12" y="160"/>
                    <a:pt x="12" y="160"/>
                    <a:pt x="12" y="160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2" y="130"/>
                    <a:pt x="12" y="130"/>
                  </a:cubicBezTo>
                  <a:close/>
                  <a:moveTo>
                    <a:pt x="12" y="205"/>
                  </a:moveTo>
                  <a:cubicBezTo>
                    <a:pt x="12" y="210"/>
                    <a:pt x="12" y="210"/>
                    <a:pt x="12" y="210"/>
                  </a:cubicBezTo>
                  <a:cubicBezTo>
                    <a:pt x="12" y="206"/>
                    <a:pt x="12" y="206"/>
                    <a:pt x="12" y="206"/>
                  </a:cubicBezTo>
                  <a:cubicBezTo>
                    <a:pt x="12" y="206"/>
                    <a:pt x="12" y="205"/>
                    <a:pt x="12" y="205"/>
                  </a:cubicBezTo>
                  <a:close/>
                  <a:moveTo>
                    <a:pt x="11" y="98"/>
                  </a:moveTo>
                  <a:cubicBezTo>
                    <a:pt x="11" y="118"/>
                    <a:pt x="11" y="118"/>
                    <a:pt x="11" y="118"/>
                  </a:cubicBezTo>
                  <a:cubicBezTo>
                    <a:pt x="11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8"/>
                    <a:pt x="9" y="120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5"/>
                    <a:pt x="6" y="133"/>
                    <a:pt x="9" y="131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8" y="100"/>
                    <a:pt x="11" y="98"/>
                  </a:cubicBezTo>
                  <a:close/>
                </a:path>
              </a:pathLst>
            </a:custGeom>
            <a:solidFill>
              <a:srgbClr val="21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5"/>
            <p:cNvSpPr>
              <a:spLocks/>
            </p:cNvSpPr>
            <p:nvPr/>
          </p:nvSpPr>
          <p:spPr bwMode="auto">
            <a:xfrm>
              <a:off x="3094" y="3009"/>
              <a:ext cx="301" cy="298"/>
            </a:xfrm>
            <a:custGeom>
              <a:avLst/>
              <a:gdLst>
                <a:gd name="T0" fmla="*/ 330 w 330"/>
                <a:gd name="T1" fmla="*/ 318 h 325"/>
                <a:gd name="T2" fmla="*/ 10 w 330"/>
                <a:gd name="T3" fmla="*/ 0 h 325"/>
                <a:gd name="T4" fmla="*/ 3 w 330"/>
                <a:gd name="T5" fmla="*/ 18 h 325"/>
                <a:gd name="T6" fmla="*/ 13 w 330"/>
                <a:gd name="T7" fmla="*/ 27 h 325"/>
                <a:gd name="T8" fmla="*/ 6 w 330"/>
                <a:gd name="T9" fmla="*/ 45 h 325"/>
                <a:gd name="T10" fmla="*/ 15 w 330"/>
                <a:gd name="T11" fmla="*/ 54 h 325"/>
                <a:gd name="T12" fmla="*/ 8 w 330"/>
                <a:gd name="T13" fmla="*/ 71 h 325"/>
                <a:gd name="T14" fmla="*/ 16 w 330"/>
                <a:gd name="T15" fmla="*/ 80 h 325"/>
                <a:gd name="T16" fmla="*/ 17 w 330"/>
                <a:gd name="T17" fmla="*/ 88 h 325"/>
                <a:gd name="T18" fmla="*/ 12 w 330"/>
                <a:gd name="T19" fmla="*/ 100 h 325"/>
                <a:gd name="T20" fmla="*/ 17 w 330"/>
                <a:gd name="T21" fmla="*/ 105 h 325"/>
                <a:gd name="T22" fmla="*/ 17 w 330"/>
                <a:gd name="T23" fmla="*/ 121 h 325"/>
                <a:gd name="T24" fmla="*/ 15 w 330"/>
                <a:gd name="T25" fmla="*/ 127 h 325"/>
                <a:gd name="T26" fmla="*/ 17 w 330"/>
                <a:gd name="T27" fmla="*/ 129 h 325"/>
                <a:gd name="T28" fmla="*/ 18 w 330"/>
                <a:gd name="T29" fmla="*/ 151 h 325"/>
                <a:gd name="T30" fmla="*/ 17 w 330"/>
                <a:gd name="T31" fmla="*/ 153 h 325"/>
                <a:gd name="T32" fmla="*/ 18 w 330"/>
                <a:gd name="T33" fmla="*/ 154 h 325"/>
                <a:gd name="T34" fmla="*/ 18 w 330"/>
                <a:gd name="T35" fmla="*/ 179 h 325"/>
                <a:gd name="T36" fmla="*/ 18 w 330"/>
                <a:gd name="T37" fmla="*/ 179 h 325"/>
                <a:gd name="T38" fmla="*/ 18 w 330"/>
                <a:gd name="T39" fmla="*/ 179 h 325"/>
                <a:gd name="T40" fmla="*/ 19 w 330"/>
                <a:gd name="T41" fmla="*/ 202 h 325"/>
                <a:gd name="T42" fmla="*/ 24 w 330"/>
                <a:gd name="T43" fmla="*/ 212 h 325"/>
                <a:gd name="T44" fmla="*/ 0 w 330"/>
                <a:gd name="T45" fmla="*/ 235 h 325"/>
                <a:gd name="T46" fmla="*/ 18 w 330"/>
                <a:gd name="T47" fmla="*/ 273 h 325"/>
                <a:gd name="T48" fmla="*/ 76 w 330"/>
                <a:gd name="T49" fmla="*/ 311 h 325"/>
                <a:gd name="T50" fmla="*/ 97 w 330"/>
                <a:gd name="T51" fmla="*/ 289 h 325"/>
                <a:gd name="T52" fmla="*/ 124 w 330"/>
                <a:gd name="T53" fmla="*/ 309 h 325"/>
                <a:gd name="T54" fmla="*/ 141 w 330"/>
                <a:gd name="T55" fmla="*/ 302 h 325"/>
                <a:gd name="T56" fmla="*/ 151 w 330"/>
                <a:gd name="T57" fmla="*/ 311 h 325"/>
                <a:gd name="T58" fmla="*/ 168 w 330"/>
                <a:gd name="T59" fmla="*/ 304 h 325"/>
                <a:gd name="T60" fmla="*/ 177 w 330"/>
                <a:gd name="T61" fmla="*/ 312 h 325"/>
                <a:gd name="T62" fmla="*/ 194 w 330"/>
                <a:gd name="T63" fmla="*/ 305 h 325"/>
                <a:gd name="T64" fmla="*/ 203 w 330"/>
                <a:gd name="T65" fmla="*/ 314 h 325"/>
                <a:gd name="T66" fmla="*/ 220 w 330"/>
                <a:gd name="T67" fmla="*/ 307 h 325"/>
                <a:gd name="T68" fmla="*/ 230 w 330"/>
                <a:gd name="T69" fmla="*/ 317 h 325"/>
                <a:gd name="T70" fmla="*/ 248 w 330"/>
                <a:gd name="T71" fmla="*/ 310 h 325"/>
                <a:gd name="T72" fmla="*/ 259 w 330"/>
                <a:gd name="T73" fmla="*/ 320 h 325"/>
                <a:gd name="T74" fmla="*/ 276 w 330"/>
                <a:gd name="T75" fmla="*/ 313 h 325"/>
                <a:gd name="T76" fmla="*/ 285 w 330"/>
                <a:gd name="T77" fmla="*/ 323 h 325"/>
                <a:gd name="T78" fmla="*/ 303 w 330"/>
                <a:gd name="T79" fmla="*/ 316 h 325"/>
                <a:gd name="T80" fmla="*/ 312 w 330"/>
                <a:gd name="T81" fmla="*/ 325 h 325"/>
                <a:gd name="T82" fmla="*/ 330 w 330"/>
                <a:gd name="T83" fmla="*/ 31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325">
                  <a:moveTo>
                    <a:pt x="330" y="318"/>
                  </a:moveTo>
                  <a:cubicBezTo>
                    <a:pt x="223" y="212"/>
                    <a:pt x="117" y="106"/>
                    <a:pt x="10" y="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24" y="212"/>
                    <a:pt x="24" y="212"/>
                    <a:pt x="24" y="212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76" y="311"/>
                    <a:pt x="76" y="311"/>
                    <a:pt x="76" y="311"/>
                  </a:cubicBezTo>
                  <a:cubicBezTo>
                    <a:pt x="97" y="289"/>
                    <a:pt x="97" y="289"/>
                    <a:pt x="97" y="289"/>
                  </a:cubicBezTo>
                  <a:cubicBezTo>
                    <a:pt x="124" y="309"/>
                    <a:pt x="124" y="309"/>
                    <a:pt x="124" y="309"/>
                  </a:cubicBezTo>
                  <a:cubicBezTo>
                    <a:pt x="141" y="302"/>
                    <a:pt x="141" y="302"/>
                    <a:pt x="141" y="302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68" y="304"/>
                    <a:pt x="168" y="304"/>
                    <a:pt x="168" y="304"/>
                  </a:cubicBezTo>
                  <a:cubicBezTo>
                    <a:pt x="177" y="312"/>
                    <a:pt x="177" y="312"/>
                    <a:pt x="177" y="312"/>
                  </a:cubicBezTo>
                  <a:cubicBezTo>
                    <a:pt x="194" y="305"/>
                    <a:pt x="194" y="305"/>
                    <a:pt x="194" y="305"/>
                  </a:cubicBezTo>
                  <a:cubicBezTo>
                    <a:pt x="203" y="314"/>
                    <a:pt x="203" y="314"/>
                    <a:pt x="203" y="314"/>
                  </a:cubicBezTo>
                  <a:cubicBezTo>
                    <a:pt x="220" y="307"/>
                    <a:pt x="220" y="307"/>
                    <a:pt x="220" y="307"/>
                  </a:cubicBezTo>
                  <a:cubicBezTo>
                    <a:pt x="230" y="317"/>
                    <a:pt x="230" y="317"/>
                    <a:pt x="230" y="317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59" y="320"/>
                    <a:pt x="259" y="320"/>
                    <a:pt x="259" y="320"/>
                  </a:cubicBezTo>
                  <a:cubicBezTo>
                    <a:pt x="276" y="313"/>
                    <a:pt x="276" y="313"/>
                    <a:pt x="276" y="313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303" y="316"/>
                    <a:pt x="303" y="316"/>
                    <a:pt x="303" y="316"/>
                  </a:cubicBezTo>
                  <a:cubicBezTo>
                    <a:pt x="312" y="325"/>
                    <a:pt x="312" y="325"/>
                    <a:pt x="312" y="325"/>
                  </a:cubicBezTo>
                  <a:lnTo>
                    <a:pt x="330" y="318"/>
                  </a:lnTo>
                  <a:close/>
                </a:path>
              </a:pathLst>
            </a:custGeom>
            <a:solidFill>
              <a:srgbClr val="21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6"/>
            <p:cNvSpPr>
              <a:spLocks/>
            </p:cNvSpPr>
            <p:nvPr/>
          </p:nvSpPr>
          <p:spPr bwMode="auto">
            <a:xfrm>
              <a:off x="2762" y="1855"/>
              <a:ext cx="580" cy="564"/>
            </a:xfrm>
            <a:custGeom>
              <a:avLst/>
              <a:gdLst>
                <a:gd name="T0" fmla="*/ 54 w 634"/>
                <a:gd name="T1" fmla="*/ 401 h 615"/>
                <a:gd name="T2" fmla="*/ 42 w 634"/>
                <a:gd name="T3" fmla="*/ 405 h 615"/>
                <a:gd name="T4" fmla="*/ 25 w 634"/>
                <a:gd name="T5" fmla="*/ 371 h 615"/>
                <a:gd name="T6" fmla="*/ 9 w 634"/>
                <a:gd name="T7" fmla="*/ 372 h 615"/>
                <a:gd name="T8" fmla="*/ 20 w 634"/>
                <a:gd name="T9" fmla="*/ 358 h 615"/>
                <a:gd name="T10" fmla="*/ 6 w 634"/>
                <a:gd name="T11" fmla="*/ 348 h 615"/>
                <a:gd name="T12" fmla="*/ 2 w 634"/>
                <a:gd name="T13" fmla="*/ 334 h 615"/>
                <a:gd name="T14" fmla="*/ 18 w 634"/>
                <a:gd name="T15" fmla="*/ 340 h 615"/>
                <a:gd name="T16" fmla="*/ 28 w 634"/>
                <a:gd name="T17" fmla="*/ 331 h 615"/>
                <a:gd name="T18" fmla="*/ 37 w 634"/>
                <a:gd name="T19" fmla="*/ 329 h 615"/>
                <a:gd name="T20" fmla="*/ 43 w 634"/>
                <a:gd name="T21" fmla="*/ 340 h 615"/>
                <a:gd name="T22" fmla="*/ 67 w 634"/>
                <a:gd name="T23" fmla="*/ 306 h 615"/>
                <a:gd name="T24" fmla="*/ 62 w 634"/>
                <a:gd name="T25" fmla="*/ 298 h 615"/>
                <a:gd name="T26" fmla="*/ 62 w 634"/>
                <a:gd name="T27" fmla="*/ 291 h 615"/>
                <a:gd name="T28" fmla="*/ 58 w 634"/>
                <a:gd name="T29" fmla="*/ 271 h 615"/>
                <a:gd name="T30" fmla="*/ 71 w 634"/>
                <a:gd name="T31" fmla="*/ 273 h 615"/>
                <a:gd name="T32" fmla="*/ 80 w 634"/>
                <a:gd name="T33" fmla="*/ 270 h 615"/>
                <a:gd name="T34" fmla="*/ 92 w 634"/>
                <a:gd name="T35" fmla="*/ 277 h 615"/>
                <a:gd name="T36" fmla="*/ 117 w 634"/>
                <a:gd name="T37" fmla="*/ 230 h 615"/>
                <a:gd name="T38" fmla="*/ 109 w 634"/>
                <a:gd name="T39" fmla="*/ 233 h 615"/>
                <a:gd name="T40" fmla="*/ 104 w 634"/>
                <a:gd name="T41" fmla="*/ 229 h 615"/>
                <a:gd name="T42" fmla="*/ 102 w 634"/>
                <a:gd name="T43" fmla="*/ 216 h 615"/>
                <a:gd name="T44" fmla="*/ 96 w 634"/>
                <a:gd name="T45" fmla="*/ 193 h 615"/>
                <a:gd name="T46" fmla="*/ 99 w 634"/>
                <a:gd name="T47" fmla="*/ 138 h 615"/>
                <a:gd name="T48" fmla="*/ 86 w 634"/>
                <a:gd name="T49" fmla="*/ 124 h 615"/>
                <a:gd name="T50" fmla="*/ 101 w 634"/>
                <a:gd name="T51" fmla="*/ 122 h 615"/>
                <a:gd name="T52" fmla="*/ 107 w 634"/>
                <a:gd name="T53" fmla="*/ 119 h 615"/>
                <a:gd name="T54" fmla="*/ 113 w 634"/>
                <a:gd name="T55" fmla="*/ 111 h 615"/>
                <a:gd name="T56" fmla="*/ 120 w 634"/>
                <a:gd name="T57" fmla="*/ 98 h 615"/>
                <a:gd name="T58" fmla="*/ 126 w 634"/>
                <a:gd name="T59" fmla="*/ 93 h 615"/>
                <a:gd name="T60" fmla="*/ 132 w 634"/>
                <a:gd name="T61" fmla="*/ 87 h 615"/>
                <a:gd name="T62" fmla="*/ 137 w 634"/>
                <a:gd name="T63" fmla="*/ 81 h 615"/>
                <a:gd name="T64" fmla="*/ 155 w 634"/>
                <a:gd name="T65" fmla="*/ 75 h 615"/>
                <a:gd name="T66" fmla="*/ 186 w 634"/>
                <a:gd name="T67" fmla="*/ 72 h 615"/>
                <a:gd name="T68" fmla="*/ 222 w 634"/>
                <a:gd name="T69" fmla="*/ 96 h 615"/>
                <a:gd name="T70" fmla="*/ 253 w 634"/>
                <a:gd name="T71" fmla="*/ 62 h 615"/>
                <a:gd name="T72" fmla="*/ 238 w 634"/>
                <a:gd name="T73" fmla="*/ 59 h 615"/>
                <a:gd name="T74" fmla="*/ 240 w 634"/>
                <a:gd name="T75" fmla="*/ 46 h 615"/>
                <a:gd name="T76" fmla="*/ 249 w 634"/>
                <a:gd name="T77" fmla="*/ 43 h 615"/>
                <a:gd name="T78" fmla="*/ 257 w 634"/>
                <a:gd name="T79" fmla="*/ 35 h 615"/>
                <a:gd name="T80" fmla="*/ 271 w 634"/>
                <a:gd name="T81" fmla="*/ 44 h 615"/>
                <a:gd name="T82" fmla="*/ 267 w 634"/>
                <a:gd name="T83" fmla="*/ 24 h 615"/>
                <a:gd name="T84" fmla="*/ 276 w 634"/>
                <a:gd name="T85" fmla="*/ 13 h 615"/>
                <a:gd name="T86" fmla="*/ 274 w 634"/>
                <a:gd name="T87" fmla="*/ 4 h 615"/>
                <a:gd name="T88" fmla="*/ 289 w 634"/>
                <a:gd name="T89" fmla="*/ 11 h 615"/>
                <a:gd name="T90" fmla="*/ 297 w 634"/>
                <a:gd name="T91" fmla="*/ 12 h 615"/>
                <a:gd name="T92" fmla="*/ 315 w 634"/>
                <a:gd name="T93" fmla="*/ 11 h 615"/>
                <a:gd name="T94" fmla="*/ 317 w 634"/>
                <a:gd name="T95" fmla="*/ 18 h 615"/>
                <a:gd name="T96" fmla="*/ 325 w 634"/>
                <a:gd name="T97" fmla="*/ 24 h 615"/>
                <a:gd name="T98" fmla="*/ 332 w 634"/>
                <a:gd name="T99" fmla="*/ 27 h 615"/>
                <a:gd name="T100" fmla="*/ 340 w 634"/>
                <a:gd name="T101" fmla="*/ 34 h 615"/>
                <a:gd name="T102" fmla="*/ 421 w 634"/>
                <a:gd name="T103" fmla="*/ 71 h 615"/>
                <a:gd name="T104" fmla="*/ 366 w 634"/>
                <a:gd name="T105" fmla="*/ 70 h 615"/>
                <a:gd name="T106" fmla="*/ 600 w 634"/>
                <a:gd name="T107" fmla="*/ 257 h 615"/>
                <a:gd name="T108" fmla="*/ 578 w 634"/>
                <a:gd name="T109" fmla="*/ 295 h 615"/>
                <a:gd name="T110" fmla="*/ 240 w 634"/>
                <a:gd name="T111" fmla="*/ 174 h 615"/>
                <a:gd name="T112" fmla="*/ 534 w 634"/>
                <a:gd name="T113" fmla="*/ 374 h 615"/>
                <a:gd name="T114" fmla="*/ 183 w 634"/>
                <a:gd name="T115" fmla="*/ 336 h 615"/>
                <a:gd name="T116" fmla="*/ 173 w 634"/>
                <a:gd name="T117" fmla="*/ 370 h 615"/>
                <a:gd name="T118" fmla="*/ 399 w 634"/>
                <a:gd name="T119" fmla="*/ 615 h 615"/>
                <a:gd name="T120" fmla="*/ 83 w 634"/>
                <a:gd name="T121" fmla="*/ 416 h 615"/>
                <a:gd name="T122" fmla="*/ 71 w 634"/>
                <a:gd name="T123" fmla="*/ 408 h 615"/>
                <a:gd name="T124" fmla="*/ 63 w 634"/>
                <a:gd name="T125" fmla="*/ 40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" h="615">
                  <a:moveTo>
                    <a:pt x="63" y="402"/>
                  </a:moveTo>
                  <a:cubicBezTo>
                    <a:pt x="58" y="399"/>
                    <a:pt x="58" y="399"/>
                    <a:pt x="58" y="399"/>
                  </a:cubicBezTo>
                  <a:cubicBezTo>
                    <a:pt x="58" y="399"/>
                    <a:pt x="56" y="402"/>
                    <a:pt x="54" y="401"/>
                  </a:cubicBezTo>
                  <a:cubicBezTo>
                    <a:pt x="52" y="400"/>
                    <a:pt x="48" y="405"/>
                    <a:pt x="48" y="405"/>
                  </a:cubicBezTo>
                  <a:cubicBezTo>
                    <a:pt x="48" y="405"/>
                    <a:pt x="47" y="403"/>
                    <a:pt x="45" y="404"/>
                  </a:cubicBezTo>
                  <a:cubicBezTo>
                    <a:pt x="43" y="405"/>
                    <a:pt x="42" y="405"/>
                    <a:pt x="42" y="405"/>
                  </a:cubicBezTo>
                  <a:cubicBezTo>
                    <a:pt x="30" y="387"/>
                    <a:pt x="30" y="387"/>
                    <a:pt x="30" y="387"/>
                  </a:cubicBezTo>
                  <a:cubicBezTo>
                    <a:pt x="31" y="385"/>
                    <a:pt x="31" y="385"/>
                    <a:pt x="31" y="385"/>
                  </a:cubicBezTo>
                  <a:cubicBezTo>
                    <a:pt x="25" y="371"/>
                    <a:pt x="25" y="371"/>
                    <a:pt x="25" y="371"/>
                  </a:cubicBezTo>
                  <a:cubicBezTo>
                    <a:pt x="25" y="371"/>
                    <a:pt x="21" y="374"/>
                    <a:pt x="17" y="375"/>
                  </a:cubicBezTo>
                  <a:cubicBezTo>
                    <a:pt x="13" y="377"/>
                    <a:pt x="8" y="375"/>
                    <a:pt x="5" y="376"/>
                  </a:cubicBezTo>
                  <a:cubicBezTo>
                    <a:pt x="3" y="378"/>
                    <a:pt x="6" y="374"/>
                    <a:pt x="9" y="372"/>
                  </a:cubicBezTo>
                  <a:cubicBezTo>
                    <a:pt x="12" y="370"/>
                    <a:pt x="14" y="367"/>
                    <a:pt x="10" y="367"/>
                  </a:cubicBezTo>
                  <a:cubicBezTo>
                    <a:pt x="6" y="367"/>
                    <a:pt x="2" y="366"/>
                    <a:pt x="7" y="363"/>
                  </a:cubicBezTo>
                  <a:cubicBezTo>
                    <a:pt x="13" y="361"/>
                    <a:pt x="20" y="358"/>
                    <a:pt x="20" y="358"/>
                  </a:cubicBezTo>
                  <a:cubicBezTo>
                    <a:pt x="20" y="358"/>
                    <a:pt x="16" y="358"/>
                    <a:pt x="14" y="358"/>
                  </a:cubicBezTo>
                  <a:cubicBezTo>
                    <a:pt x="12" y="358"/>
                    <a:pt x="10" y="351"/>
                    <a:pt x="7" y="351"/>
                  </a:cubicBezTo>
                  <a:cubicBezTo>
                    <a:pt x="5" y="351"/>
                    <a:pt x="3" y="349"/>
                    <a:pt x="6" y="348"/>
                  </a:cubicBezTo>
                  <a:cubicBezTo>
                    <a:pt x="8" y="346"/>
                    <a:pt x="13" y="347"/>
                    <a:pt x="13" y="347"/>
                  </a:cubicBezTo>
                  <a:cubicBezTo>
                    <a:pt x="13" y="347"/>
                    <a:pt x="8" y="346"/>
                    <a:pt x="5" y="343"/>
                  </a:cubicBezTo>
                  <a:cubicBezTo>
                    <a:pt x="2" y="340"/>
                    <a:pt x="0" y="337"/>
                    <a:pt x="2" y="334"/>
                  </a:cubicBezTo>
                  <a:cubicBezTo>
                    <a:pt x="4" y="332"/>
                    <a:pt x="6" y="334"/>
                    <a:pt x="9" y="334"/>
                  </a:cubicBezTo>
                  <a:cubicBezTo>
                    <a:pt x="12" y="334"/>
                    <a:pt x="15" y="334"/>
                    <a:pt x="16" y="337"/>
                  </a:cubicBezTo>
                  <a:cubicBezTo>
                    <a:pt x="16" y="339"/>
                    <a:pt x="18" y="340"/>
                    <a:pt x="18" y="340"/>
                  </a:cubicBezTo>
                  <a:cubicBezTo>
                    <a:pt x="18" y="340"/>
                    <a:pt x="20" y="337"/>
                    <a:pt x="22" y="337"/>
                  </a:cubicBezTo>
                  <a:cubicBezTo>
                    <a:pt x="25" y="337"/>
                    <a:pt x="27" y="337"/>
                    <a:pt x="27" y="337"/>
                  </a:cubicBezTo>
                  <a:cubicBezTo>
                    <a:pt x="27" y="337"/>
                    <a:pt x="26" y="331"/>
                    <a:pt x="28" y="331"/>
                  </a:cubicBezTo>
                  <a:cubicBezTo>
                    <a:pt x="29" y="332"/>
                    <a:pt x="30" y="323"/>
                    <a:pt x="29" y="321"/>
                  </a:cubicBezTo>
                  <a:cubicBezTo>
                    <a:pt x="29" y="319"/>
                    <a:pt x="31" y="319"/>
                    <a:pt x="33" y="322"/>
                  </a:cubicBezTo>
                  <a:cubicBezTo>
                    <a:pt x="34" y="325"/>
                    <a:pt x="37" y="329"/>
                    <a:pt x="37" y="329"/>
                  </a:cubicBezTo>
                  <a:cubicBezTo>
                    <a:pt x="37" y="329"/>
                    <a:pt x="39" y="323"/>
                    <a:pt x="39" y="325"/>
                  </a:cubicBezTo>
                  <a:cubicBezTo>
                    <a:pt x="40" y="328"/>
                    <a:pt x="42" y="334"/>
                    <a:pt x="42" y="337"/>
                  </a:cubicBezTo>
                  <a:cubicBezTo>
                    <a:pt x="41" y="339"/>
                    <a:pt x="41" y="341"/>
                    <a:pt x="43" y="340"/>
                  </a:cubicBezTo>
                  <a:cubicBezTo>
                    <a:pt x="45" y="338"/>
                    <a:pt x="47" y="338"/>
                    <a:pt x="47" y="338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68" y="309"/>
                    <a:pt x="69" y="306"/>
                    <a:pt x="67" y="306"/>
                  </a:cubicBezTo>
                  <a:cubicBezTo>
                    <a:pt x="65" y="306"/>
                    <a:pt x="55" y="306"/>
                    <a:pt x="53" y="305"/>
                  </a:cubicBezTo>
                  <a:cubicBezTo>
                    <a:pt x="51" y="304"/>
                    <a:pt x="56" y="302"/>
                    <a:pt x="59" y="301"/>
                  </a:cubicBezTo>
                  <a:cubicBezTo>
                    <a:pt x="61" y="301"/>
                    <a:pt x="64" y="299"/>
                    <a:pt x="62" y="298"/>
                  </a:cubicBezTo>
                  <a:cubicBezTo>
                    <a:pt x="59" y="298"/>
                    <a:pt x="54" y="297"/>
                    <a:pt x="51" y="298"/>
                  </a:cubicBezTo>
                  <a:cubicBezTo>
                    <a:pt x="49" y="298"/>
                    <a:pt x="48" y="297"/>
                    <a:pt x="51" y="296"/>
                  </a:cubicBezTo>
                  <a:cubicBezTo>
                    <a:pt x="55" y="295"/>
                    <a:pt x="59" y="292"/>
                    <a:pt x="62" y="291"/>
                  </a:cubicBezTo>
                  <a:cubicBezTo>
                    <a:pt x="66" y="290"/>
                    <a:pt x="67" y="290"/>
                    <a:pt x="67" y="290"/>
                  </a:cubicBezTo>
                  <a:cubicBezTo>
                    <a:pt x="67" y="290"/>
                    <a:pt x="61" y="287"/>
                    <a:pt x="59" y="284"/>
                  </a:cubicBezTo>
                  <a:cubicBezTo>
                    <a:pt x="57" y="281"/>
                    <a:pt x="54" y="273"/>
                    <a:pt x="58" y="271"/>
                  </a:cubicBezTo>
                  <a:cubicBezTo>
                    <a:pt x="61" y="269"/>
                    <a:pt x="65" y="270"/>
                    <a:pt x="65" y="273"/>
                  </a:cubicBezTo>
                  <a:cubicBezTo>
                    <a:pt x="65" y="275"/>
                    <a:pt x="70" y="279"/>
                    <a:pt x="70" y="279"/>
                  </a:cubicBezTo>
                  <a:cubicBezTo>
                    <a:pt x="70" y="279"/>
                    <a:pt x="72" y="276"/>
                    <a:pt x="71" y="273"/>
                  </a:cubicBezTo>
                  <a:cubicBezTo>
                    <a:pt x="70" y="271"/>
                    <a:pt x="72" y="268"/>
                    <a:pt x="74" y="270"/>
                  </a:cubicBezTo>
                  <a:cubicBezTo>
                    <a:pt x="76" y="273"/>
                    <a:pt x="78" y="277"/>
                    <a:pt x="78" y="277"/>
                  </a:cubicBezTo>
                  <a:cubicBezTo>
                    <a:pt x="78" y="277"/>
                    <a:pt x="81" y="272"/>
                    <a:pt x="80" y="270"/>
                  </a:cubicBezTo>
                  <a:cubicBezTo>
                    <a:pt x="79" y="268"/>
                    <a:pt x="83" y="268"/>
                    <a:pt x="83" y="270"/>
                  </a:cubicBezTo>
                  <a:cubicBezTo>
                    <a:pt x="83" y="273"/>
                    <a:pt x="85" y="273"/>
                    <a:pt x="87" y="276"/>
                  </a:cubicBezTo>
                  <a:cubicBezTo>
                    <a:pt x="88" y="279"/>
                    <a:pt x="90" y="278"/>
                    <a:pt x="92" y="277"/>
                  </a:cubicBezTo>
                  <a:cubicBezTo>
                    <a:pt x="93" y="277"/>
                    <a:pt x="94" y="275"/>
                    <a:pt x="94" y="275"/>
                  </a:cubicBezTo>
                  <a:cubicBezTo>
                    <a:pt x="126" y="235"/>
                    <a:pt x="126" y="235"/>
                    <a:pt x="126" y="235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117" y="230"/>
                    <a:pt x="114" y="230"/>
                    <a:pt x="113" y="232"/>
                  </a:cubicBezTo>
                  <a:cubicBezTo>
                    <a:pt x="112" y="234"/>
                    <a:pt x="111" y="234"/>
                    <a:pt x="111" y="234"/>
                  </a:cubicBezTo>
                  <a:cubicBezTo>
                    <a:pt x="111" y="234"/>
                    <a:pt x="110" y="233"/>
                    <a:pt x="109" y="233"/>
                  </a:cubicBezTo>
                  <a:cubicBezTo>
                    <a:pt x="108" y="234"/>
                    <a:pt x="107" y="235"/>
                    <a:pt x="107" y="235"/>
                  </a:cubicBezTo>
                  <a:cubicBezTo>
                    <a:pt x="107" y="229"/>
                    <a:pt x="107" y="229"/>
                    <a:pt x="107" y="229"/>
                  </a:cubicBezTo>
                  <a:cubicBezTo>
                    <a:pt x="107" y="229"/>
                    <a:pt x="105" y="228"/>
                    <a:pt x="104" y="229"/>
                  </a:cubicBezTo>
                  <a:cubicBezTo>
                    <a:pt x="103" y="230"/>
                    <a:pt x="102" y="231"/>
                    <a:pt x="102" y="231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00" y="205"/>
                    <a:pt x="100" y="205"/>
                    <a:pt x="100" y="205"/>
                  </a:cubicBezTo>
                  <a:cubicBezTo>
                    <a:pt x="98" y="205"/>
                    <a:pt x="98" y="205"/>
                    <a:pt x="98" y="205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9" y="186"/>
                    <a:pt x="99" y="186"/>
                    <a:pt x="99" y="186"/>
                  </a:cubicBezTo>
                  <a:cubicBezTo>
                    <a:pt x="99" y="186"/>
                    <a:pt x="97" y="176"/>
                    <a:pt x="97" y="162"/>
                  </a:cubicBezTo>
                  <a:cubicBezTo>
                    <a:pt x="96" y="149"/>
                    <a:pt x="99" y="138"/>
                    <a:pt x="99" y="138"/>
                  </a:cubicBezTo>
                  <a:cubicBezTo>
                    <a:pt x="99" y="138"/>
                    <a:pt x="96" y="138"/>
                    <a:pt x="95" y="135"/>
                  </a:cubicBezTo>
                  <a:cubicBezTo>
                    <a:pt x="95" y="133"/>
                    <a:pt x="95" y="131"/>
                    <a:pt x="95" y="131"/>
                  </a:cubicBezTo>
                  <a:cubicBezTo>
                    <a:pt x="95" y="131"/>
                    <a:pt x="84" y="129"/>
                    <a:pt x="86" y="124"/>
                  </a:cubicBezTo>
                  <a:cubicBezTo>
                    <a:pt x="87" y="118"/>
                    <a:pt x="91" y="117"/>
                    <a:pt x="94" y="118"/>
                  </a:cubicBezTo>
                  <a:cubicBezTo>
                    <a:pt x="96" y="119"/>
                    <a:pt x="97" y="120"/>
                    <a:pt x="97" y="120"/>
                  </a:cubicBezTo>
                  <a:cubicBezTo>
                    <a:pt x="97" y="120"/>
                    <a:pt x="101" y="121"/>
                    <a:pt x="101" y="122"/>
                  </a:cubicBezTo>
                  <a:cubicBezTo>
                    <a:pt x="100" y="124"/>
                    <a:pt x="100" y="126"/>
                    <a:pt x="100" y="126"/>
                  </a:cubicBezTo>
                  <a:cubicBezTo>
                    <a:pt x="100" y="126"/>
                    <a:pt x="102" y="125"/>
                    <a:pt x="103" y="125"/>
                  </a:cubicBezTo>
                  <a:cubicBezTo>
                    <a:pt x="105" y="125"/>
                    <a:pt x="107" y="122"/>
                    <a:pt x="107" y="119"/>
                  </a:cubicBezTo>
                  <a:cubicBezTo>
                    <a:pt x="108" y="116"/>
                    <a:pt x="109" y="116"/>
                    <a:pt x="110" y="113"/>
                  </a:cubicBezTo>
                  <a:cubicBezTo>
                    <a:pt x="110" y="109"/>
                    <a:pt x="112" y="107"/>
                    <a:pt x="112" y="109"/>
                  </a:cubicBezTo>
                  <a:cubicBezTo>
                    <a:pt x="112" y="111"/>
                    <a:pt x="113" y="111"/>
                    <a:pt x="113" y="111"/>
                  </a:cubicBezTo>
                  <a:cubicBezTo>
                    <a:pt x="113" y="111"/>
                    <a:pt x="116" y="107"/>
                    <a:pt x="118" y="104"/>
                  </a:cubicBezTo>
                  <a:cubicBezTo>
                    <a:pt x="121" y="102"/>
                    <a:pt x="125" y="99"/>
                    <a:pt x="125" y="99"/>
                  </a:cubicBezTo>
                  <a:cubicBezTo>
                    <a:pt x="125" y="99"/>
                    <a:pt x="123" y="97"/>
                    <a:pt x="120" y="98"/>
                  </a:cubicBezTo>
                  <a:cubicBezTo>
                    <a:pt x="118" y="99"/>
                    <a:pt x="118" y="95"/>
                    <a:pt x="121" y="96"/>
                  </a:cubicBezTo>
                  <a:cubicBezTo>
                    <a:pt x="124" y="96"/>
                    <a:pt x="128" y="94"/>
                    <a:pt x="125" y="95"/>
                  </a:cubicBezTo>
                  <a:cubicBezTo>
                    <a:pt x="121" y="96"/>
                    <a:pt x="122" y="92"/>
                    <a:pt x="126" y="93"/>
                  </a:cubicBezTo>
                  <a:cubicBezTo>
                    <a:pt x="129" y="93"/>
                    <a:pt x="132" y="93"/>
                    <a:pt x="132" y="93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7" y="90"/>
                    <a:pt x="135" y="87"/>
                    <a:pt x="132" y="87"/>
                  </a:cubicBezTo>
                  <a:cubicBezTo>
                    <a:pt x="130" y="87"/>
                    <a:pt x="124" y="86"/>
                    <a:pt x="127" y="85"/>
                  </a:cubicBezTo>
                  <a:cubicBezTo>
                    <a:pt x="130" y="84"/>
                    <a:pt x="126" y="77"/>
                    <a:pt x="129" y="79"/>
                  </a:cubicBezTo>
                  <a:cubicBezTo>
                    <a:pt x="132" y="81"/>
                    <a:pt x="134" y="79"/>
                    <a:pt x="137" y="81"/>
                  </a:cubicBezTo>
                  <a:cubicBezTo>
                    <a:pt x="139" y="83"/>
                    <a:pt x="143" y="78"/>
                    <a:pt x="146" y="80"/>
                  </a:cubicBezTo>
                  <a:cubicBezTo>
                    <a:pt x="148" y="81"/>
                    <a:pt x="152" y="81"/>
                    <a:pt x="152" y="81"/>
                  </a:cubicBezTo>
                  <a:cubicBezTo>
                    <a:pt x="152" y="81"/>
                    <a:pt x="153" y="75"/>
                    <a:pt x="155" y="75"/>
                  </a:cubicBezTo>
                  <a:cubicBezTo>
                    <a:pt x="157" y="75"/>
                    <a:pt x="163" y="76"/>
                    <a:pt x="163" y="76"/>
                  </a:cubicBezTo>
                  <a:cubicBezTo>
                    <a:pt x="163" y="76"/>
                    <a:pt x="170" y="75"/>
                    <a:pt x="175" y="74"/>
                  </a:cubicBezTo>
                  <a:cubicBezTo>
                    <a:pt x="180" y="72"/>
                    <a:pt x="186" y="72"/>
                    <a:pt x="186" y="72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7" y="63"/>
                    <a:pt x="255" y="62"/>
                    <a:pt x="253" y="62"/>
                  </a:cubicBezTo>
                  <a:cubicBezTo>
                    <a:pt x="251" y="63"/>
                    <a:pt x="249" y="60"/>
                    <a:pt x="247" y="61"/>
                  </a:cubicBezTo>
                  <a:cubicBezTo>
                    <a:pt x="244" y="62"/>
                    <a:pt x="244" y="59"/>
                    <a:pt x="241" y="59"/>
                  </a:cubicBezTo>
                  <a:cubicBezTo>
                    <a:pt x="238" y="60"/>
                    <a:pt x="234" y="61"/>
                    <a:pt x="238" y="59"/>
                  </a:cubicBezTo>
                  <a:cubicBezTo>
                    <a:pt x="242" y="56"/>
                    <a:pt x="250" y="52"/>
                    <a:pt x="250" y="52"/>
                  </a:cubicBezTo>
                  <a:cubicBezTo>
                    <a:pt x="250" y="52"/>
                    <a:pt x="248" y="51"/>
                    <a:pt x="246" y="50"/>
                  </a:cubicBezTo>
                  <a:cubicBezTo>
                    <a:pt x="244" y="49"/>
                    <a:pt x="240" y="49"/>
                    <a:pt x="240" y="46"/>
                  </a:cubicBezTo>
                  <a:cubicBezTo>
                    <a:pt x="239" y="43"/>
                    <a:pt x="241" y="38"/>
                    <a:pt x="243" y="37"/>
                  </a:cubicBezTo>
                  <a:cubicBezTo>
                    <a:pt x="245" y="36"/>
                    <a:pt x="245" y="39"/>
                    <a:pt x="246" y="40"/>
                  </a:cubicBezTo>
                  <a:cubicBezTo>
                    <a:pt x="247" y="42"/>
                    <a:pt x="248" y="42"/>
                    <a:pt x="249" y="43"/>
                  </a:cubicBezTo>
                  <a:cubicBezTo>
                    <a:pt x="251" y="43"/>
                    <a:pt x="254" y="46"/>
                    <a:pt x="254" y="46"/>
                  </a:cubicBezTo>
                  <a:cubicBezTo>
                    <a:pt x="254" y="46"/>
                    <a:pt x="255" y="40"/>
                    <a:pt x="254" y="37"/>
                  </a:cubicBezTo>
                  <a:cubicBezTo>
                    <a:pt x="254" y="34"/>
                    <a:pt x="256" y="33"/>
                    <a:pt x="257" y="35"/>
                  </a:cubicBezTo>
                  <a:cubicBezTo>
                    <a:pt x="258" y="38"/>
                    <a:pt x="259" y="37"/>
                    <a:pt x="260" y="40"/>
                  </a:cubicBezTo>
                  <a:cubicBezTo>
                    <a:pt x="262" y="42"/>
                    <a:pt x="263" y="41"/>
                    <a:pt x="266" y="43"/>
                  </a:cubicBezTo>
                  <a:cubicBezTo>
                    <a:pt x="270" y="45"/>
                    <a:pt x="271" y="44"/>
                    <a:pt x="271" y="44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2" y="30"/>
                    <a:pt x="281" y="27"/>
                    <a:pt x="276" y="27"/>
                  </a:cubicBezTo>
                  <a:cubicBezTo>
                    <a:pt x="271" y="27"/>
                    <a:pt x="263" y="25"/>
                    <a:pt x="267" y="24"/>
                  </a:cubicBezTo>
                  <a:cubicBezTo>
                    <a:pt x="271" y="23"/>
                    <a:pt x="277" y="22"/>
                    <a:pt x="277" y="22"/>
                  </a:cubicBezTo>
                  <a:cubicBezTo>
                    <a:pt x="277" y="22"/>
                    <a:pt x="273" y="19"/>
                    <a:pt x="274" y="16"/>
                  </a:cubicBezTo>
                  <a:cubicBezTo>
                    <a:pt x="275" y="14"/>
                    <a:pt x="276" y="13"/>
                    <a:pt x="276" y="13"/>
                  </a:cubicBezTo>
                  <a:cubicBezTo>
                    <a:pt x="276" y="13"/>
                    <a:pt x="270" y="12"/>
                    <a:pt x="268" y="8"/>
                  </a:cubicBezTo>
                  <a:cubicBezTo>
                    <a:pt x="267" y="5"/>
                    <a:pt x="268" y="3"/>
                    <a:pt x="271" y="1"/>
                  </a:cubicBezTo>
                  <a:cubicBezTo>
                    <a:pt x="273" y="0"/>
                    <a:pt x="271" y="4"/>
                    <a:pt x="274" y="4"/>
                  </a:cubicBezTo>
                  <a:cubicBezTo>
                    <a:pt x="277" y="5"/>
                    <a:pt x="279" y="9"/>
                    <a:pt x="279" y="9"/>
                  </a:cubicBezTo>
                  <a:cubicBezTo>
                    <a:pt x="279" y="9"/>
                    <a:pt x="282" y="7"/>
                    <a:pt x="284" y="8"/>
                  </a:cubicBezTo>
                  <a:cubicBezTo>
                    <a:pt x="287" y="9"/>
                    <a:pt x="289" y="11"/>
                    <a:pt x="289" y="11"/>
                  </a:cubicBezTo>
                  <a:cubicBezTo>
                    <a:pt x="292" y="7"/>
                    <a:pt x="292" y="7"/>
                    <a:pt x="292" y="7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11"/>
                    <a:pt x="315" y="11"/>
                    <a:pt x="315" y="11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2"/>
                    <a:pt x="317" y="22"/>
                    <a:pt x="317" y="22"/>
                  </a:cubicBezTo>
                  <a:cubicBezTo>
                    <a:pt x="320" y="25"/>
                    <a:pt x="320" y="25"/>
                    <a:pt x="320" y="25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5" y="26"/>
                    <a:pt x="325" y="26"/>
                    <a:pt x="325" y="26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2" y="27"/>
                    <a:pt x="334" y="30"/>
                    <a:pt x="336" y="29"/>
                  </a:cubicBezTo>
                  <a:cubicBezTo>
                    <a:pt x="337" y="29"/>
                    <a:pt x="339" y="29"/>
                    <a:pt x="339" y="31"/>
                  </a:cubicBezTo>
                  <a:cubicBezTo>
                    <a:pt x="338" y="33"/>
                    <a:pt x="340" y="34"/>
                    <a:pt x="340" y="34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7" y="69"/>
                    <a:pt x="417" y="69"/>
                    <a:pt x="417" y="69"/>
                  </a:cubicBezTo>
                  <a:cubicBezTo>
                    <a:pt x="421" y="71"/>
                    <a:pt x="421" y="71"/>
                    <a:pt x="421" y="71"/>
                  </a:cubicBezTo>
                  <a:cubicBezTo>
                    <a:pt x="634" y="196"/>
                    <a:pt x="634" y="196"/>
                    <a:pt x="634" y="196"/>
                  </a:cubicBezTo>
                  <a:cubicBezTo>
                    <a:pt x="622" y="218"/>
                    <a:pt x="622" y="218"/>
                    <a:pt x="622" y="218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610" y="238"/>
                    <a:pt x="610" y="238"/>
                    <a:pt x="610" y="238"/>
                  </a:cubicBezTo>
                  <a:cubicBezTo>
                    <a:pt x="600" y="257"/>
                    <a:pt x="600" y="257"/>
                    <a:pt x="600" y="257"/>
                  </a:cubicBezTo>
                  <a:cubicBezTo>
                    <a:pt x="331" y="103"/>
                    <a:pt x="331" y="103"/>
                    <a:pt x="331" y="103"/>
                  </a:cubicBezTo>
                  <a:cubicBezTo>
                    <a:pt x="296" y="83"/>
                    <a:pt x="275" y="119"/>
                    <a:pt x="309" y="138"/>
                  </a:cubicBezTo>
                  <a:cubicBezTo>
                    <a:pt x="578" y="295"/>
                    <a:pt x="578" y="295"/>
                    <a:pt x="578" y="295"/>
                  </a:cubicBezTo>
                  <a:cubicBezTo>
                    <a:pt x="559" y="329"/>
                    <a:pt x="559" y="329"/>
                    <a:pt x="559" y="329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65" y="159"/>
                    <a:pt x="247" y="162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33" y="186"/>
                    <a:pt x="237" y="202"/>
                    <a:pt x="249" y="209"/>
                  </a:cubicBezTo>
                  <a:cubicBezTo>
                    <a:pt x="534" y="374"/>
                    <a:pt x="534" y="374"/>
                    <a:pt x="534" y="374"/>
                  </a:cubicBezTo>
                  <a:cubicBezTo>
                    <a:pt x="491" y="450"/>
                    <a:pt x="491" y="450"/>
                    <a:pt x="491" y="450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174" y="261"/>
                    <a:pt x="139" y="310"/>
                    <a:pt x="183" y="336"/>
                  </a:cubicBezTo>
                  <a:cubicBezTo>
                    <a:pt x="462" y="503"/>
                    <a:pt x="462" y="503"/>
                    <a:pt x="462" y="503"/>
                  </a:cubicBezTo>
                  <a:cubicBezTo>
                    <a:pt x="444" y="534"/>
                    <a:pt x="444" y="534"/>
                    <a:pt x="444" y="534"/>
                  </a:cubicBezTo>
                  <a:cubicBezTo>
                    <a:pt x="173" y="370"/>
                    <a:pt x="173" y="370"/>
                    <a:pt x="173" y="370"/>
                  </a:cubicBezTo>
                  <a:cubicBezTo>
                    <a:pt x="147" y="407"/>
                    <a:pt x="147" y="407"/>
                    <a:pt x="147" y="407"/>
                  </a:cubicBezTo>
                  <a:cubicBezTo>
                    <a:pt x="422" y="573"/>
                    <a:pt x="422" y="573"/>
                    <a:pt x="422" y="573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175" y="481"/>
                    <a:pt x="175" y="481"/>
                    <a:pt x="175" y="481"/>
                  </a:cubicBezTo>
                  <a:cubicBezTo>
                    <a:pt x="378" y="597"/>
                    <a:pt x="378" y="597"/>
                    <a:pt x="378" y="597"/>
                  </a:cubicBezTo>
                  <a:cubicBezTo>
                    <a:pt x="83" y="416"/>
                    <a:pt x="83" y="416"/>
                    <a:pt x="83" y="416"/>
                  </a:cubicBezTo>
                  <a:cubicBezTo>
                    <a:pt x="83" y="416"/>
                    <a:pt x="79" y="420"/>
                    <a:pt x="76" y="416"/>
                  </a:cubicBezTo>
                  <a:cubicBezTo>
                    <a:pt x="74" y="412"/>
                    <a:pt x="72" y="415"/>
                    <a:pt x="71" y="412"/>
                  </a:cubicBezTo>
                  <a:cubicBezTo>
                    <a:pt x="71" y="410"/>
                    <a:pt x="71" y="408"/>
                    <a:pt x="71" y="408"/>
                  </a:cubicBezTo>
                  <a:cubicBezTo>
                    <a:pt x="67" y="406"/>
                    <a:pt x="67" y="406"/>
                    <a:pt x="67" y="406"/>
                  </a:cubicBezTo>
                  <a:cubicBezTo>
                    <a:pt x="66" y="407"/>
                    <a:pt x="66" y="407"/>
                    <a:pt x="66" y="407"/>
                  </a:cubicBezTo>
                  <a:lnTo>
                    <a:pt x="63" y="402"/>
                  </a:lnTo>
                  <a:close/>
                </a:path>
              </a:pathLst>
            </a:custGeom>
            <a:solidFill>
              <a:srgbClr val="73C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67"/>
            <p:cNvSpPr>
              <a:spLocks noEditPoints="1"/>
            </p:cNvSpPr>
            <p:nvPr/>
          </p:nvSpPr>
          <p:spPr bwMode="auto">
            <a:xfrm>
              <a:off x="2520" y="2827"/>
              <a:ext cx="768" cy="470"/>
            </a:xfrm>
            <a:custGeom>
              <a:avLst/>
              <a:gdLst>
                <a:gd name="T0" fmla="*/ 775 w 840"/>
                <a:gd name="T1" fmla="*/ 0 h 512"/>
                <a:gd name="T2" fmla="*/ 243 w 840"/>
                <a:gd name="T3" fmla="*/ 288 h 512"/>
                <a:gd name="T4" fmla="*/ 241 w 840"/>
                <a:gd name="T5" fmla="*/ 394 h 512"/>
                <a:gd name="T6" fmla="*/ 252 w 840"/>
                <a:gd name="T7" fmla="*/ 436 h 512"/>
                <a:gd name="T8" fmla="*/ 241 w 840"/>
                <a:gd name="T9" fmla="*/ 455 h 512"/>
                <a:gd name="T10" fmla="*/ 311 w 840"/>
                <a:gd name="T11" fmla="*/ 410 h 512"/>
                <a:gd name="T12" fmla="*/ 241 w 840"/>
                <a:gd name="T13" fmla="*/ 418 h 512"/>
                <a:gd name="T14" fmla="*/ 245 w 840"/>
                <a:gd name="T15" fmla="*/ 412 h 512"/>
                <a:gd name="T16" fmla="*/ 243 w 840"/>
                <a:gd name="T17" fmla="*/ 416 h 512"/>
                <a:gd name="T18" fmla="*/ 246 w 840"/>
                <a:gd name="T19" fmla="*/ 422 h 512"/>
                <a:gd name="T20" fmla="*/ 241 w 840"/>
                <a:gd name="T21" fmla="*/ 290 h 512"/>
                <a:gd name="T22" fmla="*/ 201 w 840"/>
                <a:gd name="T23" fmla="*/ 330 h 512"/>
                <a:gd name="T24" fmla="*/ 209 w 840"/>
                <a:gd name="T25" fmla="*/ 363 h 512"/>
                <a:gd name="T26" fmla="*/ 201 w 840"/>
                <a:gd name="T27" fmla="*/ 463 h 512"/>
                <a:gd name="T28" fmla="*/ 232 w 840"/>
                <a:gd name="T29" fmla="*/ 460 h 512"/>
                <a:gd name="T30" fmla="*/ 241 w 840"/>
                <a:gd name="T31" fmla="*/ 439 h 512"/>
                <a:gd name="T32" fmla="*/ 230 w 840"/>
                <a:gd name="T33" fmla="*/ 396 h 512"/>
                <a:gd name="T34" fmla="*/ 241 w 840"/>
                <a:gd name="T35" fmla="*/ 290 h 512"/>
                <a:gd name="T36" fmla="*/ 241 w 840"/>
                <a:gd name="T37" fmla="*/ 418 h 512"/>
                <a:gd name="T38" fmla="*/ 227 w 840"/>
                <a:gd name="T39" fmla="*/ 424 h 512"/>
                <a:gd name="T40" fmla="*/ 224 w 840"/>
                <a:gd name="T41" fmla="*/ 405 h 512"/>
                <a:gd name="T42" fmla="*/ 241 w 840"/>
                <a:gd name="T43" fmla="*/ 415 h 512"/>
                <a:gd name="T44" fmla="*/ 201 w 840"/>
                <a:gd name="T45" fmla="*/ 347 h 512"/>
                <a:gd name="T46" fmla="*/ 207 w 840"/>
                <a:gd name="T47" fmla="*/ 345 h 512"/>
                <a:gd name="T48" fmla="*/ 207 w 840"/>
                <a:gd name="T49" fmla="*/ 349 h 512"/>
                <a:gd name="T50" fmla="*/ 201 w 840"/>
                <a:gd name="T51" fmla="*/ 350 h 512"/>
                <a:gd name="T52" fmla="*/ 161 w 840"/>
                <a:gd name="T53" fmla="*/ 334 h 512"/>
                <a:gd name="T54" fmla="*/ 138 w 840"/>
                <a:gd name="T55" fmla="*/ 362 h 512"/>
                <a:gd name="T56" fmla="*/ 84 w 840"/>
                <a:gd name="T57" fmla="*/ 425 h 512"/>
                <a:gd name="T58" fmla="*/ 16 w 840"/>
                <a:gd name="T59" fmla="*/ 497 h 512"/>
                <a:gd name="T60" fmla="*/ 9 w 840"/>
                <a:gd name="T61" fmla="*/ 503 h 512"/>
                <a:gd name="T62" fmla="*/ 1 w 840"/>
                <a:gd name="T63" fmla="*/ 510 h 512"/>
                <a:gd name="T64" fmla="*/ 11 w 840"/>
                <a:gd name="T65" fmla="*/ 506 h 512"/>
                <a:gd name="T66" fmla="*/ 20 w 840"/>
                <a:gd name="T67" fmla="*/ 504 h 512"/>
                <a:gd name="T68" fmla="*/ 115 w 840"/>
                <a:gd name="T69" fmla="*/ 479 h 512"/>
                <a:gd name="T70" fmla="*/ 196 w 840"/>
                <a:gd name="T71" fmla="*/ 466 h 512"/>
                <a:gd name="T72" fmla="*/ 201 w 840"/>
                <a:gd name="T73" fmla="*/ 367 h 512"/>
                <a:gd name="T74" fmla="*/ 193 w 840"/>
                <a:gd name="T75" fmla="*/ 335 h 512"/>
                <a:gd name="T76" fmla="*/ 201 w 840"/>
                <a:gd name="T77" fmla="*/ 312 h 512"/>
                <a:gd name="T78" fmla="*/ 201 w 840"/>
                <a:gd name="T79" fmla="*/ 350 h 512"/>
                <a:gd name="T80" fmla="*/ 189 w 840"/>
                <a:gd name="T81" fmla="*/ 359 h 512"/>
                <a:gd name="T82" fmla="*/ 186 w 840"/>
                <a:gd name="T83" fmla="*/ 3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0" h="512">
                  <a:moveTo>
                    <a:pt x="840" y="117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246" y="293"/>
                    <a:pt x="246" y="293"/>
                    <a:pt x="246" y="293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51" y="393"/>
                    <a:pt x="261" y="397"/>
                    <a:pt x="266" y="405"/>
                  </a:cubicBezTo>
                  <a:cubicBezTo>
                    <a:pt x="272" y="416"/>
                    <a:pt x="266" y="430"/>
                    <a:pt x="252" y="436"/>
                  </a:cubicBezTo>
                  <a:cubicBezTo>
                    <a:pt x="248" y="438"/>
                    <a:pt x="245" y="439"/>
                    <a:pt x="241" y="439"/>
                  </a:cubicBezTo>
                  <a:cubicBezTo>
                    <a:pt x="241" y="455"/>
                    <a:pt x="241" y="455"/>
                    <a:pt x="241" y="455"/>
                  </a:cubicBezTo>
                  <a:cubicBezTo>
                    <a:pt x="314" y="414"/>
                    <a:pt x="314" y="414"/>
                    <a:pt x="314" y="414"/>
                  </a:cubicBezTo>
                  <a:cubicBezTo>
                    <a:pt x="311" y="410"/>
                    <a:pt x="311" y="410"/>
                    <a:pt x="311" y="410"/>
                  </a:cubicBezTo>
                  <a:cubicBezTo>
                    <a:pt x="840" y="117"/>
                    <a:pt x="840" y="117"/>
                    <a:pt x="840" y="117"/>
                  </a:cubicBezTo>
                  <a:close/>
                  <a:moveTo>
                    <a:pt x="241" y="418"/>
                  </a:moveTo>
                  <a:cubicBezTo>
                    <a:pt x="241" y="415"/>
                    <a:pt x="241" y="415"/>
                    <a:pt x="241" y="415"/>
                  </a:cubicBezTo>
                  <a:cubicBezTo>
                    <a:pt x="245" y="412"/>
                    <a:pt x="245" y="412"/>
                    <a:pt x="245" y="412"/>
                  </a:cubicBezTo>
                  <a:cubicBezTo>
                    <a:pt x="247" y="415"/>
                    <a:pt x="247" y="415"/>
                    <a:pt x="247" y="415"/>
                  </a:cubicBezTo>
                  <a:cubicBezTo>
                    <a:pt x="243" y="416"/>
                    <a:pt x="243" y="416"/>
                    <a:pt x="243" y="416"/>
                  </a:cubicBezTo>
                  <a:cubicBezTo>
                    <a:pt x="248" y="419"/>
                    <a:pt x="248" y="419"/>
                    <a:pt x="248" y="419"/>
                  </a:cubicBezTo>
                  <a:cubicBezTo>
                    <a:pt x="246" y="422"/>
                    <a:pt x="246" y="422"/>
                    <a:pt x="246" y="422"/>
                  </a:cubicBezTo>
                  <a:lnTo>
                    <a:pt x="241" y="418"/>
                  </a:lnTo>
                  <a:close/>
                  <a:moveTo>
                    <a:pt x="241" y="290"/>
                  </a:moveTo>
                  <a:cubicBezTo>
                    <a:pt x="201" y="312"/>
                    <a:pt x="201" y="312"/>
                    <a:pt x="201" y="312"/>
                  </a:cubicBezTo>
                  <a:cubicBezTo>
                    <a:pt x="201" y="330"/>
                    <a:pt x="201" y="330"/>
                    <a:pt x="201" y="330"/>
                  </a:cubicBezTo>
                  <a:cubicBezTo>
                    <a:pt x="211" y="326"/>
                    <a:pt x="219" y="327"/>
                    <a:pt x="223" y="333"/>
                  </a:cubicBezTo>
                  <a:cubicBezTo>
                    <a:pt x="227" y="341"/>
                    <a:pt x="221" y="354"/>
                    <a:pt x="209" y="363"/>
                  </a:cubicBezTo>
                  <a:cubicBezTo>
                    <a:pt x="207" y="365"/>
                    <a:pt x="204" y="366"/>
                    <a:pt x="201" y="367"/>
                  </a:cubicBezTo>
                  <a:cubicBezTo>
                    <a:pt x="201" y="463"/>
                    <a:pt x="201" y="463"/>
                    <a:pt x="201" y="463"/>
                  </a:cubicBezTo>
                  <a:cubicBezTo>
                    <a:pt x="222" y="451"/>
                    <a:pt x="222" y="451"/>
                    <a:pt x="222" y="451"/>
                  </a:cubicBezTo>
                  <a:cubicBezTo>
                    <a:pt x="232" y="460"/>
                    <a:pt x="232" y="460"/>
                    <a:pt x="232" y="460"/>
                  </a:cubicBezTo>
                  <a:cubicBezTo>
                    <a:pt x="241" y="455"/>
                    <a:pt x="241" y="455"/>
                    <a:pt x="241" y="455"/>
                  </a:cubicBezTo>
                  <a:cubicBezTo>
                    <a:pt x="241" y="439"/>
                    <a:pt x="241" y="439"/>
                    <a:pt x="241" y="439"/>
                  </a:cubicBezTo>
                  <a:cubicBezTo>
                    <a:pt x="230" y="439"/>
                    <a:pt x="221" y="435"/>
                    <a:pt x="216" y="427"/>
                  </a:cubicBezTo>
                  <a:cubicBezTo>
                    <a:pt x="210" y="416"/>
                    <a:pt x="216" y="402"/>
                    <a:pt x="230" y="396"/>
                  </a:cubicBezTo>
                  <a:cubicBezTo>
                    <a:pt x="233" y="395"/>
                    <a:pt x="237" y="394"/>
                    <a:pt x="241" y="394"/>
                  </a:cubicBezTo>
                  <a:cubicBezTo>
                    <a:pt x="241" y="290"/>
                    <a:pt x="241" y="290"/>
                    <a:pt x="241" y="290"/>
                  </a:cubicBezTo>
                  <a:close/>
                  <a:moveTo>
                    <a:pt x="241" y="415"/>
                  </a:moveTo>
                  <a:cubicBezTo>
                    <a:pt x="241" y="418"/>
                    <a:pt x="241" y="418"/>
                    <a:pt x="241" y="418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27" y="424"/>
                    <a:pt x="227" y="424"/>
                    <a:pt x="227" y="424"/>
                  </a:cubicBezTo>
                  <a:cubicBezTo>
                    <a:pt x="239" y="416"/>
                    <a:pt x="239" y="416"/>
                    <a:pt x="239" y="416"/>
                  </a:cubicBezTo>
                  <a:cubicBezTo>
                    <a:pt x="224" y="405"/>
                    <a:pt x="224" y="405"/>
                    <a:pt x="224" y="405"/>
                  </a:cubicBezTo>
                  <a:cubicBezTo>
                    <a:pt x="241" y="415"/>
                    <a:pt x="241" y="415"/>
                    <a:pt x="241" y="415"/>
                  </a:cubicBezTo>
                  <a:cubicBezTo>
                    <a:pt x="241" y="415"/>
                    <a:pt x="241" y="415"/>
                    <a:pt x="241" y="415"/>
                  </a:cubicBezTo>
                  <a:close/>
                  <a:moveTo>
                    <a:pt x="201" y="350"/>
                  </a:moveTo>
                  <a:cubicBezTo>
                    <a:pt x="201" y="347"/>
                    <a:pt x="201" y="347"/>
                    <a:pt x="201" y="347"/>
                  </a:cubicBezTo>
                  <a:cubicBezTo>
                    <a:pt x="205" y="343"/>
                    <a:pt x="205" y="343"/>
                    <a:pt x="205" y="343"/>
                  </a:cubicBezTo>
                  <a:cubicBezTo>
                    <a:pt x="207" y="345"/>
                    <a:pt x="207" y="345"/>
                    <a:pt x="207" y="345"/>
                  </a:cubicBezTo>
                  <a:cubicBezTo>
                    <a:pt x="203" y="348"/>
                    <a:pt x="203" y="348"/>
                    <a:pt x="203" y="348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6" y="352"/>
                    <a:pt x="206" y="352"/>
                    <a:pt x="206" y="352"/>
                  </a:cubicBezTo>
                  <a:lnTo>
                    <a:pt x="201" y="350"/>
                  </a:lnTo>
                  <a:close/>
                  <a:moveTo>
                    <a:pt x="201" y="312"/>
                  </a:moveTo>
                  <a:cubicBezTo>
                    <a:pt x="161" y="334"/>
                    <a:pt x="161" y="334"/>
                    <a:pt x="161" y="334"/>
                  </a:cubicBezTo>
                  <a:cubicBezTo>
                    <a:pt x="162" y="349"/>
                    <a:pt x="162" y="349"/>
                    <a:pt x="162" y="349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27" y="387"/>
                    <a:pt x="126" y="385"/>
                    <a:pt x="111" y="409"/>
                  </a:cubicBezTo>
                  <a:cubicBezTo>
                    <a:pt x="84" y="425"/>
                    <a:pt x="84" y="425"/>
                    <a:pt x="84" y="425"/>
                  </a:cubicBezTo>
                  <a:cubicBezTo>
                    <a:pt x="78" y="410"/>
                    <a:pt x="72" y="435"/>
                    <a:pt x="65" y="450"/>
                  </a:cubicBezTo>
                  <a:cubicBezTo>
                    <a:pt x="58" y="464"/>
                    <a:pt x="34" y="487"/>
                    <a:pt x="16" y="497"/>
                  </a:cubicBezTo>
                  <a:cubicBezTo>
                    <a:pt x="15" y="497"/>
                    <a:pt x="15" y="497"/>
                    <a:pt x="15" y="497"/>
                  </a:cubicBezTo>
                  <a:cubicBezTo>
                    <a:pt x="12" y="499"/>
                    <a:pt x="10" y="501"/>
                    <a:pt x="9" y="503"/>
                  </a:cubicBezTo>
                  <a:cubicBezTo>
                    <a:pt x="8" y="503"/>
                    <a:pt x="6" y="503"/>
                    <a:pt x="4" y="504"/>
                  </a:cubicBezTo>
                  <a:cubicBezTo>
                    <a:pt x="1" y="505"/>
                    <a:pt x="0" y="508"/>
                    <a:pt x="1" y="510"/>
                  </a:cubicBezTo>
                  <a:cubicBezTo>
                    <a:pt x="2" y="512"/>
                    <a:pt x="5" y="512"/>
                    <a:pt x="8" y="510"/>
                  </a:cubicBezTo>
                  <a:cubicBezTo>
                    <a:pt x="9" y="509"/>
                    <a:pt x="11" y="508"/>
                    <a:pt x="11" y="506"/>
                  </a:cubicBezTo>
                  <a:cubicBezTo>
                    <a:pt x="13" y="507"/>
                    <a:pt x="16" y="506"/>
                    <a:pt x="19" y="504"/>
                  </a:cubicBezTo>
                  <a:cubicBezTo>
                    <a:pt x="19" y="504"/>
                    <a:pt x="19" y="504"/>
                    <a:pt x="20" y="504"/>
                  </a:cubicBezTo>
                  <a:cubicBezTo>
                    <a:pt x="37" y="493"/>
                    <a:pt x="52" y="490"/>
                    <a:pt x="83" y="487"/>
                  </a:cubicBezTo>
                  <a:cubicBezTo>
                    <a:pt x="114" y="484"/>
                    <a:pt x="124" y="492"/>
                    <a:pt x="115" y="479"/>
                  </a:cubicBezTo>
                  <a:cubicBezTo>
                    <a:pt x="142" y="464"/>
                    <a:pt x="142" y="464"/>
                    <a:pt x="142" y="464"/>
                  </a:cubicBezTo>
                  <a:cubicBezTo>
                    <a:pt x="170" y="464"/>
                    <a:pt x="169" y="462"/>
                    <a:pt x="196" y="466"/>
                  </a:cubicBezTo>
                  <a:cubicBezTo>
                    <a:pt x="201" y="463"/>
                    <a:pt x="201" y="463"/>
                    <a:pt x="201" y="463"/>
                  </a:cubicBezTo>
                  <a:cubicBezTo>
                    <a:pt x="201" y="367"/>
                    <a:pt x="201" y="367"/>
                    <a:pt x="201" y="367"/>
                  </a:cubicBezTo>
                  <a:cubicBezTo>
                    <a:pt x="192" y="371"/>
                    <a:pt x="183" y="370"/>
                    <a:pt x="180" y="364"/>
                  </a:cubicBezTo>
                  <a:cubicBezTo>
                    <a:pt x="176" y="356"/>
                    <a:pt x="182" y="343"/>
                    <a:pt x="193" y="335"/>
                  </a:cubicBezTo>
                  <a:cubicBezTo>
                    <a:pt x="196" y="333"/>
                    <a:pt x="199" y="331"/>
                    <a:pt x="201" y="330"/>
                  </a:cubicBezTo>
                  <a:cubicBezTo>
                    <a:pt x="201" y="312"/>
                    <a:pt x="201" y="312"/>
                    <a:pt x="201" y="312"/>
                  </a:cubicBezTo>
                  <a:close/>
                  <a:moveTo>
                    <a:pt x="201" y="347"/>
                  </a:moveTo>
                  <a:cubicBezTo>
                    <a:pt x="201" y="350"/>
                    <a:pt x="201" y="350"/>
                    <a:pt x="201" y="350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9" y="349"/>
                    <a:pt x="199" y="349"/>
                    <a:pt x="199" y="349"/>
                  </a:cubicBezTo>
                  <a:cubicBezTo>
                    <a:pt x="186" y="343"/>
                    <a:pt x="186" y="343"/>
                    <a:pt x="186" y="343"/>
                  </a:cubicBezTo>
                  <a:cubicBezTo>
                    <a:pt x="201" y="347"/>
                    <a:pt x="201" y="347"/>
                    <a:pt x="201" y="347"/>
                  </a:cubicBezTo>
                  <a:close/>
                </a:path>
              </a:pathLst>
            </a:custGeom>
            <a:solidFill>
              <a:srgbClr val="C5D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8"/>
            <p:cNvSpPr>
              <a:spLocks noEditPoints="1"/>
            </p:cNvSpPr>
            <p:nvPr/>
          </p:nvSpPr>
          <p:spPr bwMode="auto">
            <a:xfrm>
              <a:off x="4508" y="2989"/>
              <a:ext cx="422" cy="429"/>
            </a:xfrm>
            <a:custGeom>
              <a:avLst/>
              <a:gdLst>
                <a:gd name="T0" fmla="*/ 417 w 461"/>
                <a:gd name="T1" fmla="*/ 377 h 468"/>
                <a:gd name="T2" fmla="*/ 417 w 461"/>
                <a:gd name="T3" fmla="*/ 354 h 468"/>
                <a:gd name="T4" fmla="*/ 407 w 461"/>
                <a:gd name="T5" fmla="*/ 325 h 468"/>
                <a:gd name="T6" fmla="*/ 388 w 461"/>
                <a:gd name="T7" fmla="*/ 450 h 468"/>
                <a:gd name="T8" fmla="*/ 389 w 461"/>
                <a:gd name="T9" fmla="*/ 445 h 468"/>
                <a:gd name="T10" fmla="*/ 379 w 461"/>
                <a:gd name="T11" fmla="*/ 340 h 468"/>
                <a:gd name="T12" fmla="*/ 377 w 461"/>
                <a:gd name="T13" fmla="*/ 322 h 468"/>
                <a:gd name="T14" fmla="*/ 370 w 461"/>
                <a:gd name="T15" fmla="*/ 431 h 468"/>
                <a:gd name="T16" fmla="*/ 372 w 461"/>
                <a:gd name="T17" fmla="*/ 401 h 468"/>
                <a:gd name="T18" fmla="*/ 370 w 461"/>
                <a:gd name="T19" fmla="*/ 344 h 468"/>
                <a:gd name="T20" fmla="*/ 355 w 461"/>
                <a:gd name="T21" fmla="*/ 284 h 468"/>
                <a:gd name="T22" fmla="*/ 355 w 461"/>
                <a:gd name="T23" fmla="*/ 399 h 468"/>
                <a:gd name="T24" fmla="*/ 353 w 461"/>
                <a:gd name="T25" fmla="*/ 325 h 468"/>
                <a:gd name="T26" fmla="*/ 348 w 461"/>
                <a:gd name="T27" fmla="*/ 258 h 468"/>
                <a:gd name="T28" fmla="*/ 345 w 461"/>
                <a:gd name="T29" fmla="*/ 366 h 468"/>
                <a:gd name="T30" fmla="*/ 345 w 461"/>
                <a:gd name="T31" fmla="*/ 281 h 468"/>
                <a:gd name="T32" fmla="*/ 345 w 461"/>
                <a:gd name="T33" fmla="*/ 432 h 468"/>
                <a:gd name="T34" fmla="*/ 341 w 461"/>
                <a:gd name="T35" fmla="*/ 391 h 468"/>
                <a:gd name="T36" fmla="*/ 341 w 461"/>
                <a:gd name="T37" fmla="*/ 294 h 468"/>
                <a:gd name="T38" fmla="*/ 341 w 461"/>
                <a:gd name="T39" fmla="*/ 410 h 468"/>
                <a:gd name="T40" fmla="*/ 329 w 461"/>
                <a:gd name="T41" fmla="*/ 331 h 468"/>
                <a:gd name="T42" fmla="*/ 329 w 461"/>
                <a:gd name="T43" fmla="*/ 235 h 468"/>
                <a:gd name="T44" fmla="*/ 329 w 461"/>
                <a:gd name="T45" fmla="*/ 396 h 468"/>
                <a:gd name="T46" fmla="*/ 319 w 461"/>
                <a:gd name="T47" fmla="*/ 257 h 468"/>
                <a:gd name="T48" fmla="*/ 309 w 461"/>
                <a:gd name="T49" fmla="*/ 414 h 468"/>
                <a:gd name="T50" fmla="*/ 319 w 461"/>
                <a:gd name="T51" fmla="*/ 311 h 468"/>
                <a:gd name="T52" fmla="*/ 309 w 461"/>
                <a:gd name="T53" fmla="*/ 208 h 468"/>
                <a:gd name="T54" fmla="*/ 309 w 461"/>
                <a:gd name="T55" fmla="*/ 373 h 468"/>
                <a:gd name="T56" fmla="*/ 305 w 461"/>
                <a:gd name="T57" fmla="*/ 316 h 468"/>
                <a:gd name="T58" fmla="*/ 303 w 461"/>
                <a:gd name="T59" fmla="*/ 239 h 468"/>
                <a:gd name="T60" fmla="*/ 299 w 461"/>
                <a:gd name="T61" fmla="*/ 364 h 468"/>
                <a:gd name="T62" fmla="*/ 299 w 461"/>
                <a:gd name="T63" fmla="*/ 223 h 468"/>
                <a:gd name="T64" fmla="*/ 287 w 461"/>
                <a:gd name="T65" fmla="*/ 395 h 468"/>
                <a:gd name="T66" fmla="*/ 290 w 461"/>
                <a:gd name="T67" fmla="*/ 320 h 468"/>
                <a:gd name="T68" fmla="*/ 284 w 461"/>
                <a:gd name="T69" fmla="*/ 197 h 468"/>
                <a:gd name="T70" fmla="*/ 287 w 461"/>
                <a:gd name="T71" fmla="*/ 367 h 468"/>
                <a:gd name="T72" fmla="*/ 268 w 461"/>
                <a:gd name="T73" fmla="*/ 283 h 468"/>
                <a:gd name="T74" fmla="*/ 266 w 461"/>
                <a:gd name="T75" fmla="*/ 371 h 468"/>
                <a:gd name="T76" fmla="*/ 266 w 461"/>
                <a:gd name="T77" fmla="*/ 342 h 468"/>
                <a:gd name="T78" fmla="*/ 262 w 461"/>
                <a:gd name="T79" fmla="*/ 262 h 468"/>
                <a:gd name="T80" fmla="*/ 257 w 461"/>
                <a:gd name="T81" fmla="*/ 206 h 468"/>
                <a:gd name="T82" fmla="*/ 257 w 461"/>
                <a:gd name="T83" fmla="*/ 363 h 468"/>
                <a:gd name="T84" fmla="*/ 257 w 461"/>
                <a:gd name="T85" fmla="*/ 324 h 468"/>
                <a:gd name="T86" fmla="*/ 240 w 461"/>
                <a:gd name="T87" fmla="*/ 187 h 468"/>
                <a:gd name="T88" fmla="*/ 239 w 461"/>
                <a:gd name="T89" fmla="*/ 353 h 468"/>
                <a:gd name="T90" fmla="*/ 232 w 461"/>
                <a:gd name="T91" fmla="*/ 195 h 468"/>
                <a:gd name="T92" fmla="*/ 229 w 461"/>
                <a:gd name="T93" fmla="*/ 133 h 468"/>
                <a:gd name="T94" fmla="*/ 232 w 461"/>
                <a:gd name="T95" fmla="*/ 322 h 468"/>
                <a:gd name="T96" fmla="*/ 224 w 461"/>
                <a:gd name="T97" fmla="*/ 212 h 468"/>
                <a:gd name="T98" fmla="*/ 223 w 461"/>
                <a:gd name="T99" fmla="*/ 114 h 468"/>
                <a:gd name="T100" fmla="*/ 212 w 461"/>
                <a:gd name="T101" fmla="*/ 320 h 468"/>
                <a:gd name="T102" fmla="*/ 206 w 461"/>
                <a:gd name="T103" fmla="*/ 193 h 468"/>
                <a:gd name="T104" fmla="*/ 203 w 461"/>
                <a:gd name="T105" fmla="*/ 164 h 468"/>
                <a:gd name="T106" fmla="*/ 197 w 461"/>
                <a:gd name="T107" fmla="*/ 310 h 468"/>
                <a:gd name="T108" fmla="*/ 190 w 461"/>
                <a:gd name="T109" fmla="*/ 283 h 468"/>
                <a:gd name="T110" fmla="*/ 174 w 461"/>
                <a:gd name="T111" fmla="*/ 231 h 468"/>
                <a:gd name="T112" fmla="*/ 174 w 461"/>
                <a:gd name="T113" fmla="*/ 111 h 468"/>
                <a:gd name="T114" fmla="*/ 157 w 461"/>
                <a:gd name="T115" fmla="*/ 36 h 468"/>
                <a:gd name="T116" fmla="*/ 153 w 461"/>
                <a:gd name="T117" fmla="*/ 41 h 468"/>
                <a:gd name="T118" fmla="*/ 152 w 461"/>
                <a:gd name="T119" fmla="*/ 269 h 468"/>
                <a:gd name="T120" fmla="*/ 129 w 461"/>
                <a:gd name="T121" fmla="*/ 236 h 468"/>
                <a:gd name="T122" fmla="*/ 101 w 461"/>
                <a:gd name="T123" fmla="*/ 14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1" h="468">
                  <a:moveTo>
                    <a:pt x="431" y="457"/>
                  </a:moveTo>
                  <a:cubicBezTo>
                    <a:pt x="434" y="455"/>
                    <a:pt x="436" y="453"/>
                    <a:pt x="438" y="451"/>
                  </a:cubicBezTo>
                  <a:cubicBezTo>
                    <a:pt x="438" y="451"/>
                    <a:pt x="438" y="451"/>
                    <a:pt x="438" y="451"/>
                  </a:cubicBezTo>
                  <a:cubicBezTo>
                    <a:pt x="457" y="433"/>
                    <a:pt x="461" y="406"/>
                    <a:pt x="448" y="393"/>
                  </a:cubicBezTo>
                  <a:cubicBezTo>
                    <a:pt x="442" y="387"/>
                    <a:pt x="442" y="387"/>
                    <a:pt x="442" y="387"/>
                  </a:cubicBezTo>
                  <a:cubicBezTo>
                    <a:pt x="440" y="385"/>
                    <a:pt x="438" y="384"/>
                    <a:pt x="436" y="384"/>
                  </a:cubicBezTo>
                  <a:cubicBezTo>
                    <a:pt x="438" y="378"/>
                    <a:pt x="440" y="373"/>
                    <a:pt x="441" y="369"/>
                  </a:cubicBezTo>
                  <a:cubicBezTo>
                    <a:pt x="442" y="367"/>
                    <a:pt x="442" y="366"/>
                    <a:pt x="443" y="364"/>
                  </a:cubicBezTo>
                  <a:cubicBezTo>
                    <a:pt x="443" y="362"/>
                    <a:pt x="442" y="360"/>
                    <a:pt x="440" y="360"/>
                  </a:cubicBezTo>
                  <a:cubicBezTo>
                    <a:pt x="439" y="359"/>
                    <a:pt x="437" y="359"/>
                    <a:pt x="436" y="360"/>
                  </a:cubicBezTo>
                  <a:cubicBezTo>
                    <a:pt x="431" y="355"/>
                    <a:pt x="431" y="355"/>
                    <a:pt x="431" y="355"/>
                  </a:cubicBezTo>
                  <a:cubicBezTo>
                    <a:pt x="431" y="360"/>
                    <a:pt x="431" y="360"/>
                    <a:pt x="431" y="360"/>
                  </a:cubicBezTo>
                  <a:cubicBezTo>
                    <a:pt x="432" y="361"/>
                    <a:pt x="432" y="361"/>
                    <a:pt x="432" y="361"/>
                  </a:cubicBezTo>
                  <a:cubicBezTo>
                    <a:pt x="436" y="365"/>
                    <a:pt x="435" y="370"/>
                    <a:pt x="431" y="366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2" y="373"/>
                    <a:pt x="432" y="375"/>
                    <a:pt x="431" y="37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2" y="395"/>
                    <a:pt x="432" y="395"/>
                    <a:pt x="432" y="394"/>
                  </a:cubicBezTo>
                  <a:cubicBezTo>
                    <a:pt x="434" y="396"/>
                    <a:pt x="434" y="396"/>
                    <a:pt x="434" y="396"/>
                  </a:cubicBezTo>
                  <a:cubicBezTo>
                    <a:pt x="438" y="401"/>
                    <a:pt x="436" y="408"/>
                    <a:pt x="431" y="408"/>
                  </a:cubicBezTo>
                  <a:cubicBezTo>
                    <a:pt x="431" y="424"/>
                    <a:pt x="431" y="424"/>
                    <a:pt x="431" y="424"/>
                  </a:cubicBezTo>
                  <a:cubicBezTo>
                    <a:pt x="434" y="428"/>
                    <a:pt x="434" y="428"/>
                    <a:pt x="434" y="428"/>
                  </a:cubicBezTo>
                  <a:cubicBezTo>
                    <a:pt x="436" y="430"/>
                    <a:pt x="434" y="433"/>
                    <a:pt x="431" y="432"/>
                  </a:cubicBezTo>
                  <a:lnTo>
                    <a:pt x="431" y="457"/>
                  </a:lnTo>
                  <a:close/>
                  <a:moveTo>
                    <a:pt x="417" y="465"/>
                  </a:moveTo>
                  <a:cubicBezTo>
                    <a:pt x="422" y="463"/>
                    <a:pt x="427" y="460"/>
                    <a:pt x="431" y="457"/>
                  </a:cubicBezTo>
                  <a:cubicBezTo>
                    <a:pt x="431" y="432"/>
                    <a:pt x="431" y="432"/>
                    <a:pt x="431" y="432"/>
                  </a:cubicBezTo>
                  <a:cubicBezTo>
                    <a:pt x="431" y="432"/>
                    <a:pt x="431" y="432"/>
                    <a:pt x="431" y="432"/>
                  </a:cubicBezTo>
                  <a:cubicBezTo>
                    <a:pt x="429" y="430"/>
                    <a:pt x="428" y="429"/>
                    <a:pt x="426" y="427"/>
                  </a:cubicBezTo>
                  <a:cubicBezTo>
                    <a:pt x="425" y="426"/>
                    <a:pt x="423" y="424"/>
                    <a:pt x="422" y="423"/>
                  </a:cubicBezTo>
                  <a:cubicBezTo>
                    <a:pt x="423" y="421"/>
                    <a:pt x="424" y="420"/>
                    <a:pt x="426" y="419"/>
                  </a:cubicBezTo>
                  <a:cubicBezTo>
                    <a:pt x="427" y="420"/>
                    <a:pt x="428" y="422"/>
                    <a:pt x="430" y="423"/>
                  </a:cubicBezTo>
                  <a:cubicBezTo>
                    <a:pt x="431" y="424"/>
                    <a:pt x="431" y="424"/>
                    <a:pt x="431" y="424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0" y="408"/>
                    <a:pt x="429" y="408"/>
                    <a:pt x="428" y="406"/>
                  </a:cubicBezTo>
                  <a:cubicBezTo>
                    <a:pt x="426" y="405"/>
                    <a:pt x="426" y="405"/>
                    <a:pt x="426" y="405"/>
                  </a:cubicBezTo>
                  <a:cubicBezTo>
                    <a:pt x="428" y="402"/>
                    <a:pt x="430" y="399"/>
                    <a:pt x="431" y="396"/>
                  </a:cubicBezTo>
                  <a:cubicBezTo>
                    <a:pt x="431" y="376"/>
                    <a:pt x="431" y="376"/>
                    <a:pt x="431" y="376"/>
                  </a:cubicBezTo>
                  <a:cubicBezTo>
                    <a:pt x="431" y="377"/>
                    <a:pt x="429" y="376"/>
                    <a:pt x="428" y="375"/>
                  </a:cubicBezTo>
                  <a:cubicBezTo>
                    <a:pt x="424" y="370"/>
                    <a:pt x="420" y="366"/>
                    <a:pt x="417" y="362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20" y="370"/>
                    <a:pt x="424" y="374"/>
                    <a:pt x="427" y="378"/>
                  </a:cubicBezTo>
                  <a:cubicBezTo>
                    <a:pt x="432" y="383"/>
                    <a:pt x="428" y="390"/>
                    <a:pt x="424" y="385"/>
                  </a:cubicBezTo>
                  <a:cubicBezTo>
                    <a:pt x="417" y="377"/>
                    <a:pt x="417" y="377"/>
                    <a:pt x="417" y="377"/>
                  </a:cubicBezTo>
                  <a:cubicBezTo>
                    <a:pt x="417" y="381"/>
                    <a:pt x="417" y="381"/>
                    <a:pt x="417" y="381"/>
                  </a:cubicBezTo>
                  <a:cubicBezTo>
                    <a:pt x="423" y="388"/>
                    <a:pt x="423" y="388"/>
                    <a:pt x="423" y="388"/>
                  </a:cubicBezTo>
                  <a:cubicBezTo>
                    <a:pt x="428" y="393"/>
                    <a:pt x="423" y="400"/>
                    <a:pt x="418" y="395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399"/>
                    <a:pt x="417" y="399"/>
                    <a:pt x="417" y="399"/>
                  </a:cubicBezTo>
                  <a:cubicBezTo>
                    <a:pt x="417" y="399"/>
                    <a:pt x="417" y="399"/>
                    <a:pt x="417" y="399"/>
                  </a:cubicBezTo>
                  <a:cubicBezTo>
                    <a:pt x="420" y="403"/>
                    <a:pt x="419" y="407"/>
                    <a:pt x="417" y="409"/>
                  </a:cubicBezTo>
                  <a:cubicBezTo>
                    <a:pt x="417" y="465"/>
                    <a:pt x="417" y="465"/>
                    <a:pt x="417" y="465"/>
                  </a:cubicBezTo>
                  <a:close/>
                  <a:moveTo>
                    <a:pt x="431" y="355"/>
                  </a:moveTo>
                  <a:cubicBezTo>
                    <a:pt x="417" y="338"/>
                    <a:pt x="417" y="338"/>
                    <a:pt x="417" y="338"/>
                  </a:cubicBezTo>
                  <a:cubicBezTo>
                    <a:pt x="417" y="343"/>
                    <a:pt x="417" y="343"/>
                    <a:pt x="417" y="343"/>
                  </a:cubicBezTo>
                  <a:cubicBezTo>
                    <a:pt x="421" y="348"/>
                    <a:pt x="421" y="348"/>
                    <a:pt x="421" y="348"/>
                  </a:cubicBezTo>
                  <a:cubicBezTo>
                    <a:pt x="424" y="352"/>
                    <a:pt x="428" y="356"/>
                    <a:pt x="431" y="360"/>
                  </a:cubicBezTo>
                  <a:cubicBezTo>
                    <a:pt x="431" y="355"/>
                    <a:pt x="431" y="355"/>
                    <a:pt x="431" y="355"/>
                  </a:cubicBezTo>
                  <a:close/>
                  <a:moveTo>
                    <a:pt x="431" y="366"/>
                  </a:moveTo>
                  <a:cubicBezTo>
                    <a:pt x="431" y="371"/>
                    <a:pt x="431" y="371"/>
                    <a:pt x="431" y="371"/>
                  </a:cubicBezTo>
                  <a:cubicBezTo>
                    <a:pt x="431" y="370"/>
                    <a:pt x="430" y="370"/>
                    <a:pt x="430" y="369"/>
                  </a:cubicBezTo>
                  <a:cubicBezTo>
                    <a:pt x="426" y="365"/>
                    <a:pt x="422" y="361"/>
                    <a:pt x="419" y="356"/>
                  </a:cubicBezTo>
                  <a:cubicBezTo>
                    <a:pt x="417" y="354"/>
                    <a:pt x="417" y="354"/>
                    <a:pt x="417" y="354"/>
                  </a:cubicBezTo>
                  <a:cubicBezTo>
                    <a:pt x="417" y="349"/>
                    <a:pt x="417" y="349"/>
                    <a:pt x="417" y="349"/>
                  </a:cubicBezTo>
                  <a:cubicBezTo>
                    <a:pt x="420" y="353"/>
                    <a:pt x="420" y="353"/>
                    <a:pt x="420" y="353"/>
                  </a:cubicBezTo>
                  <a:cubicBezTo>
                    <a:pt x="424" y="357"/>
                    <a:pt x="427" y="361"/>
                    <a:pt x="431" y="365"/>
                  </a:cubicBezTo>
                  <a:lnTo>
                    <a:pt x="431" y="366"/>
                  </a:lnTo>
                  <a:close/>
                  <a:moveTo>
                    <a:pt x="407" y="467"/>
                  </a:moveTo>
                  <a:cubicBezTo>
                    <a:pt x="410" y="467"/>
                    <a:pt x="413" y="466"/>
                    <a:pt x="417" y="465"/>
                  </a:cubicBezTo>
                  <a:cubicBezTo>
                    <a:pt x="417" y="409"/>
                    <a:pt x="417" y="409"/>
                    <a:pt x="417" y="409"/>
                  </a:cubicBezTo>
                  <a:cubicBezTo>
                    <a:pt x="415" y="410"/>
                    <a:pt x="413" y="409"/>
                    <a:pt x="411" y="407"/>
                  </a:cubicBezTo>
                  <a:cubicBezTo>
                    <a:pt x="407" y="403"/>
                    <a:pt x="407" y="403"/>
                    <a:pt x="407" y="403"/>
                  </a:cubicBezTo>
                  <a:cubicBezTo>
                    <a:pt x="407" y="411"/>
                    <a:pt x="407" y="411"/>
                    <a:pt x="407" y="411"/>
                  </a:cubicBezTo>
                  <a:cubicBezTo>
                    <a:pt x="407" y="411"/>
                    <a:pt x="407" y="411"/>
                    <a:pt x="407" y="411"/>
                  </a:cubicBezTo>
                  <a:cubicBezTo>
                    <a:pt x="410" y="415"/>
                    <a:pt x="409" y="418"/>
                    <a:pt x="407" y="420"/>
                  </a:cubicBezTo>
                  <a:cubicBezTo>
                    <a:pt x="407" y="430"/>
                    <a:pt x="407" y="430"/>
                    <a:pt x="407" y="430"/>
                  </a:cubicBezTo>
                  <a:cubicBezTo>
                    <a:pt x="407" y="429"/>
                    <a:pt x="408" y="429"/>
                    <a:pt x="409" y="428"/>
                  </a:cubicBezTo>
                  <a:cubicBezTo>
                    <a:pt x="411" y="431"/>
                    <a:pt x="411" y="431"/>
                    <a:pt x="411" y="431"/>
                  </a:cubicBezTo>
                  <a:cubicBezTo>
                    <a:pt x="416" y="436"/>
                    <a:pt x="412" y="442"/>
                    <a:pt x="407" y="441"/>
                  </a:cubicBezTo>
                  <a:cubicBezTo>
                    <a:pt x="407" y="467"/>
                    <a:pt x="407" y="467"/>
                    <a:pt x="407" y="467"/>
                  </a:cubicBezTo>
                  <a:close/>
                  <a:moveTo>
                    <a:pt x="417" y="338"/>
                  </a:moveTo>
                  <a:cubicBezTo>
                    <a:pt x="412" y="332"/>
                    <a:pt x="412" y="332"/>
                    <a:pt x="412" y="332"/>
                  </a:cubicBezTo>
                  <a:cubicBezTo>
                    <a:pt x="412" y="331"/>
                    <a:pt x="412" y="330"/>
                    <a:pt x="413" y="329"/>
                  </a:cubicBezTo>
                  <a:cubicBezTo>
                    <a:pt x="413" y="327"/>
                    <a:pt x="412" y="325"/>
                    <a:pt x="410" y="325"/>
                  </a:cubicBezTo>
                  <a:cubicBezTo>
                    <a:pt x="409" y="324"/>
                    <a:pt x="408" y="324"/>
                    <a:pt x="407" y="325"/>
                  </a:cubicBezTo>
                  <a:cubicBezTo>
                    <a:pt x="407" y="347"/>
                    <a:pt x="407" y="347"/>
                    <a:pt x="407" y="347"/>
                  </a:cubicBezTo>
                  <a:cubicBezTo>
                    <a:pt x="407" y="346"/>
                    <a:pt x="407" y="345"/>
                    <a:pt x="408" y="344"/>
                  </a:cubicBezTo>
                  <a:cubicBezTo>
                    <a:pt x="411" y="347"/>
                    <a:pt x="414" y="351"/>
                    <a:pt x="417" y="354"/>
                  </a:cubicBezTo>
                  <a:cubicBezTo>
                    <a:pt x="417" y="349"/>
                    <a:pt x="417" y="349"/>
                    <a:pt x="417" y="349"/>
                  </a:cubicBezTo>
                  <a:cubicBezTo>
                    <a:pt x="409" y="340"/>
                    <a:pt x="409" y="340"/>
                    <a:pt x="409" y="340"/>
                  </a:cubicBezTo>
                  <a:cubicBezTo>
                    <a:pt x="409" y="338"/>
                    <a:pt x="409" y="337"/>
                    <a:pt x="410" y="335"/>
                  </a:cubicBezTo>
                  <a:cubicBezTo>
                    <a:pt x="412" y="338"/>
                    <a:pt x="414" y="341"/>
                    <a:pt x="417" y="343"/>
                  </a:cubicBezTo>
                  <a:cubicBezTo>
                    <a:pt x="417" y="338"/>
                    <a:pt x="417" y="338"/>
                    <a:pt x="417" y="338"/>
                  </a:cubicBezTo>
                  <a:close/>
                  <a:moveTo>
                    <a:pt x="417" y="362"/>
                  </a:moveTo>
                  <a:cubicBezTo>
                    <a:pt x="417" y="366"/>
                    <a:pt x="417" y="366"/>
                    <a:pt x="417" y="366"/>
                  </a:cubicBezTo>
                  <a:cubicBezTo>
                    <a:pt x="416" y="365"/>
                    <a:pt x="416" y="365"/>
                    <a:pt x="416" y="365"/>
                  </a:cubicBezTo>
                  <a:cubicBezTo>
                    <a:pt x="413" y="362"/>
                    <a:pt x="410" y="358"/>
                    <a:pt x="407" y="355"/>
                  </a:cubicBezTo>
                  <a:cubicBezTo>
                    <a:pt x="407" y="351"/>
                    <a:pt x="407" y="351"/>
                    <a:pt x="407" y="351"/>
                  </a:cubicBezTo>
                  <a:cubicBezTo>
                    <a:pt x="410" y="354"/>
                    <a:pt x="413" y="358"/>
                    <a:pt x="417" y="362"/>
                  </a:cubicBezTo>
                  <a:cubicBezTo>
                    <a:pt x="417" y="362"/>
                    <a:pt x="417" y="362"/>
                    <a:pt x="417" y="362"/>
                  </a:cubicBezTo>
                  <a:close/>
                  <a:moveTo>
                    <a:pt x="417" y="377"/>
                  </a:moveTo>
                  <a:cubicBezTo>
                    <a:pt x="413" y="372"/>
                    <a:pt x="413" y="372"/>
                    <a:pt x="413" y="372"/>
                  </a:cubicBezTo>
                  <a:cubicBezTo>
                    <a:pt x="407" y="366"/>
                    <a:pt x="407" y="366"/>
                    <a:pt x="407" y="366"/>
                  </a:cubicBezTo>
                  <a:cubicBezTo>
                    <a:pt x="407" y="370"/>
                    <a:pt x="407" y="370"/>
                    <a:pt x="407" y="370"/>
                  </a:cubicBezTo>
                  <a:cubicBezTo>
                    <a:pt x="412" y="376"/>
                    <a:pt x="412" y="376"/>
                    <a:pt x="412" y="376"/>
                  </a:cubicBezTo>
                  <a:cubicBezTo>
                    <a:pt x="417" y="381"/>
                    <a:pt x="417" y="381"/>
                    <a:pt x="417" y="381"/>
                  </a:cubicBezTo>
                  <a:cubicBezTo>
                    <a:pt x="417" y="377"/>
                    <a:pt x="417" y="377"/>
                    <a:pt x="417" y="377"/>
                  </a:cubicBezTo>
                  <a:close/>
                  <a:moveTo>
                    <a:pt x="417" y="394"/>
                  </a:moveTo>
                  <a:cubicBezTo>
                    <a:pt x="417" y="399"/>
                    <a:pt x="417" y="399"/>
                    <a:pt x="417" y="399"/>
                  </a:cubicBezTo>
                  <a:cubicBezTo>
                    <a:pt x="413" y="395"/>
                    <a:pt x="410" y="392"/>
                    <a:pt x="407" y="388"/>
                  </a:cubicBezTo>
                  <a:cubicBezTo>
                    <a:pt x="407" y="383"/>
                    <a:pt x="407" y="383"/>
                    <a:pt x="407" y="383"/>
                  </a:cubicBezTo>
                  <a:cubicBezTo>
                    <a:pt x="407" y="383"/>
                    <a:pt x="407" y="383"/>
                    <a:pt x="407" y="383"/>
                  </a:cubicBezTo>
                  <a:lnTo>
                    <a:pt x="417" y="394"/>
                  </a:lnTo>
                  <a:close/>
                  <a:moveTo>
                    <a:pt x="393" y="467"/>
                  </a:moveTo>
                  <a:cubicBezTo>
                    <a:pt x="397" y="468"/>
                    <a:pt x="402" y="468"/>
                    <a:pt x="407" y="467"/>
                  </a:cubicBezTo>
                  <a:cubicBezTo>
                    <a:pt x="407" y="441"/>
                    <a:pt x="407" y="441"/>
                    <a:pt x="407" y="441"/>
                  </a:cubicBezTo>
                  <a:cubicBezTo>
                    <a:pt x="405" y="441"/>
                    <a:pt x="404" y="441"/>
                    <a:pt x="403" y="439"/>
                  </a:cubicBezTo>
                  <a:cubicBezTo>
                    <a:pt x="400" y="436"/>
                    <a:pt x="400" y="436"/>
                    <a:pt x="400" y="436"/>
                  </a:cubicBezTo>
                  <a:cubicBezTo>
                    <a:pt x="402" y="434"/>
                    <a:pt x="404" y="432"/>
                    <a:pt x="407" y="43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4" y="422"/>
                    <a:pt x="401" y="422"/>
                    <a:pt x="399" y="420"/>
                  </a:cubicBezTo>
                  <a:cubicBezTo>
                    <a:pt x="393" y="414"/>
                    <a:pt x="393" y="414"/>
                    <a:pt x="393" y="414"/>
                  </a:cubicBezTo>
                  <a:cubicBezTo>
                    <a:pt x="393" y="422"/>
                    <a:pt x="393" y="422"/>
                    <a:pt x="393" y="422"/>
                  </a:cubicBezTo>
                  <a:cubicBezTo>
                    <a:pt x="395" y="424"/>
                    <a:pt x="395" y="424"/>
                    <a:pt x="395" y="424"/>
                  </a:cubicBezTo>
                  <a:cubicBezTo>
                    <a:pt x="398" y="427"/>
                    <a:pt x="396" y="431"/>
                    <a:pt x="393" y="432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50"/>
                    <a:pt x="394" y="450"/>
                    <a:pt x="394" y="450"/>
                  </a:cubicBezTo>
                  <a:cubicBezTo>
                    <a:pt x="396" y="452"/>
                    <a:pt x="398" y="454"/>
                    <a:pt x="399" y="455"/>
                  </a:cubicBezTo>
                  <a:cubicBezTo>
                    <a:pt x="402" y="458"/>
                    <a:pt x="398" y="460"/>
                    <a:pt x="396" y="457"/>
                  </a:cubicBezTo>
                  <a:cubicBezTo>
                    <a:pt x="393" y="454"/>
                    <a:pt x="393" y="454"/>
                    <a:pt x="393" y="454"/>
                  </a:cubicBezTo>
                  <a:cubicBezTo>
                    <a:pt x="393" y="467"/>
                    <a:pt x="393" y="467"/>
                    <a:pt x="393" y="467"/>
                  </a:cubicBezTo>
                  <a:close/>
                  <a:moveTo>
                    <a:pt x="407" y="325"/>
                  </a:moveTo>
                  <a:cubicBezTo>
                    <a:pt x="406" y="325"/>
                    <a:pt x="406" y="325"/>
                    <a:pt x="406" y="325"/>
                  </a:cubicBezTo>
                  <a:cubicBezTo>
                    <a:pt x="393" y="310"/>
                    <a:pt x="393" y="310"/>
                    <a:pt x="393" y="310"/>
                  </a:cubicBezTo>
                  <a:cubicBezTo>
                    <a:pt x="393" y="316"/>
                    <a:pt x="393" y="316"/>
                    <a:pt x="393" y="316"/>
                  </a:cubicBezTo>
                  <a:cubicBezTo>
                    <a:pt x="396" y="319"/>
                    <a:pt x="399" y="323"/>
                    <a:pt x="402" y="327"/>
                  </a:cubicBezTo>
                  <a:cubicBezTo>
                    <a:pt x="406" y="331"/>
                    <a:pt x="406" y="336"/>
                    <a:pt x="401" y="332"/>
                  </a:cubicBezTo>
                  <a:cubicBezTo>
                    <a:pt x="393" y="322"/>
                    <a:pt x="393" y="322"/>
                    <a:pt x="393" y="322"/>
                  </a:cubicBezTo>
                  <a:cubicBezTo>
                    <a:pt x="393" y="327"/>
                    <a:pt x="393" y="327"/>
                    <a:pt x="393" y="327"/>
                  </a:cubicBezTo>
                  <a:cubicBezTo>
                    <a:pt x="395" y="330"/>
                    <a:pt x="398" y="333"/>
                    <a:pt x="400" y="335"/>
                  </a:cubicBezTo>
                  <a:cubicBezTo>
                    <a:pt x="405" y="341"/>
                    <a:pt x="403" y="347"/>
                    <a:pt x="398" y="341"/>
                  </a:cubicBezTo>
                  <a:cubicBezTo>
                    <a:pt x="393" y="335"/>
                    <a:pt x="393" y="335"/>
                    <a:pt x="393" y="335"/>
                  </a:cubicBezTo>
                  <a:cubicBezTo>
                    <a:pt x="393" y="340"/>
                    <a:pt x="393" y="340"/>
                    <a:pt x="393" y="340"/>
                  </a:cubicBezTo>
                  <a:cubicBezTo>
                    <a:pt x="397" y="345"/>
                    <a:pt x="397" y="345"/>
                    <a:pt x="397" y="345"/>
                  </a:cubicBezTo>
                  <a:cubicBezTo>
                    <a:pt x="402" y="350"/>
                    <a:pt x="399" y="357"/>
                    <a:pt x="394" y="352"/>
                  </a:cubicBezTo>
                  <a:cubicBezTo>
                    <a:pt x="393" y="351"/>
                    <a:pt x="393" y="351"/>
                    <a:pt x="393" y="351"/>
                  </a:cubicBezTo>
                  <a:cubicBezTo>
                    <a:pt x="393" y="355"/>
                    <a:pt x="393" y="355"/>
                    <a:pt x="393" y="355"/>
                  </a:cubicBezTo>
                  <a:cubicBezTo>
                    <a:pt x="396" y="359"/>
                    <a:pt x="395" y="364"/>
                    <a:pt x="393" y="365"/>
                  </a:cubicBezTo>
                  <a:cubicBezTo>
                    <a:pt x="393" y="377"/>
                    <a:pt x="393" y="377"/>
                    <a:pt x="393" y="377"/>
                  </a:cubicBezTo>
                  <a:cubicBezTo>
                    <a:pt x="394" y="375"/>
                    <a:pt x="394" y="375"/>
                    <a:pt x="394" y="375"/>
                  </a:cubicBezTo>
                  <a:cubicBezTo>
                    <a:pt x="398" y="379"/>
                    <a:pt x="402" y="383"/>
                    <a:pt x="406" y="387"/>
                  </a:cubicBezTo>
                  <a:cubicBezTo>
                    <a:pt x="407" y="388"/>
                    <a:pt x="407" y="388"/>
                    <a:pt x="407" y="388"/>
                  </a:cubicBezTo>
                  <a:cubicBezTo>
                    <a:pt x="407" y="383"/>
                    <a:pt x="407" y="383"/>
                    <a:pt x="407" y="383"/>
                  </a:cubicBezTo>
                  <a:cubicBezTo>
                    <a:pt x="396" y="371"/>
                    <a:pt x="396" y="371"/>
                    <a:pt x="396" y="371"/>
                  </a:cubicBezTo>
                  <a:cubicBezTo>
                    <a:pt x="398" y="369"/>
                    <a:pt x="399" y="366"/>
                    <a:pt x="400" y="363"/>
                  </a:cubicBezTo>
                  <a:cubicBezTo>
                    <a:pt x="407" y="370"/>
                    <a:pt x="407" y="370"/>
                    <a:pt x="407" y="370"/>
                  </a:cubicBezTo>
                  <a:cubicBezTo>
                    <a:pt x="407" y="366"/>
                    <a:pt x="407" y="366"/>
                    <a:pt x="407" y="366"/>
                  </a:cubicBezTo>
                  <a:cubicBezTo>
                    <a:pt x="402" y="360"/>
                    <a:pt x="402" y="360"/>
                    <a:pt x="402" y="360"/>
                  </a:cubicBezTo>
                  <a:cubicBezTo>
                    <a:pt x="403" y="358"/>
                    <a:pt x="404" y="355"/>
                    <a:pt x="405" y="353"/>
                  </a:cubicBezTo>
                  <a:cubicBezTo>
                    <a:pt x="407" y="355"/>
                    <a:pt x="407" y="355"/>
                    <a:pt x="407" y="355"/>
                  </a:cubicBezTo>
                  <a:cubicBezTo>
                    <a:pt x="407" y="351"/>
                    <a:pt x="407" y="351"/>
                    <a:pt x="407" y="351"/>
                  </a:cubicBezTo>
                  <a:cubicBezTo>
                    <a:pt x="406" y="350"/>
                    <a:pt x="406" y="350"/>
                    <a:pt x="406" y="350"/>
                  </a:cubicBezTo>
                  <a:cubicBezTo>
                    <a:pt x="407" y="347"/>
                    <a:pt x="407" y="347"/>
                    <a:pt x="407" y="347"/>
                  </a:cubicBezTo>
                  <a:cubicBezTo>
                    <a:pt x="407" y="325"/>
                    <a:pt x="407" y="325"/>
                    <a:pt x="407" y="325"/>
                  </a:cubicBezTo>
                  <a:close/>
                  <a:moveTo>
                    <a:pt x="407" y="403"/>
                  </a:moveTo>
                  <a:cubicBezTo>
                    <a:pt x="407" y="411"/>
                    <a:pt x="407" y="411"/>
                    <a:pt x="407" y="411"/>
                  </a:cubicBezTo>
                  <a:cubicBezTo>
                    <a:pt x="403" y="407"/>
                    <a:pt x="399" y="404"/>
                    <a:pt x="396" y="400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3" y="388"/>
                    <a:pt x="393" y="388"/>
                    <a:pt x="393" y="388"/>
                  </a:cubicBezTo>
                  <a:cubicBezTo>
                    <a:pt x="395" y="391"/>
                    <a:pt x="397" y="393"/>
                    <a:pt x="400" y="396"/>
                  </a:cubicBezTo>
                  <a:cubicBezTo>
                    <a:pt x="402" y="398"/>
                    <a:pt x="404" y="400"/>
                    <a:pt x="407" y="403"/>
                  </a:cubicBezTo>
                  <a:close/>
                  <a:moveTo>
                    <a:pt x="388" y="465"/>
                  </a:moveTo>
                  <a:cubicBezTo>
                    <a:pt x="390" y="466"/>
                    <a:pt x="391" y="467"/>
                    <a:pt x="393" y="467"/>
                  </a:cubicBezTo>
                  <a:cubicBezTo>
                    <a:pt x="393" y="454"/>
                    <a:pt x="393" y="454"/>
                    <a:pt x="393" y="454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88" y="450"/>
                    <a:pt x="388" y="450"/>
                    <a:pt x="388" y="450"/>
                  </a:cubicBezTo>
                  <a:cubicBezTo>
                    <a:pt x="388" y="465"/>
                    <a:pt x="388" y="465"/>
                    <a:pt x="388" y="465"/>
                  </a:cubicBezTo>
                  <a:close/>
                  <a:moveTo>
                    <a:pt x="393" y="310"/>
                  </a:moveTo>
                  <a:cubicBezTo>
                    <a:pt x="388" y="304"/>
                    <a:pt x="388" y="304"/>
                    <a:pt x="388" y="304"/>
                  </a:cubicBezTo>
                  <a:cubicBezTo>
                    <a:pt x="388" y="311"/>
                    <a:pt x="388" y="311"/>
                    <a:pt x="388" y="311"/>
                  </a:cubicBezTo>
                  <a:cubicBezTo>
                    <a:pt x="390" y="313"/>
                    <a:pt x="390" y="313"/>
                    <a:pt x="390" y="313"/>
                  </a:cubicBezTo>
                  <a:cubicBezTo>
                    <a:pt x="393" y="316"/>
                    <a:pt x="393" y="316"/>
                    <a:pt x="393" y="316"/>
                  </a:cubicBezTo>
                  <a:cubicBezTo>
                    <a:pt x="393" y="310"/>
                    <a:pt x="393" y="310"/>
                    <a:pt x="393" y="310"/>
                  </a:cubicBezTo>
                  <a:close/>
                  <a:moveTo>
                    <a:pt x="393" y="322"/>
                  </a:moveTo>
                  <a:cubicBezTo>
                    <a:pt x="393" y="327"/>
                    <a:pt x="393" y="327"/>
                    <a:pt x="393" y="327"/>
                  </a:cubicBezTo>
                  <a:cubicBezTo>
                    <a:pt x="388" y="322"/>
                    <a:pt x="388" y="322"/>
                    <a:pt x="388" y="322"/>
                  </a:cubicBezTo>
                  <a:cubicBezTo>
                    <a:pt x="388" y="317"/>
                    <a:pt x="388" y="317"/>
                    <a:pt x="388" y="317"/>
                  </a:cubicBezTo>
                  <a:cubicBezTo>
                    <a:pt x="389" y="318"/>
                    <a:pt x="389" y="318"/>
                    <a:pt x="389" y="318"/>
                  </a:cubicBezTo>
                  <a:cubicBezTo>
                    <a:pt x="393" y="322"/>
                    <a:pt x="393" y="322"/>
                    <a:pt x="393" y="322"/>
                  </a:cubicBezTo>
                  <a:close/>
                  <a:moveTo>
                    <a:pt x="393" y="335"/>
                  </a:moveTo>
                  <a:cubicBezTo>
                    <a:pt x="393" y="340"/>
                    <a:pt x="393" y="340"/>
                    <a:pt x="393" y="340"/>
                  </a:cubicBezTo>
                  <a:cubicBezTo>
                    <a:pt x="388" y="335"/>
                    <a:pt x="388" y="335"/>
                    <a:pt x="388" y="335"/>
                  </a:cubicBezTo>
                  <a:cubicBezTo>
                    <a:pt x="388" y="330"/>
                    <a:pt x="388" y="330"/>
                    <a:pt x="388" y="330"/>
                  </a:cubicBezTo>
                  <a:cubicBezTo>
                    <a:pt x="393" y="335"/>
                    <a:pt x="393" y="335"/>
                    <a:pt x="393" y="335"/>
                  </a:cubicBezTo>
                  <a:close/>
                  <a:moveTo>
                    <a:pt x="393" y="351"/>
                  </a:moveTo>
                  <a:cubicBezTo>
                    <a:pt x="393" y="355"/>
                    <a:pt x="393" y="355"/>
                    <a:pt x="393" y="355"/>
                  </a:cubicBezTo>
                  <a:cubicBezTo>
                    <a:pt x="393" y="355"/>
                    <a:pt x="393" y="355"/>
                    <a:pt x="393" y="355"/>
                  </a:cubicBezTo>
                  <a:cubicBezTo>
                    <a:pt x="388" y="350"/>
                    <a:pt x="388" y="350"/>
                    <a:pt x="388" y="350"/>
                  </a:cubicBezTo>
                  <a:cubicBezTo>
                    <a:pt x="388" y="346"/>
                    <a:pt x="388" y="346"/>
                    <a:pt x="388" y="346"/>
                  </a:cubicBezTo>
                  <a:cubicBezTo>
                    <a:pt x="393" y="351"/>
                    <a:pt x="393" y="351"/>
                    <a:pt x="393" y="351"/>
                  </a:cubicBezTo>
                  <a:close/>
                  <a:moveTo>
                    <a:pt x="393" y="365"/>
                  </a:moveTo>
                  <a:cubicBezTo>
                    <a:pt x="393" y="377"/>
                    <a:pt x="393" y="377"/>
                    <a:pt x="393" y="377"/>
                  </a:cubicBezTo>
                  <a:cubicBezTo>
                    <a:pt x="391" y="379"/>
                    <a:pt x="390" y="382"/>
                    <a:pt x="388" y="384"/>
                  </a:cubicBezTo>
                  <a:cubicBezTo>
                    <a:pt x="388" y="373"/>
                    <a:pt x="388" y="373"/>
                    <a:pt x="388" y="373"/>
                  </a:cubicBezTo>
                  <a:cubicBezTo>
                    <a:pt x="388" y="372"/>
                    <a:pt x="388" y="371"/>
                    <a:pt x="388" y="371"/>
                  </a:cubicBezTo>
                  <a:cubicBezTo>
                    <a:pt x="388" y="363"/>
                    <a:pt x="388" y="363"/>
                    <a:pt x="388" y="363"/>
                  </a:cubicBezTo>
                  <a:cubicBezTo>
                    <a:pt x="390" y="365"/>
                    <a:pt x="392" y="365"/>
                    <a:pt x="393" y="365"/>
                  </a:cubicBezTo>
                  <a:close/>
                  <a:moveTo>
                    <a:pt x="393" y="388"/>
                  </a:moveTo>
                  <a:cubicBezTo>
                    <a:pt x="393" y="397"/>
                    <a:pt x="393" y="397"/>
                    <a:pt x="393" y="397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84"/>
                    <a:pt x="388" y="384"/>
                    <a:pt x="388" y="384"/>
                  </a:cubicBezTo>
                  <a:cubicBezTo>
                    <a:pt x="393" y="388"/>
                    <a:pt x="393" y="388"/>
                    <a:pt x="393" y="388"/>
                  </a:cubicBezTo>
                  <a:close/>
                  <a:moveTo>
                    <a:pt x="393" y="414"/>
                  </a:moveTo>
                  <a:cubicBezTo>
                    <a:pt x="393" y="422"/>
                    <a:pt x="393" y="422"/>
                    <a:pt x="393" y="422"/>
                  </a:cubicBezTo>
                  <a:cubicBezTo>
                    <a:pt x="388" y="418"/>
                    <a:pt x="388" y="418"/>
                    <a:pt x="388" y="418"/>
                  </a:cubicBezTo>
                  <a:cubicBezTo>
                    <a:pt x="388" y="409"/>
                    <a:pt x="388" y="409"/>
                    <a:pt x="388" y="409"/>
                  </a:cubicBezTo>
                  <a:cubicBezTo>
                    <a:pt x="393" y="414"/>
                    <a:pt x="393" y="414"/>
                    <a:pt x="393" y="414"/>
                  </a:cubicBezTo>
                  <a:close/>
                  <a:moveTo>
                    <a:pt x="393" y="432"/>
                  </a:moveTo>
                  <a:cubicBezTo>
                    <a:pt x="393" y="449"/>
                    <a:pt x="393" y="449"/>
                    <a:pt x="393" y="449"/>
                  </a:cubicBezTo>
                  <a:cubicBezTo>
                    <a:pt x="392" y="447"/>
                    <a:pt x="390" y="446"/>
                    <a:pt x="389" y="445"/>
                  </a:cubicBezTo>
                  <a:cubicBezTo>
                    <a:pt x="389" y="445"/>
                    <a:pt x="389" y="445"/>
                    <a:pt x="388" y="445"/>
                  </a:cubicBezTo>
                  <a:cubicBezTo>
                    <a:pt x="388" y="431"/>
                    <a:pt x="388" y="431"/>
                    <a:pt x="388" y="431"/>
                  </a:cubicBezTo>
                  <a:cubicBezTo>
                    <a:pt x="390" y="432"/>
                    <a:pt x="391" y="432"/>
                    <a:pt x="393" y="432"/>
                  </a:cubicBezTo>
                  <a:close/>
                  <a:moveTo>
                    <a:pt x="379" y="459"/>
                  </a:moveTo>
                  <a:cubicBezTo>
                    <a:pt x="380" y="460"/>
                    <a:pt x="380" y="460"/>
                    <a:pt x="380" y="460"/>
                  </a:cubicBezTo>
                  <a:cubicBezTo>
                    <a:pt x="382" y="462"/>
                    <a:pt x="385" y="464"/>
                    <a:pt x="388" y="465"/>
                  </a:cubicBezTo>
                  <a:cubicBezTo>
                    <a:pt x="388" y="450"/>
                    <a:pt x="388" y="450"/>
                    <a:pt x="388" y="450"/>
                  </a:cubicBezTo>
                  <a:cubicBezTo>
                    <a:pt x="385" y="447"/>
                    <a:pt x="385" y="447"/>
                    <a:pt x="385" y="447"/>
                  </a:cubicBezTo>
                  <a:cubicBezTo>
                    <a:pt x="386" y="446"/>
                    <a:pt x="387" y="446"/>
                    <a:pt x="388" y="445"/>
                  </a:cubicBezTo>
                  <a:cubicBezTo>
                    <a:pt x="388" y="431"/>
                    <a:pt x="388" y="431"/>
                    <a:pt x="388" y="431"/>
                  </a:cubicBezTo>
                  <a:cubicBezTo>
                    <a:pt x="388" y="431"/>
                    <a:pt x="387" y="431"/>
                    <a:pt x="387" y="430"/>
                  </a:cubicBezTo>
                  <a:cubicBezTo>
                    <a:pt x="379" y="423"/>
                    <a:pt x="379" y="423"/>
                    <a:pt x="379" y="423"/>
                  </a:cubicBezTo>
                  <a:cubicBezTo>
                    <a:pt x="379" y="428"/>
                    <a:pt x="379" y="428"/>
                    <a:pt x="379" y="428"/>
                  </a:cubicBezTo>
                  <a:cubicBezTo>
                    <a:pt x="383" y="431"/>
                    <a:pt x="383" y="431"/>
                    <a:pt x="383" y="431"/>
                  </a:cubicBezTo>
                  <a:cubicBezTo>
                    <a:pt x="387" y="435"/>
                    <a:pt x="383" y="439"/>
                    <a:pt x="379" y="438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7"/>
                    <a:pt x="381" y="446"/>
                    <a:pt x="383" y="446"/>
                  </a:cubicBezTo>
                  <a:cubicBezTo>
                    <a:pt x="385" y="449"/>
                    <a:pt x="382" y="452"/>
                    <a:pt x="379" y="452"/>
                  </a:cubicBezTo>
                  <a:cubicBezTo>
                    <a:pt x="379" y="459"/>
                    <a:pt x="379" y="459"/>
                    <a:pt x="379" y="459"/>
                  </a:cubicBezTo>
                  <a:close/>
                  <a:moveTo>
                    <a:pt x="388" y="304"/>
                  </a:moveTo>
                  <a:cubicBezTo>
                    <a:pt x="381" y="296"/>
                    <a:pt x="381" y="296"/>
                    <a:pt x="381" y="296"/>
                  </a:cubicBezTo>
                  <a:cubicBezTo>
                    <a:pt x="381" y="295"/>
                    <a:pt x="381" y="294"/>
                    <a:pt x="382" y="294"/>
                  </a:cubicBezTo>
                  <a:cubicBezTo>
                    <a:pt x="382" y="292"/>
                    <a:pt x="381" y="289"/>
                    <a:pt x="379" y="289"/>
                  </a:cubicBezTo>
                  <a:cubicBezTo>
                    <a:pt x="379" y="289"/>
                    <a:pt x="379" y="289"/>
                    <a:pt x="379" y="289"/>
                  </a:cubicBezTo>
                  <a:cubicBezTo>
                    <a:pt x="379" y="300"/>
                    <a:pt x="379" y="300"/>
                    <a:pt x="379" y="300"/>
                  </a:cubicBezTo>
                  <a:cubicBezTo>
                    <a:pt x="388" y="311"/>
                    <a:pt x="388" y="311"/>
                    <a:pt x="388" y="311"/>
                  </a:cubicBezTo>
                  <a:cubicBezTo>
                    <a:pt x="388" y="304"/>
                    <a:pt x="388" y="304"/>
                    <a:pt x="388" y="304"/>
                  </a:cubicBezTo>
                  <a:close/>
                  <a:moveTo>
                    <a:pt x="388" y="317"/>
                  </a:moveTo>
                  <a:cubicBezTo>
                    <a:pt x="388" y="322"/>
                    <a:pt x="388" y="322"/>
                    <a:pt x="388" y="322"/>
                  </a:cubicBezTo>
                  <a:cubicBezTo>
                    <a:pt x="388" y="322"/>
                    <a:pt x="388" y="322"/>
                    <a:pt x="388" y="322"/>
                  </a:cubicBezTo>
                  <a:cubicBezTo>
                    <a:pt x="385" y="318"/>
                    <a:pt x="382" y="315"/>
                    <a:pt x="379" y="311"/>
                  </a:cubicBezTo>
                  <a:cubicBezTo>
                    <a:pt x="379" y="306"/>
                    <a:pt x="379" y="306"/>
                    <a:pt x="379" y="306"/>
                  </a:cubicBezTo>
                  <a:cubicBezTo>
                    <a:pt x="388" y="317"/>
                    <a:pt x="388" y="317"/>
                    <a:pt x="388" y="317"/>
                  </a:cubicBezTo>
                  <a:close/>
                  <a:moveTo>
                    <a:pt x="388" y="330"/>
                  </a:moveTo>
                  <a:cubicBezTo>
                    <a:pt x="386" y="328"/>
                    <a:pt x="386" y="328"/>
                    <a:pt x="386" y="328"/>
                  </a:cubicBezTo>
                  <a:cubicBezTo>
                    <a:pt x="379" y="320"/>
                    <a:pt x="379" y="320"/>
                    <a:pt x="379" y="320"/>
                  </a:cubicBezTo>
                  <a:cubicBezTo>
                    <a:pt x="379" y="324"/>
                    <a:pt x="379" y="324"/>
                    <a:pt x="379" y="324"/>
                  </a:cubicBezTo>
                  <a:cubicBezTo>
                    <a:pt x="385" y="331"/>
                    <a:pt x="385" y="331"/>
                    <a:pt x="385" y="331"/>
                  </a:cubicBezTo>
                  <a:cubicBezTo>
                    <a:pt x="388" y="335"/>
                    <a:pt x="388" y="335"/>
                    <a:pt x="388" y="335"/>
                  </a:cubicBezTo>
                  <a:cubicBezTo>
                    <a:pt x="388" y="330"/>
                    <a:pt x="388" y="330"/>
                    <a:pt x="388" y="330"/>
                  </a:cubicBezTo>
                  <a:close/>
                  <a:moveTo>
                    <a:pt x="388" y="346"/>
                  </a:moveTo>
                  <a:cubicBezTo>
                    <a:pt x="388" y="350"/>
                    <a:pt x="388" y="350"/>
                    <a:pt x="388" y="350"/>
                  </a:cubicBezTo>
                  <a:cubicBezTo>
                    <a:pt x="386" y="347"/>
                    <a:pt x="383" y="344"/>
                    <a:pt x="380" y="341"/>
                  </a:cubicBezTo>
                  <a:cubicBezTo>
                    <a:pt x="379" y="340"/>
                    <a:pt x="379" y="340"/>
                    <a:pt x="379" y="340"/>
                  </a:cubicBezTo>
                  <a:cubicBezTo>
                    <a:pt x="379" y="335"/>
                    <a:pt x="379" y="335"/>
                    <a:pt x="379" y="335"/>
                  </a:cubicBezTo>
                  <a:cubicBezTo>
                    <a:pt x="381" y="338"/>
                    <a:pt x="381" y="338"/>
                    <a:pt x="381" y="338"/>
                  </a:cubicBezTo>
                  <a:cubicBezTo>
                    <a:pt x="388" y="346"/>
                    <a:pt x="388" y="346"/>
                    <a:pt x="388" y="346"/>
                  </a:cubicBezTo>
                  <a:close/>
                  <a:moveTo>
                    <a:pt x="388" y="363"/>
                  </a:moveTo>
                  <a:cubicBezTo>
                    <a:pt x="388" y="371"/>
                    <a:pt x="388" y="371"/>
                    <a:pt x="388" y="371"/>
                  </a:cubicBezTo>
                  <a:cubicBezTo>
                    <a:pt x="388" y="369"/>
                    <a:pt x="387" y="368"/>
                    <a:pt x="386" y="366"/>
                  </a:cubicBezTo>
                  <a:cubicBezTo>
                    <a:pt x="384" y="364"/>
                    <a:pt x="381" y="361"/>
                    <a:pt x="379" y="359"/>
                  </a:cubicBezTo>
                  <a:cubicBezTo>
                    <a:pt x="379" y="353"/>
                    <a:pt x="379" y="353"/>
                    <a:pt x="379" y="353"/>
                  </a:cubicBezTo>
                  <a:cubicBezTo>
                    <a:pt x="388" y="363"/>
                    <a:pt x="388" y="363"/>
                    <a:pt x="388" y="363"/>
                  </a:cubicBezTo>
                  <a:cubicBezTo>
                    <a:pt x="388" y="363"/>
                    <a:pt x="388" y="363"/>
                    <a:pt x="388" y="363"/>
                  </a:cubicBezTo>
                  <a:close/>
                  <a:moveTo>
                    <a:pt x="388" y="373"/>
                  </a:moveTo>
                  <a:cubicBezTo>
                    <a:pt x="388" y="384"/>
                    <a:pt x="388" y="384"/>
                    <a:pt x="388" y="384"/>
                  </a:cubicBezTo>
                  <a:cubicBezTo>
                    <a:pt x="388" y="384"/>
                    <a:pt x="388" y="384"/>
                    <a:pt x="388" y="384"/>
                  </a:cubicBezTo>
                  <a:cubicBezTo>
                    <a:pt x="388" y="384"/>
                    <a:pt x="388" y="384"/>
                    <a:pt x="388" y="384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4" y="388"/>
                    <a:pt x="384" y="388"/>
                    <a:pt x="384" y="388"/>
                  </a:cubicBezTo>
                  <a:cubicBezTo>
                    <a:pt x="383" y="390"/>
                    <a:pt x="381" y="393"/>
                    <a:pt x="379" y="394"/>
                  </a:cubicBezTo>
                  <a:cubicBezTo>
                    <a:pt x="379" y="374"/>
                    <a:pt x="379" y="374"/>
                    <a:pt x="379" y="374"/>
                  </a:cubicBezTo>
                  <a:cubicBezTo>
                    <a:pt x="379" y="375"/>
                    <a:pt x="379" y="375"/>
                    <a:pt x="379" y="375"/>
                  </a:cubicBezTo>
                  <a:cubicBezTo>
                    <a:pt x="383" y="379"/>
                    <a:pt x="388" y="377"/>
                    <a:pt x="388" y="373"/>
                  </a:cubicBezTo>
                  <a:close/>
                  <a:moveTo>
                    <a:pt x="388" y="409"/>
                  </a:moveTo>
                  <a:cubicBezTo>
                    <a:pt x="388" y="418"/>
                    <a:pt x="388" y="418"/>
                    <a:pt x="388" y="418"/>
                  </a:cubicBezTo>
                  <a:cubicBezTo>
                    <a:pt x="383" y="413"/>
                    <a:pt x="383" y="413"/>
                    <a:pt x="383" y="413"/>
                  </a:cubicBezTo>
                  <a:cubicBezTo>
                    <a:pt x="379" y="408"/>
                    <a:pt x="379" y="408"/>
                    <a:pt x="379" y="408"/>
                  </a:cubicBezTo>
                  <a:cubicBezTo>
                    <a:pt x="379" y="400"/>
                    <a:pt x="379" y="400"/>
                    <a:pt x="379" y="400"/>
                  </a:cubicBezTo>
                  <a:cubicBezTo>
                    <a:pt x="382" y="403"/>
                    <a:pt x="385" y="406"/>
                    <a:pt x="387" y="408"/>
                  </a:cubicBezTo>
                  <a:lnTo>
                    <a:pt x="388" y="409"/>
                  </a:lnTo>
                  <a:close/>
                  <a:moveTo>
                    <a:pt x="377" y="457"/>
                  </a:moveTo>
                  <a:cubicBezTo>
                    <a:pt x="379" y="459"/>
                    <a:pt x="379" y="459"/>
                    <a:pt x="379" y="459"/>
                  </a:cubicBezTo>
                  <a:cubicBezTo>
                    <a:pt x="379" y="452"/>
                    <a:pt x="379" y="452"/>
                    <a:pt x="379" y="452"/>
                  </a:cubicBezTo>
                  <a:cubicBezTo>
                    <a:pt x="378" y="451"/>
                    <a:pt x="378" y="451"/>
                    <a:pt x="377" y="451"/>
                  </a:cubicBezTo>
                  <a:cubicBezTo>
                    <a:pt x="377" y="457"/>
                    <a:pt x="377" y="457"/>
                    <a:pt x="377" y="457"/>
                  </a:cubicBezTo>
                  <a:close/>
                  <a:moveTo>
                    <a:pt x="379" y="289"/>
                  </a:moveTo>
                  <a:cubicBezTo>
                    <a:pt x="378" y="288"/>
                    <a:pt x="377" y="288"/>
                    <a:pt x="377" y="289"/>
                  </a:cubicBezTo>
                  <a:cubicBezTo>
                    <a:pt x="377" y="309"/>
                    <a:pt x="377" y="309"/>
                    <a:pt x="377" y="309"/>
                  </a:cubicBezTo>
                  <a:cubicBezTo>
                    <a:pt x="379" y="311"/>
                    <a:pt x="379" y="311"/>
                    <a:pt x="379" y="311"/>
                  </a:cubicBezTo>
                  <a:cubicBezTo>
                    <a:pt x="379" y="306"/>
                    <a:pt x="379" y="306"/>
                    <a:pt x="379" y="306"/>
                  </a:cubicBezTo>
                  <a:cubicBezTo>
                    <a:pt x="377" y="304"/>
                    <a:pt x="377" y="304"/>
                    <a:pt x="377" y="304"/>
                  </a:cubicBezTo>
                  <a:cubicBezTo>
                    <a:pt x="378" y="303"/>
                    <a:pt x="378" y="301"/>
                    <a:pt x="379" y="300"/>
                  </a:cubicBezTo>
                  <a:cubicBezTo>
                    <a:pt x="379" y="300"/>
                    <a:pt x="379" y="300"/>
                    <a:pt x="379" y="300"/>
                  </a:cubicBezTo>
                  <a:cubicBezTo>
                    <a:pt x="379" y="289"/>
                    <a:pt x="379" y="289"/>
                    <a:pt x="379" y="289"/>
                  </a:cubicBezTo>
                  <a:close/>
                  <a:moveTo>
                    <a:pt x="379" y="320"/>
                  </a:moveTo>
                  <a:cubicBezTo>
                    <a:pt x="379" y="324"/>
                    <a:pt x="379" y="324"/>
                    <a:pt x="379" y="324"/>
                  </a:cubicBezTo>
                  <a:cubicBezTo>
                    <a:pt x="377" y="322"/>
                    <a:pt x="377" y="322"/>
                    <a:pt x="377" y="322"/>
                  </a:cubicBezTo>
                  <a:cubicBezTo>
                    <a:pt x="377" y="318"/>
                    <a:pt x="377" y="318"/>
                    <a:pt x="377" y="318"/>
                  </a:cubicBezTo>
                  <a:cubicBezTo>
                    <a:pt x="379" y="320"/>
                    <a:pt x="379" y="320"/>
                    <a:pt x="379" y="320"/>
                  </a:cubicBezTo>
                  <a:close/>
                  <a:moveTo>
                    <a:pt x="379" y="335"/>
                  </a:moveTo>
                  <a:cubicBezTo>
                    <a:pt x="379" y="340"/>
                    <a:pt x="379" y="340"/>
                    <a:pt x="379" y="340"/>
                  </a:cubicBezTo>
                  <a:cubicBezTo>
                    <a:pt x="377" y="338"/>
                    <a:pt x="377" y="338"/>
                    <a:pt x="377" y="338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9" y="335"/>
                    <a:pt x="379" y="335"/>
                    <a:pt x="379" y="335"/>
                  </a:cubicBezTo>
                  <a:close/>
                  <a:moveTo>
                    <a:pt x="379" y="353"/>
                  </a:moveTo>
                  <a:cubicBezTo>
                    <a:pt x="379" y="359"/>
                    <a:pt x="379" y="359"/>
                    <a:pt x="379" y="359"/>
                  </a:cubicBezTo>
                  <a:cubicBezTo>
                    <a:pt x="377" y="357"/>
                    <a:pt x="377" y="357"/>
                    <a:pt x="377" y="357"/>
                  </a:cubicBezTo>
                  <a:cubicBezTo>
                    <a:pt x="377" y="351"/>
                    <a:pt x="377" y="351"/>
                    <a:pt x="377" y="351"/>
                  </a:cubicBezTo>
                  <a:cubicBezTo>
                    <a:pt x="379" y="353"/>
                    <a:pt x="379" y="353"/>
                    <a:pt x="379" y="353"/>
                  </a:cubicBezTo>
                  <a:close/>
                  <a:moveTo>
                    <a:pt x="379" y="374"/>
                  </a:moveTo>
                  <a:cubicBezTo>
                    <a:pt x="379" y="394"/>
                    <a:pt x="379" y="394"/>
                    <a:pt x="379" y="394"/>
                  </a:cubicBezTo>
                  <a:cubicBezTo>
                    <a:pt x="378" y="395"/>
                    <a:pt x="378" y="396"/>
                    <a:pt x="377" y="397"/>
                  </a:cubicBezTo>
                  <a:cubicBezTo>
                    <a:pt x="377" y="387"/>
                    <a:pt x="377" y="387"/>
                    <a:pt x="377" y="387"/>
                  </a:cubicBezTo>
                  <a:cubicBezTo>
                    <a:pt x="378" y="385"/>
                    <a:pt x="378" y="383"/>
                    <a:pt x="377" y="381"/>
                  </a:cubicBezTo>
                  <a:cubicBezTo>
                    <a:pt x="377" y="372"/>
                    <a:pt x="377" y="372"/>
                    <a:pt x="377" y="372"/>
                  </a:cubicBezTo>
                  <a:cubicBezTo>
                    <a:pt x="379" y="374"/>
                    <a:pt x="379" y="374"/>
                    <a:pt x="379" y="374"/>
                  </a:cubicBezTo>
                  <a:close/>
                  <a:moveTo>
                    <a:pt x="379" y="400"/>
                  </a:moveTo>
                  <a:cubicBezTo>
                    <a:pt x="379" y="408"/>
                    <a:pt x="379" y="408"/>
                    <a:pt x="379" y="408"/>
                  </a:cubicBezTo>
                  <a:cubicBezTo>
                    <a:pt x="377" y="406"/>
                    <a:pt x="377" y="406"/>
                    <a:pt x="377" y="406"/>
                  </a:cubicBezTo>
                  <a:cubicBezTo>
                    <a:pt x="377" y="398"/>
                    <a:pt x="377" y="398"/>
                    <a:pt x="377" y="398"/>
                  </a:cubicBezTo>
                  <a:cubicBezTo>
                    <a:pt x="379" y="400"/>
                    <a:pt x="379" y="400"/>
                    <a:pt x="379" y="400"/>
                  </a:cubicBezTo>
                  <a:close/>
                  <a:moveTo>
                    <a:pt x="379" y="423"/>
                  </a:moveTo>
                  <a:cubicBezTo>
                    <a:pt x="379" y="428"/>
                    <a:pt x="379" y="428"/>
                    <a:pt x="379" y="428"/>
                  </a:cubicBezTo>
                  <a:cubicBezTo>
                    <a:pt x="377" y="426"/>
                    <a:pt x="377" y="426"/>
                    <a:pt x="377" y="426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9" y="423"/>
                    <a:pt x="379" y="423"/>
                    <a:pt x="379" y="423"/>
                  </a:cubicBezTo>
                  <a:close/>
                  <a:moveTo>
                    <a:pt x="379" y="438"/>
                  </a:moveTo>
                  <a:cubicBezTo>
                    <a:pt x="379" y="447"/>
                    <a:pt x="379" y="447"/>
                    <a:pt x="379" y="447"/>
                  </a:cubicBezTo>
                  <a:cubicBezTo>
                    <a:pt x="378" y="447"/>
                    <a:pt x="378" y="448"/>
                    <a:pt x="377" y="448"/>
                  </a:cubicBezTo>
                  <a:cubicBezTo>
                    <a:pt x="377" y="437"/>
                    <a:pt x="377" y="437"/>
                    <a:pt x="377" y="437"/>
                  </a:cubicBezTo>
                  <a:cubicBezTo>
                    <a:pt x="377" y="438"/>
                    <a:pt x="378" y="438"/>
                    <a:pt x="379" y="438"/>
                  </a:cubicBezTo>
                  <a:close/>
                  <a:moveTo>
                    <a:pt x="370" y="450"/>
                  </a:moveTo>
                  <a:cubicBezTo>
                    <a:pt x="371" y="450"/>
                    <a:pt x="371" y="450"/>
                    <a:pt x="371" y="450"/>
                  </a:cubicBezTo>
                  <a:cubicBezTo>
                    <a:pt x="372" y="451"/>
                    <a:pt x="372" y="452"/>
                    <a:pt x="374" y="453"/>
                  </a:cubicBezTo>
                  <a:cubicBezTo>
                    <a:pt x="377" y="457"/>
                    <a:pt x="377" y="457"/>
                    <a:pt x="377" y="457"/>
                  </a:cubicBezTo>
                  <a:cubicBezTo>
                    <a:pt x="377" y="451"/>
                    <a:pt x="377" y="451"/>
                    <a:pt x="377" y="451"/>
                  </a:cubicBezTo>
                  <a:cubicBezTo>
                    <a:pt x="376" y="450"/>
                    <a:pt x="375" y="450"/>
                    <a:pt x="374" y="449"/>
                  </a:cubicBezTo>
                  <a:cubicBezTo>
                    <a:pt x="375" y="449"/>
                    <a:pt x="376" y="448"/>
                    <a:pt x="377" y="448"/>
                  </a:cubicBezTo>
                  <a:cubicBezTo>
                    <a:pt x="377" y="437"/>
                    <a:pt x="377" y="437"/>
                    <a:pt x="377" y="437"/>
                  </a:cubicBezTo>
                  <a:cubicBezTo>
                    <a:pt x="376" y="437"/>
                    <a:pt x="376" y="436"/>
                    <a:pt x="375" y="436"/>
                  </a:cubicBezTo>
                  <a:cubicBezTo>
                    <a:pt x="370" y="431"/>
                    <a:pt x="370" y="431"/>
                    <a:pt x="370" y="431"/>
                  </a:cubicBezTo>
                  <a:cubicBezTo>
                    <a:pt x="370" y="435"/>
                    <a:pt x="370" y="435"/>
                    <a:pt x="370" y="435"/>
                  </a:cubicBezTo>
                  <a:cubicBezTo>
                    <a:pt x="372" y="437"/>
                    <a:pt x="372" y="437"/>
                    <a:pt x="372" y="437"/>
                  </a:cubicBezTo>
                  <a:cubicBezTo>
                    <a:pt x="376" y="440"/>
                    <a:pt x="373" y="443"/>
                    <a:pt x="370" y="442"/>
                  </a:cubicBezTo>
                  <a:cubicBezTo>
                    <a:pt x="370" y="450"/>
                    <a:pt x="370" y="450"/>
                    <a:pt x="370" y="450"/>
                  </a:cubicBezTo>
                  <a:close/>
                  <a:moveTo>
                    <a:pt x="377" y="289"/>
                  </a:moveTo>
                  <a:cubicBezTo>
                    <a:pt x="376" y="289"/>
                    <a:pt x="376" y="289"/>
                    <a:pt x="375" y="289"/>
                  </a:cubicBezTo>
                  <a:cubicBezTo>
                    <a:pt x="370" y="283"/>
                    <a:pt x="370" y="283"/>
                    <a:pt x="370" y="283"/>
                  </a:cubicBezTo>
                  <a:cubicBezTo>
                    <a:pt x="370" y="289"/>
                    <a:pt x="370" y="289"/>
                    <a:pt x="370" y="289"/>
                  </a:cubicBezTo>
                  <a:cubicBezTo>
                    <a:pt x="371" y="290"/>
                    <a:pt x="371" y="290"/>
                    <a:pt x="371" y="290"/>
                  </a:cubicBezTo>
                  <a:cubicBezTo>
                    <a:pt x="375" y="294"/>
                    <a:pt x="374" y="299"/>
                    <a:pt x="370" y="295"/>
                  </a:cubicBezTo>
                  <a:cubicBezTo>
                    <a:pt x="370" y="302"/>
                    <a:pt x="370" y="302"/>
                    <a:pt x="370" y="302"/>
                  </a:cubicBezTo>
                  <a:cubicBezTo>
                    <a:pt x="371" y="304"/>
                    <a:pt x="371" y="305"/>
                    <a:pt x="370" y="306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71" y="321"/>
                    <a:pt x="372" y="319"/>
                    <a:pt x="373" y="317"/>
                  </a:cubicBezTo>
                  <a:cubicBezTo>
                    <a:pt x="377" y="322"/>
                    <a:pt x="377" y="322"/>
                    <a:pt x="377" y="322"/>
                  </a:cubicBezTo>
                  <a:cubicBezTo>
                    <a:pt x="377" y="318"/>
                    <a:pt x="377" y="318"/>
                    <a:pt x="377" y="318"/>
                  </a:cubicBezTo>
                  <a:cubicBezTo>
                    <a:pt x="374" y="314"/>
                    <a:pt x="374" y="314"/>
                    <a:pt x="374" y="314"/>
                  </a:cubicBezTo>
                  <a:cubicBezTo>
                    <a:pt x="375" y="312"/>
                    <a:pt x="375" y="310"/>
                    <a:pt x="376" y="308"/>
                  </a:cubicBezTo>
                  <a:cubicBezTo>
                    <a:pt x="377" y="309"/>
                    <a:pt x="377" y="309"/>
                    <a:pt x="377" y="309"/>
                  </a:cubicBezTo>
                  <a:cubicBezTo>
                    <a:pt x="377" y="289"/>
                    <a:pt x="377" y="289"/>
                    <a:pt x="377" y="289"/>
                  </a:cubicBezTo>
                  <a:close/>
                  <a:moveTo>
                    <a:pt x="377" y="333"/>
                  </a:moveTo>
                  <a:cubicBezTo>
                    <a:pt x="377" y="338"/>
                    <a:pt x="377" y="338"/>
                    <a:pt x="377" y="338"/>
                  </a:cubicBezTo>
                  <a:cubicBezTo>
                    <a:pt x="370" y="330"/>
                    <a:pt x="370" y="330"/>
                    <a:pt x="370" y="330"/>
                  </a:cubicBezTo>
                  <a:cubicBezTo>
                    <a:pt x="370" y="326"/>
                    <a:pt x="370" y="326"/>
                    <a:pt x="370" y="326"/>
                  </a:cubicBezTo>
                  <a:cubicBezTo>
                    <a:pt x="372" y="328"/>
                    <a:pt x="375" y="331"/>
                    <a:pt x="377" y="333"/>
                  </a:cubicBezTo>
                  <a:close/>
                  <a:moveTo>
                    <a:pt x="377" y="351"/>
                  </a:moveTo>
                  <a:cubicBezTo>
                    <a:pt x="377" y="357"/>
                    <a:pt x="377" y="357"/>
                    <a:pt x="377" y="357"/>
                  </a:cubicBezTo>
                  <a:cubicBezTo>
                    <a:pt x="373" y="353"/>
                    <a:pt x="373" y="353"/>
                    <a:pt x="373" y="353"/>
                  </a:cubicBezTo>
                  <a:cubicBezTo>
                    <a:pt x="370" y="350"/>
                    <a:pt x="370" y="350"/>
                    <a:pt x="370" y="350"/>
                  </a:cubicBezTo>
                  <a:cubicBezTo>
                    <a:pt x="370" y="344"/>
                    <a:pt x="370" y="344"/>
                    <a:pt x="370" y="344"/>
                  </a:cubicBezTo>
                  <a:cubicBezTo>
                    <a:pt x="375" y="349"/>
                    <a:pt x="375" y="349"/>
                    <a:pt x="375" y="349"/>
                  </a:cubicBezTo>
                  <a:cubicBezTo>
                    <a:pt x="377" y="351"/>
                    <a:pt x="377" y="351"/>
                    <a:pt x="377" y="351"/>
                  </a:cubicBezTo>
                  <a:close/>
                  <a:moveTo>
                    <a:pt x="377" y="372"/>
                  </a:moveTo>
                  <a:cubicBezTo>
                    <a:pt x="377" y="381"/>
                    <a:pt x="377" y="381"/>
                    <a:pt x="377" y="381"/>
                  </a:cubicBezTo>
                  <a:cubicBezTo>
                    <a:pt x="376" y="380"/>
                    <a:pt x="376" y="380"/>
                    <a:pt x="375" y="379"/>
                  </a:cubicBezTo>
                  <a:cubicBezTo>
                    <a:pt x="370" y="374"/>
                    <a:pt x="370" y="374"/>
                    <a:pt x="370" y="374"/>
                  </a:cubicBezTo>
                  <a:cubicBezTo>
                    <a:pt x="370" y="365"/>
                    <a:pt x="370" y="365"/>
                    <a:pt x="370" y="365"/>
                  </a:cubicBezTo>
                  <a:cubicBezTo>
                    <a:pt x="377" y="372"/>
                    <a:pt x="377" y="372"/>
                    <a:pt x="377" y="372"/>
                  </a:cubicBezTo>
                  <a:close/>
                  <a:moveTo>
                    <a:pt x="377" y="387"/>
                  </a:moveTo>
                  <a:cubicBezTo>
                    <a:pt x="377" y="397"/>
                    <a:pt x="377" y="397"/>
                    <a:pt x="377" y="397"/>
                  </a:cubicBezTo>
                  <a:cubicBezTo>
                    <a:pt x="376" y="397"/>
                    <a:pt x="376" y="397"/>
                    <a:pt x="376" y="397"/>
                  </a:cubicBezTo>
                  <a:cubicBezTo>
                    <a:pt x="377" y="398"/>
                    <a:pt x="377" y="398"/>
                    <a:pt x="377" y="398"/>
                  </a:cubicBezTo>
                  <a:cubicBezTo>
                    <a:pt x="377" y="406"/>
                    <a:pt x="377" y="406"/>
                    <a:pt x="377" y="406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390"/>
                    <a:pt x="370" y="390"/>
                    <a:pt x="370" y="390"/>
                  </a:cubicBezTo>
                  <a:cubicBezTo>
                    <a:pt x="373" y="390"/>
                    <a:pt x="376" y="389"/>
                    <a:pt x="377" y="387"/>
                  </a:cubicBezTo>
                  <a:close/>
                  <a:moveTo>
                    <a:pt x="377" y="421"/>
                  </a:moveTo>
                  <a:cubicBezTo>
                    <a:pt x="377" y="426"/>
                    <a:pt x="377" y="426"/>
                    <a:pt x="377" y="426"/>
                  </a:cubicBezTo>
                  <a:cubicBezTo>
                    <a:pt x="371" y="420"/>
                    <a:pt x="371" y="420"/>
                    <a:pt x="371" y="420"/>
                  </a:cubicBezTo>
                  <a:cubicBezTo>
                    <a:pt x="370" y="419"/>
                    <a:pt x="370" y="419"/>
                    <a:pt x="370" y="419"/>
                  </a:cubicBezTo>
                  <a:cubicBezTo>
                    <a:pt x="370" y="414"/>
                    <a:pt x="370" y="414"/>
                    <a:pt x="370" y="414"/>
                  </a:cubicBezTo>
                  <a:cubicBezTo>
                    <a:pt x="375" y="419"/>
                    <a:pt x="375" y="419"/>
                    <a:pt x="375" y="419"/>
                  </a:cubicBezTo>
                  <a:lnTo>
                    <a:pt x="377" y="421"/>
                  </a:lnTo>
                  <a:close/>
                  <a:moveTo>
                    <a:pt x="364" y="452"/>
                  </a:moveTo>
                  <a:cubicBezTo>
                    <a:pt x="366" y="451"/>
                    <a:pt x="368" y="451"/>
                    <a:pt x="370" y="450"/>
                  </a:cubicBezTo>
                  <a:cubicBezTo>
                    <a:pt x="370" y="442"/>
                    <a:pt x="370" y="442"/>
                    <a:pt x="370" y="442"/>
                  </a:cubicBezTo>
                  <a:cubicBezTo>
                    <a:pt x="369" y="442"/>
                    <a:pt x="367" y="442"/>
                    <a:pt x="366" y="440"/>
                  </a:cubicBezTo>
                  <a:cubicBezTo>
                    <a:pt x="364" y="438"/>
                    <a:pt x="364" y="438"/>
                    <a:pt x="364" y="438"/>
                  </a:cubicBezTo>
                  <a:cubicBezTo>
                    <a:pt x="364" y="442"/>
                    <a:pt x="364" y="442"/>
                    <a:pt x="364" y="442"/>
                  </a:cubicBezTo>
                  <a:cubicBezTo>
                    <a:pt x="364" y="443"/>
                    <a:pt x="364" y="444"/>
                    <a:pt x="364" y="444"/>
                  </a:cubicBezTo>
                  <a:cubicBezTo>
                    <a:pt x="364" y="452"/>
                    <a:pt x="364" y="452"/>
                    <a:pt x="364" y="452"/>
                  </a:cubicBezTo>
                  <a:close/>
                  <a:moveTo>
                    <a:pt x="370" y="283"/>
                  </a:moveTo>
                  <a:cubicBezTo>
                    <a:pt x="364" y="276"/>
                    <a:pt x="364" y="276"/>
                    <a:pt x="364" y="276"/>
                  </a:cubicBezTo>
                  <a:cubicBezTo>
                    <a:pt x="364" y="282"/>
                    <a:pt x="364" y="282"/>
                    <a:pt x="364" y="282"/>
                  </a:cubicBezTo>
                  <a:cubicBezTo>
                    <a:pt x="370" y="289"/>
                    <a:pt x="370" y="289"/>
                    <a:pt x="370" y="289"/>
                  </a:cubicBezTo>
                  <a:cubicBezTo>
                    <a:pt x="370" y="283"/>
                    <a:pt x="370" y="283"/>
                    <a:pt x="370" y="283"/>
                  </a:cubicBezTo>
                  <a:close/>
                  <a:moveTo>
                    <a:pt x="370" y="295"/>
                  </a:moveTo>
                  <a:cubicBezTo>
                    <a:pt x="370" y="302"/>
                    <a:pt x="370" y="302"/>
                    <a:pt x="370" y="302"/>
                  </a:cubicBezTo>
                  <a:cubicBezTo>
                    <a:pt x="370" y="301"/>
                    <a:pt x="369" y="300"/>
                    <a:pt x="368" y="298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88"/>
                    <a:pt x="364" y="288"/>
                    <a:pt x="364" y="288"/>
                  </a:cubicBezTo>
                  <a:cubicBezTo>
                    <a:pt x="369" y="295"/>
                    <a:pt x="369" y="295"/>
                    <a:pt x="369" y="295"/>
                  </a:cubicBezTo>
                  <a:cubicBezTo>
                    <a:pt x="370" y="295"/>
                    <a:pt x="370" y="295"/>
                    <a:pt x="370" y="295"/>
                  </a:cubicBezTo>
                  <a:close/>
                  <a:moveTo>
                    <a:pt x="370" y="306"/>
                  </a:moveTo>
                  <a:cubicBezTo>
                    <a:pt x="370" y="307"/>
                    <a:pt x="368" y="307"/>
                    <a:pt x="366" y="304"/>
                  </a:cubicBezTo>
                  <a:cubicBezTo>
                    <a:pt x="364" y="302"/>
                    <a:pt x="364" y="302"/>
                    <a:pt x="364" y="302"/>
                  </a:cubicBezTo>
                  <a:cubicBezTo>
                    <a:pt x="364" y="307"/>
                    <a:pt x="364" y="307"/>
                    <a:pt x="364" y="307"/>
                  </a:cubicBezTo>
                  <a:cubicBezTo>
                    <a:pt x="364" y="308"/>
                    <a:pt x="364" y="308"/>
                    <a:pt x="364" y="308"/>
                  </a:cubicBezTo>
                  <a:cubicBezTo>
                    <a:pt x="369" y="312"/>
                    <a:pt x="367" y="318"/>
                    <a:pt x="364" y="317"/>
                  </a:cubicBezTo>
                  <a:cubicBezTo>
                    <a:pt x="364" y="335"/>
                    <a:pt x="364" y="335"/>
                    <a:pt x="364" y="335"/>
                  </a:cubicBezTo>
                  <a:cubicBezTo>
                    <a:pt x="365" y="333"/>
                    <a:pt x="366" y="330"/>
                    <a:pt x="368" y="328"/>
                  </a:cubicBezTo>
                  <a:cubicBezTo>
                    <a:pt x="370" y="330"/>
                    <a:pt x="370" y="330"/>
                    <a:pt x="370" y="330"/>
                  </a:cubicBezTo>
                  <a:cubicBezTo>
                    <a:pt x="370" y="326"/>
                    <a:pt x="370" y="326"/>
                    <a:pt x="370" y="326"/>
                  </a:cubicBezTo>
                  <a:cubicBezTo>
                    <a:pt x="369" y="325"/>
                    <a:pt x="369" y="325"/>
                    <a:pt x="369" y="325"/>
                  </a:cubicBezTo>
                  <a:cubicBezTo>
                    <a:pt x="369" y="324"/>
                    <a:pt x="370" y="323"/>
                    <a:pt x="370" y="322"/>
                  </a:cubicBezTo>
                  <a:cubicBezTo>
                    <a:pt x="370" y="306"/>
                    <a:pt x="370" y="306"/>
                    <a:pt x="370" y="306"/>
                  </a:cubicBezTo>
                  <a:close/>
                  <a:moveTo>
                    <a:pt x="370" y="344"/>
                  </a:moveTo>
                  <a:cubicBezTo>
                    <a:pt x="370" y="350"/>
                    <a:pt x="370" y="350"/>
                    <a:pt x="370" y="350"/>
                  </a:cubicBezTo>
                  <a:cubicBezTo>
                    <a:pt x="368" y="347"/>
                    <a:pt x="366" y="345"/>
                    <a:pt x="364" y="342"/>
                  </a:cubicBezTo>
                  <a:cubicBezTo>
                    <a:pt x="364" y="337"/>
                    <a:pt x="364" y="337"/>
                    <a:pt x="364" y="337"/>
                  </a:cubicBezTo>
                  <a:cubicBezTo>
                    <a:pt x="370" y="344"/>
                    <a:pt x="370" y="344"/>
                    <a:pt x="370" y="344"/>
                  </a:cubicBezTo>
                  <a:close/>
                  <a:moveTo>
                    <a:pt x="370" y="365"/>
                  </a:moveTo>
                  <a:cubicBezTo>
                    <a:pt x="370" y="374"/>
                    <a:pt x="370" y="374"/>
                    <a:pt x="370" y="374"/>
                  </a:cubicBezTo>
                  <a:cubicBezTo>
                    <a:pt x="364" y="367"/>
                    <a:pt x="364" y="367"/>
                    <a:pt x="364" y="367"/>
                  </a:cubicBezTo>
                  <a:cubicBezTo>
                    <a:pt x="364" y="358"/>
                    <a:pt x="364" y="358"/>
                    <a:pt x="364" y="358"/>
                  </a:cubicBezTo>
                  <a:cubicBezTo>
                    <a:pt x="367" y="362"/>
                    <a:pt x="367" y="362"/>
                    <a:pt x="367" y="362"/>
                  </a:cubicBezTo>
                  <a:cubicBezTo>
                    <a:pt x="370" y="365"/>
                    <a:pt x="370" y="365"/>
                    <a:pt x="370" y="365"/>
                  </a:cubicBezTo>
                  <a:close/>
                  <a:moveTo>
                    <a:pt x="370" y="390"/>
                  </a:moveTo>
                  <a:cubicBezTo>
                    <a:pt x="370" y="402"/>
                    <a:pt x="370" y="402"/>
                    <a:pt x="370" y="402"/>
                  </a:cubicBezTo>
                  <a:cubicBezTo>
                    <a:pt x="368" y="404"/>
                    <a:pt x="366" y="406"/>
                    <a:pt x="364" y="407"/>
                  </a:cubicBezTo>
                  <a:cubicBezTo>
                    <a:pt x="364" y="399"/>
                    <a:pt x="364" y="399"/>
                    <a:pt x="364" y="399"/>
                  </a:cubicBezTo>
                  <a:cubicBezTo>
                    <a:pt x="365" y="398"/>
                    <a:pt x="365" y="396"/>
                    <a:pt x="364" y="393"/>
                  </a:cubicBezTo>
                  <a:cubicBezTo>
                    <a:pt x="364" y="385"/>
                    <a:pt x="364" y="385"/>
                    <a:pt x="364" y="385"/>
                  </a:cubicBezTo>
                  <a:cubicBezTo>
                    <a:pt x="367" y="388"/>
                    <a:pt x="367" y="388"/>
                    <a:pt x="367" y="388"/>
                  </a:cubicBezTo>
                  <a:cubicBezTo>
                    <a:pt x="368" y="389"/>
                    <a:pt x="369" y="389"/>
                    <a:pt x="370" y="390"/>
                  </a:cubicBezTo>
                  <a:close/>
                  <a:moveTo>
                    <a:pt x="370" y="414"/>
                  </a:moveTo>
                  <a:cubicBezTo>
                    <a:pt x="370" y="419"/>
                    <a:pt x="370" y="419"/>
                    <a:pt x="370" y="419"/>
                  </a:cubicBezTo>
                  <a:cubicBezTo>
                    <a:pt x="364" y="413"/>
                    <a:pt x="364" y="413"/>
                    <a:pt x="364" y="413"/>
                  </a:cubicBezTo>
                  <a:cubicBezTo>
                    <a:pt x="364" y="408"/>
                    <a:pt x="364" y="408"/>
                    <a:pt x="364" y="408"/>
                  </a:cubicBezTo>
                  <a:cubicBezTo>
                    <a:pt x="366" y="410"/>
                    <a:pt x="368" y="412"/>
                    <a:pt x="370" y="414"/>
                  </a:cubicBezTo>
                  <a:close/>
                  <a:moveTo>
                    <a:pt x="370" y="431"/>
                  </a:moveTo>
                  <a:cubicBezTo>
                    <a:pt x="370" y="435"/>
                    <a:pt x="370" y="435"/>
                    <a:pt x="370" y="435"/>
                  </a:cubicBezTo>
                  <a:cubicBezTo>
                    <a:pt x="364" y="429"/>
                    <a:pt x="364" y="429"/>
                    <a:pt x="364" y="429"/>
                  </a:cubicBezTo>
                  <a:cubicBezTo>
                    <a:pt x="364" y="425"/>
                    <a:pt x="364" y="425"/>
                    <a:pt x="364" y="425"/>
                  </a:cubicBezTo>
                  <a:cubicBezTo>
                    <a:pt x="364" y="425"/>
                    <a:pt x="364" y="425"/>
                    <a:pt x="364" y="425"/>
                  </a:cubicBezTo>
                  <a:lnTo>
                    <a:pt x="370" y="431"/>
                  </a:lnTo>
                  <a:close/>
                  <a:moveTo>
                    <a:pt x="355" y="454"/>
                  </a:moveTo>
                  <a:cubicBezTo>
                    <a:pt x="358" y="453"/>
                    <a:pt x="361" y="453"/>
                    <a:pt x="364" y="452"/>
                  </a:cubicBezTo>
                  <a:cubicBezTo>
                    <a:pt x="364" y="444"/>
                    <a:pt x="364" y="444"/>
                    <a:pt x="364" y="444"/>
                  </a:cubicBezTo>
                  <a:cubicBezTo>
                    <a:pt x="363" y="446"/>
                    <a:pt x="359" y="445"/>
                    <a:pt x="356" y="443"/>
                  </a:cubicBezTo>
                  <a:cubicBezTo>
                    <a:pt x="355" y="441"/>
                    <a:pt x="355" y="441"/>
                    <a:pt x="355" y="441"/>
                  </a:cubicBezTo>
                  <a:cubicBezTo>
                    <a:pt x="355" y="454"/>
                    <a:pt x="355" y="454"/>
                    <a:pt x="355" y="454"/>
                  </a:cubicBezTo>
                  <a:close/>
                  <a:moveTo>
                    <a:pt x="364" y="276"/>
                  </a:moveTo>
                  <a:cubicBezTo>
                    <a:pt x="355" y="265"/>
                    <a:pt x="355" y="265"/>
                    <a:pt x="355" y="265"/>
                  </a:cubicBezTo>
                  <a:cubicBezTo>
                    <a:pt x="355" y="271"/>
                    <a:pt x="355" y="271"/>
                    <a:pt x="355" y="271"/>
                  </a:cubicBezTo>
                  <a:cubicBezTo>
                    <a:pt x="358" y="275"/>
                    <a:pt x="358" y="275"/>
                    <a:pt x="358" y="275"/>
                  </a:cubicBezTo>
                  <a:cubicBezTo>
                    <a:pt x="364" y="282"/>
                    <a:pt x="364" y="282"/>
                    <a:pt x="364" y="282"/>
                  </a:cubicBezTo>
                  <a:cubicBezTo>
                    <a:pt x="364" y="276"/>
                    <a:pt x="364" y="276"/>
                    <a:pt x="364" y="276"/>
                  </a:cubicBezTo>
                  <a:close/>
                  <a:moveTo>
                    <a:pt x="364" y="288"/>
                  </a:moveTo>
                  <a:cubicBezTo>
                    <a:pt x="364" y="293"/>
                    <a:pt x="364" y="293"/>
                    <a:pt x="364" y="293"/>
                  </a:cubicBezTo>
                  <a:cubicBezTo>
                    <a:pt x="361" y="290"/>
                    <a:pt x="358" y="287"/>
                    <a:pt x="355" y="284"/>
                  </a:cubicBezTo>
                  <a:cubicBezTo>
                    <a:pt x="355" y="283"/>
                    <a:pt x="355" y="283"/>
                    <a:pt x="355" y="283"/>
                  </a:cubicBezTo>
                  <a:cubicBezTo>
                    <a:pt x="355" y="278"/>
                    <a:pt x="355" y="278"/>
                    <a:pt x="355" y="278"/>
                  </a:cubicBezTo>
                  <a:cubicBezTo>
                    <a:pt x="357" y="280"/>
                    <a:pt x="357" y="280"/>
                    <a:pt x="357" y="280"/>
                  </a:cubicBezTo>
                  <a:cubicBezTo>
                    <a:pt x="364" y="288"/>
                    <a:pt x="364" y="288"/>
                    <a:pt x="364" y="288"/>
                  </a:cubicBezTo>
                  <a:close/>
                  <a:moveTo>
                    <a:pt x="364" y="302"/>
                  </a:moveTo>
                  <a:cubicBezTo>
                    <a:pt x="355" y="292"/>
                    <a:pt x="355" y="292"/>
                    <a:pt x="355" y="292"/>
                  </a:cubicBezTo>
                  <a:cubicBezTo>
                    <a:pt x="355" y="297"/>
                    <a:pt x="355" y="297"/>
                    <a:pt x="355" y="297"/>
                  </a:cubicBezTo>
                  <a:cubicBezTo>
                    <a:pt x="358" y="300"/>
                    <a:pt x="361" y="304"/>
                    <a:pt x="364" y="307"/>
                  </a:cubicBezTo>
                  <a:cubicBezTo>
                    <a:pt x="364" y="302"/>
                    <a:pt x="364" y="302"/>
                    <a:pt x="364" y="302"/>
                  </a:cubicBezTo>
                  <a:close/>
                  <a:moveTo>
                    <a:pt x="364" y="317"/>
                  </a:moveTo>
                  <a:cubicBezTo>
                    <a:pt x="364" y="335"/>
                    <a:pt x="364" y="335"/>
                    <a:pt x="364" y="335"/>
                  </a:cubicBezTo>
                  <a:cubicBezTo>
                    <a:pt x="363" y="336"/>
                    <a:pt x="363" y="336"/>
                    <a:pt x="363" y="336"/>
                  </a:cubicBezTo>
                  <a:cubicBezTo>
                    <a:pt x="364" y="337"/>
                    <a:pt x="364" y="337"/>
                    <a:pt x="364" y="337"/>
                  </a:cubicBezTo>
                  <a:cubicBezTo>
                    <a:pt x="364" y="342"/>
                    <a:pt x="364" y="342"/>
                    <a:pt x="364" y="342"/>
                  </a:cubicBezTo>
                  <a:cubicBezTo>
                    <a:pt x="361" y="340"/>
                    <a:pt x="361" y="340"/>
                    <a:pt x="361" y="340"/>
                  </a:cubicBezTo>
                  <a:cubicBezTo>
                    <a:pt x="359" y="342"/>
                    <a:pt x="357" y="345"/>
                    <a:pt x="355" y="348"/>
                  </a:cubicBezTo>
                  <a:cubicBezTo>
                    <a:pt x="355" y="339"/>
                    <a:pt x="355" y="339"/>
                    <a:pt x="355" y="339"/>
                  </a:cubicBezTo>
                  <a:cubicBezTo>
                    <a:pt x="355" y="337"/>
                    <a:pt x="355" y="336"/>
                    <a:pt x="355" y="334"/>
                  </a:cubicBezTo>
                  <a:cubicBezTo>
                    <a:pt x="355" y="327"/>
                    <a:pt x="355" y="327"/>
                    <a:pt x="355" y="327"/>
                  </a:cubicBezTo>
                  <a:cubicBezTo>
                    <a:pt x="360" y="332"/>
                    <a:pt x="365" y="324"/>
                    <a:pt x="359" y="318"/>
                  </a:cubicBezTo>
                  <a:cubicBezTo>
                    <a:pt x="355" y="313"/>
                    <a:pt x="355" y="313"/>
                    <a:pt x="355" y="313"/>
                  </a:cubicBezTo>
                  <a:cubicBezTo>
                    <a:pt x="355" y="309"/>
                    <a:pt x="355" y="309"/>
                    <a:pt x="355" y="309"/>
                  </a:cubicBezTo>
                  <a:cubicBezTo>
                    <a:pt x="361" y="315"/>
                    <a:pt x="361" y="315"/>
                    <a:pt x="361" y="315"/>
                  </a:cubicBezTo>
                  <a:cubicBezTo>
                    <a:pt x="362" y="316"/>
                    <a:pt x="363" y="317"/>
                    <a:pt x="364" y="317"/>
                  </a:cubicBezTo>
                  <a:close/>
                  <a:moveTo>
                    <a:pt x="364" y="358"/>
                  </a:moveTo>
                  <a:cubicBezTo>
                    <a:pt x="364" y="367"/>
                    <a:pt x="364" y="367"/>
                    <a:pt x="364" y="367"/>
                  </a:cubicBezTo>
                  <a:cubicBezTo>
                    <a:pt x="363" y="366"/>
                    <a:pt x="363" y="366"/>
                    <a:pt x="363" y="366"/>
                  </a:cubicBezTo>
                  <a:cubicBezTo>
                    <a:pt x="360" y="363"/>
                    <a:pt x="357" y="361"/>
                    <a:pt x="355" y="35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64" y="358"/>
                    <a:pt x="364" y="358"/>
                    <a:pt x="364" y="358"/>
                  </a:cubicBezTo>
                  <a:close/>
                  <a:moveTo>
                    <a:pt x="364" y="385"/>
                  </a:moveTo>
                  <a:cubicBezTo>
                    <a:pt x="364" y="393"/>
                    <a:pt x="364" y="393"/>
                    <a:pt x="364" y="393"/>
                  </a:cubicBezTo>
                  <a:cubicBezTo>
                    <a:pt x="363" y="393"/>
                    <a:pt x="363" y="392"/>
                    <a:pt x="363" y="392"/>
                  </a:cubicBezTo>
                  <a:cubicBezTo>
                    <a:pt x="355" y="384"/>
                    <a:pt x="355" y="384"/>
                    <a:pt x="355" y="384"/>
                  </a:cubicBezTo>
                  <a:cubicBezTo>
                    <a:pt x="355" y="376"/>
                    <a:pt x="355" y="376"/>
                    <a:pt x="355" y="376"/>
                  </a:cubicBezTo>
                  <a:cubicBezTo>
                    <a:pt x="364" y="385"/>
                    <a:pt x="364" y="385"/>
                    <a:pt x="364" y="385"/>
                  </a:cubicBezTo>
                  <a:close/>
                  <a:moveTo>
                    <a:pt x="364" y="399"/>
                  </a:moveTo>
                  <a:cubicBezTo>
                    <a:pt x="364" y="407"/>
                    <a:pt x="364" y="407"/>
                    <a:pt x="364" y="407"/>
                  </a:cubicBezTo>
                  <a:cubicBezTo>
                    <a:pt x="363" y="407"/>
                    <a:pt x="363" y="407"/>
                    <a:pt x="363" y="407"/>
                  </a:cubicBezTo>
                  <a:cubicBezTo>
                    <a:pt x="364" y="408"/>
                    <a:pt x="364" y="408"/>
                    <a:pt x="364" y="408"/>
                  </a:cubicBezTo>
                  <a:cubicBezTo>
                    <a:pt x="364" y="413"/>
                    <a:pt x="364" y="413"/>
                    <a:pt x="364" y="413"/>
                  </a:cubicBezTo>
                  <a:cubicBezTo>
                    <a:pt x="360" y="409"/>
                    <a:pt x="360" y="409"/>
                    <a:pt x="360" y="409"/>
                  </a:cubicBezTo>
                  <a:cubicBezTo>
                    <a:pt x="358" y="410"/>
                    <a:pt x="356" y="411"/>
                    <a:pt x="355" y="412"/>
                  </a:cubicBezTo>
                  <a:cubicBezTo>
                    <a:pt x="355" y="399"/>
                    <a:pt x="355" y="399"/>
                    <a:pt x="355" y="399"/>
                  </a:cubicBezTo>
                  <a:cubicBezTo>
                    <a:pt x="358" y="402"/>
                    <a:pt x="362" y="401"/>
                    <a:pt x="364" y="399"/>
                  </a:cubicBezTo>
                  <a:close/>
                  <a:moveTo>
                    <a:pt x="364" y="425"/>
                  </a:moveTo>
                  <a:cubicBezTo>
                    <a:pt x="364" y="429"/>
                    <a:pt x="364" y="429"/>
                    <a:pt x="364" y="429"/>
                  </a:cubicBezTo>
                  <a:cubicBezTo>
                    <a:pt x="360" y="426"/>
                    <a:pt x="360" y="426"/>
                    <a:pt x="360" y="426"/>
                  </a:cubicBezTo>
                  <a:cubicBezTo>
                    <a:pt x="355" y="421"/>
                    <a:pt x="355" y="421"/>
                    <a:pt x="355" y="421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64" y="425"/>
                    <a:pt x="364" y="425"/>
                    <a:pt x="364" y="425"/>
                  </a:cubicBezTo>
                  <a:close/>
                  <a:moveTo>
                    <a:pt x="364" y="438"/>
                  </a:moveTo>
                  <a:cubicBezTo>
                    <a:pt x="364" y="442"/>
                    <a:pt x="364" y="442"/>
                    <a:pt x="364" y="442"/>
                  </a:cubicBezTo>
                  <a:cubicBezTo>
                    <a:pt x="363" y="442"/>
                    <a:pt x="363" y="441"/>
                    <a:pt x="362" y="441"/>
                  </a:cubicBezTo>
                  <a:cubicBezTo>
                    <a:pt x="360" y="439"/>
                    <a:pt x="357" y="436"/>
                    <a:pt x="355" y="434"/>
                  </a:cubicBezTo>
                  <a:cubicBezTo>
                    <a:pt x="355" y="430"/>
                    <a:pt x="355" y="430"/>
                    <a:pt x="355" y="430"/>
                  </a:cubicBezTo>
                  <a:cubicBezTo>
                    <a:pt x="358" y="433"/>
                    <a:pt x="361" y="436"/>
                    <a:pt x="364" y="438"/>
                  </a:cubicBezTo>
                  <a:close/>
                  <a:moveTo>
                    <a:pt x="353" y="454"/>
                  </a:moveTo>
                  <a:cubicBezTo>
                    <a:pt x="355" y="454"/>
                    <a:pt x="355" y="454"/>
                    <a:pt x="355" y="454"/>
                  </a:cubicBezTo>
                  <a:cubicBezTo>
                    <a:pt x="355" y="441"/>
                    <a:pt x="355" y="441"/>
                    <a:pt x="355" y="441"/>
                  </a:cubicBezTo>
                  <a:cubicBezTo>
                    <a:pt x="353" y="440"/>
                    <a:pt x="353" y="440"/>
                    <a:pt x="353" y="440"/>
                  </a:cubicBezTo>
                  <a:cubicBezTo>
                    <a:pt x="353" y="444"/>
                    <a:pt x="353" y="444"/>
                    <a:pt x="353" y="444"/>
                  </a:cubicBezTo>
                  <a:cubicBezTo>
                    <a:pt x="355" y="446"/>
                    <a:pt x="355" y="447"/>
                    <a:pt x="353" y="447"/>
                  </a:cubicBezTo>
                  <a:cubicBezTo>
                    <a:pt x="353" y="454"/>
                    <a:pt x="353" y="454"/>
                    <a:pt x="353" y="454"/>
                  </a:cubicBezTo>
                  <a:close/>
                  <a:moveTo>
                    <a:pt x="355" y="265"/>
                  </a:moveTo>
                  <a:cubicBezTo>
                    <a:pt x="353" y="264"/>
                    <a:pt x="353" y="264"/>
                    <a:pt x="353" y="264"/>
                  </a:cubicBezTo>
                  <a:cubicBezTo>
                    <a:pt x="353" y="270"/>
                    <a:pt x="353" y="270"/>
                    <a:pt x="353" y="270"/>
                  </a:cubicBezTo>
                  <a:cubicBezTo>
                    <a:pt x="355" y="271"/>
                    <a:pt x="355" y="271"/>
                    <a:pt x="355" y="271"/>
                  </a:cubicBezTo>
                  <a:cubicBezTo>
                    <a:pt x="355" y="265"/>
                    <a:pt x="355" y="265"/>
                    <a:pt x="355" y="265"/>
                  </a:cubicBezTo>
                  <a:close/>
                  <a:moveTo>
                    <a:pt x="355" y="278"/>
                  </a:moveTo>
                  <a:cubicBezTo>
                    <a:pt x="355" y="283"/>
                    <a:pt x="355" y="283"/>
                    <a:pt x="355" y="283"/>
                  </a:cubicBezTo>
                  <a:cubicBezTo>
                    <a:pt x="353" y="282"/>
                    <a:pt x="353" y="282"/>
                    <a:pt x="353" y="282"/>
                  </a:cubicBezTo>
                  <a:cubicBezTo>
                    <a:pt x="353" y="276"/>
                    <a:pt x="353" y="276"/>
                    <a:pt x="353" y="276"/>
                  </a:cubicBezTo>
                  <a:cubicBezTo>
                    <a:pt x="355" y="278"/>
                    <a:pt x="355" y="278"/>
                    <a:pt x="355" y="278"/>
                  </a:cubicBezTo>
                  <a:close/>
                  <a:moveTo>
                    <a:pt x="355" y="292"/>
                  </a:moveTo>
                  <a:cubicBezTo>
                    <a:pt x="355" y="297"/>
                    <a:pt x="355" y="297"/>
                    <a:pt x="355" y="297"/>
                  </a:cubicBezTo>
                  <a:cubicBezTo>
                    <a:pt x="353" y="295"/>
                    <a:pt x="353" y="295"/>
                    <a:pt x="353" y="295"/>
                  </a:cubicBezTo>
                  <a:cubicBezTo>
                    <a:pt x="353" y="291"/>
                    <a:pt x="353" y="291"/>
                    <a:pt x="353" y="291"/>
                  </a:cubicBezTo>
                  <a:cubicBezTo>
                    <a:pt x="355" y="292"/>
                    <a:pt x="355" y="292"/>
                    <a:pt x="355" y="292"/>
                  </a:cubicBezTo>
                  <a:close/>
                  <a:moveTo>
                    <a:pt x="355" y="309"/>
                  </a:moveTo>
                  <a:cubicBezTo>
                    <a:pt x="355" y="313"/>
                    <a:pt x="355" y="313"/>
                    <a:pt x="355" y="313"/>
                  </a:cubicBezTo>
                  <a:cubicBezTo>
                    <a:pt x="353" y="312"/>
                    <a:pt x="353" y="312"/>
                    <a:pt x="353" y="312"/>
                  </a:cubicBezTo>
                  <a:cubicBezTo>
                    <a:pt x="353" y="307"/>
                    <a:pt x="353" y="307"/>
                    <a:pt x="353" y="307"/>
                  </a:cubicBezTo>
                  <a:cubicBezTo>
                    <a:pt x="355" y="309"/>
                    <a:pt x="355" y="309"/>
                    <a:pt x="355" y="309"/>
                  </a:cubicBezTo>
                  <a:close/>
                  <a:moveTo>
                    <a:pt x="355" y="327"/>
                  </a:moveTo>
                  <a:cubicBezTo>
                    <a:pt x="355" y="334"/>
                    <a:pt x="355" y="334"/>
                    <a:pt x="355" y="334"/>
                  </a:cubicBezTo>
                  <a:cubicBezTo>
                    <a:pt x="354" y="333"/>
                    <a:pt x="354" y="332"/>
                    <a:pt x="353" y="331"/>
                  </a:cubicBezTo>
                  <a:cubicBezTo>
                    <a:pt x="353" y="325"/>
                    <a:pt x="353" y="325"/>
                    <a:pt x="353" y="325"/>
                  </a:cubicBezTo>
                  <a:cubicBezTo>
                    <a:pt x="354" y="326"/>
                    <a:pt x="354" y="326"/>
                    <a:pt x="354" y="326"/>
                  </a:cubicBezTo>
                  <a:cubicBezTo>
                    <a:pt x="354" y="327"/>
                    <a:pt x="355" y="327"/>
                    <a:pt x="355" y="327"/>
                  </a:cubicBezTo>
                  <a:close/>
                  <a:moveTo>
                    <a:pt x="355" y="339"/>
                  </a:moveTo>
                  <a:cubicBezTo>
                    <a:pt x="355" y="348"/>
                    <a:pt x="355" y="348"/>
                    <a:pt x="355" y="348"/>
                  </a:cubicBezTo>
                  <a:cubicBezTo>
                    <a:pt x="354" y="349"/>
                    <a:pt x="354" y="349"/>
                    <a:pt x="354" y="349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5" y="358"/>
                    <a:pt x="355" y="358"/>
                    <a:pt x="355" y="358"/>
                  </a:cubicBezTo>
                  <a:cubicBezTo>
                    <a:pt x="353" y="356"/>
                    <a:pt x="353" y="356"/>
                    <a:pt x="353" y="356"/>
                  </a:cubicBezTo>
                  <a:cubicBezTo>
                    <a:pt x="353" y="341"/>
                    <a:pt x="353" y="341"/>
                    <a:pt x="353" y="341"/>
                  </a:cubicBezTo>
                  <a:cubicBezTo>
                    <a:pt x="354" y="340"/>
                    <a:pt x="354" y="340"/>
                    <a:pt x="355" y="339"/>
                  </a:cubicBezTo>
                  <a:close/>
                  <a:moveTo>
                    <a:pt x="355" y="376"/>
                  </a:moveTo>
                  <a:cubicBezTo>
                    <a:pt x="355" y="384"/>
                    <a:pt x="355" y="384"/>
                    <a:pt x="355" y="384"/>
                  </a:cubicBezTo>
                  <a:cubicBezTo>
                    <a:pt x="353" y="383"/>
                    <a:pt x="353" y="383"/>
                    <a:pt x="353" y="383"/>
                  </a:cubicBezTo>
                  <a:cubicBezTo>
                    <a:pt x="353" y="374"/>
                    <a:pt x="353" y="374"/>
                    <a:pt x="353" y="374"/>
                  </a:cubicBezTo>
                  <a:cubicBezTo>
                    <a:pt x="354" y="375"/>
                    <a:pt x="354" y="375"/>
                    <a:pt x="354" y="375"/>
                  </a:cubicBezTo>
                  <a:cubicBezTo>
                    <a:pt x="355" y="376"/>
                    <a:pt x="355" y="376"/>
                    <a:pt x="355" y="376"/>
                  </a:cubicBezTo>
                  <a:close/>
                  <a:moveTo>
                    <a:pt x="355" y="399"/>
                  </a:moveTo>
                  <a:cubicBezTo>
                    <a:pt x="355" y="412"/>
                    <a:pt x="355" y="412"/>
                    <a:pt x="355" y="412"/>
                  </a:cubicBezTo>
                  <a:cubicBezTo>
                    <a:pt x="353" y="413"/>
                    <a:pt x="353" y="413"/>
                    <a:pt x="353" y="413"/>
                  </a:cubicBezTo>
                  <a:cubicBezTo>
                    <a:pt x="353" y="398"/>
                    <a:pt x="353" y="398"/>
                    <a:pt x="353" y="398"/>
                  </a:cubicBezTo>
                  <a:cubicBezTo>
                    <a:pt x="354" y="399"/>
                    <a:pt x="354" y="399"/>
                    <a:pt x="354" y="399"/>
                  </a:cubicBezTo>
                  <a:cubicBezTo>
                    <a:pt x="354" y="399"/>
                    <a:pt x="355" y="399"/>
                    <a:pt x="355" y="399"/>
                  </a:cubicBezTo>
                  <a:close/>
                  <a:moveTo>
                    <a:pt x="355" y="417"/>
                  </a:moveTo>
                  <a:cubicBezTo>
                    <a:pt x="355" y="421"/>
                    <a:pt x="355" y="421"/>
                    <a:pt x="355" y="421"/>
                  </a:cubicBezTo>
                  <a:cubicBezTo>
                    <a:pt x="353" y="419"/>
                    <a:pt x="353" y="419"/>
                    <a:pt x="353" y="419"/>
                  </a:cubicBezTo>
                  <a:cubicBezTo>
                    <a:pt x="353" y="415"/>
                    <a:pt x="353" y="415"/>
                    <a:pt x="353" y="415"/>
                  </a:cubicBezTo>
                  <a:cubicBezTo>
                    <a:pt x="355" y="417"/>
                    <a:pt x="355" y="417"/>
                    <a:pt x="355" y="417"/>
                  </a:cubicBezTo>
                  <a:close/>
                  <a:moveTo>
                    <a:pt x="355" y="430"/>
                  </a:moveTo>
                  <a:cubicBezTo>
                    <a:pt x="355" y="434"/>
                    <a:pt x="355" y="434"/>
                    <a:pt x="355" y="434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3" y="429"/>
                    <a:pt x="353" y="429"/>
                    <a:pt x="353" y="429"/>
                  </a:cubicBezTo>
                  <a:cubicBezTo>
                    <a:pt x="353" y="429"/>
                    <a:pt x="353" y="429"/>
                    <a:pt x="353" y="429"/>
                  </a:cubicBezTo>
                  <a:lnTo>
                    <a:pt x="355" y="430"/>
                  </a:lnTo>
                  <a:close/>
                  <a:moveTo>
                    <a:pt x="345" y="446"/>
                  </a:moveTo>
                  <a:cubicBezTo>
                    <a:pt x="347" y="448"/>
                    <a:pt x="347" y="448"/>
                    <a:pt x="347" y="448"/>
                  </a:cubicBezTo>
                  <a:cubicBezTo>
                    <a:pt x="346" y="449"/>
                    <a:pt x="346" y="450"/>
                    <a:pt x="346" y="451"/>
                  </a:cubicBezTo>
                  <a:cubicBezTo>
                    <a:pt x="346" y="453"/>
                    <a:pt x="348" y="455"/>
                    <a:pt x="350" y="454"/>
                  </a:cubicBezTo>
                  <a:cubicBezTo>
                    <a:pt x="351" y="454"/>
                    <a:pt x="352" y="454"/>
                    <a:pt x="353" y="454"/>
                  </a:cubicBezTo>
                  <a:cubicBezTo>
                    <a:pt x="353" y="447"/>
                    <a:pt x="353" y="447"/>
                    <a:pt x="353" y="447"/>
                  </a:cubicBezTo>
                  <a:cubicBezTo>
                    <a:pt x="352" y="447"/>
                    <a:pt x="350" y="446"/>
                    <a:pt x="348" y="445"/>
                  </a:cubicBezTo>
                  <a:cubicBezTo>
                    <a:pt x="345" y="442"/>
                    <a:pt x="345" y="442"/>
                    <a:pt x="345" y="442"/>
                  </a:cubicBezTo>
                  <a:cubicBezTo>
                    <a:pt x="345" y="446"/>
                    <a:pt x="345" y="446"/>
                    <a:pt x="345" y="446"/>
                  </a:cubicBezTo>
                  <a:close/>
                  <a:moveTo>
                    <a:pt x="353" y="264"/>
                  </a:moveTo>
                  <a:cubicBezTo>
                    <a:pt x="348" y="258"/>
                    <a:pt x="348" y="258"/>
                    <a:pt x="348" y="258"/>
                  </a:cubicBezTo>
                  <a:cubicBezTo>
                    <a:pt x="348" y="257"/>
                    <a:pt x="349" y="256"/>
                    <a:pt x="349" y="256"/>
                  </a:cubicBezTo>
                  <a:cubicBezTo>
                    <a:pt x="350" y="254"/>
                    <a:pt x="349" y="251"/>
                    <a:pt x="347" y="251"/>
                  </a:cubicBezTo>
                  <a:cubicBezTo>
                    <a:pt x="346" y="250"/>
                    <a:pt x="346" y="250"/>
                    <a:pt x="345" y="250"/>
                  </a:cubicBezTo>
                  <a:cubicBezTo>
                    <a:pt x="345" y="264"/>
                    <a:pt x="345" y="264"/>
                    <a:pt x="345" y="264"/>
                  </a:cubicBezTo>
                  <a:cubicBezTo>
                    <a:pt x="345" y="263"/>
                    <a:pt x="346" y="262"/>
                    <a:pt x="346" y="261"/>
                  </a:cubicBezTo>
                  <a:cubicBezTo>
                    <a:pt x="348" y="264"/>
                    <a:pt x="351" y="267"/>
                    <a:pt x="353" y="270"/>
                  </a:cubicBezTo>
                  <a:cubicBezTo>
                    <a:pt x="353" y="264"/>
                    <a:pt x="353" y="264"/>
                    <a:pt x="353" y="264"/>
                  </a:cubicBezTo>
                  <a:close/>
                  <a:moveTo>
                    <a:pt x="353" y="276"/>
                  </a:moveTo>
                  <a:cubicBezTo>
                    <a:pt x="353" y="282"/>
                    <a:pt x="353" y="282"/>
                    <a:pt x="353" y="282"/>
                  </a:cubicBezTo>
                  <a:cubicBezTo>
                    <a:pt x="351" y="278"/>
                    <a:pt x="348" y="275"/>
                    <a:pt x="345" y="272"/>
                  </a:cubicBezTo>
                  <a:cubicBezTo>
                    <a:pt x="345" y="267"/>
                    <a:pt x="345" y="267"/>
                    <a:pt x="345" y="267"/>
                  </a:cubicBezTo>
                  <a:cubicBezTo>
                    <a:pt x="353" y="276"/>
                    <a:pt x="353" y="276"/>
                    <a:pt x="353" y="276"/>
                  </a:cubicBezTo>
                  <a:close/>
                  <a:moveTo>
                    <a:pt x="353" y="291"/>
                  </a:moveTo>
                  <a:cubicBezTo>
                    <a:pt x="353" y="290"/>
                    <a:pt x="353" y="290"/>
                    <a:pt x="353" y="290"/>
                  </a:cubicBezTo>
                  <a:cubicBezTo>
                    <a:pt x="345" y="281"/>
                    <a:pt x="345" y="281"/>
                    <a:pt x="345" y="281"/>
                  </a:cubicBezTo>
                  <a:cubicBezTo>
                    <a:pt x="345" y="286"/>
                    <a:pt x="345" y="286"/>
                    <a:pt x="345" y="286"/>
                  </a:cubicBezTo>
                  <a:cubicBezTo>
                    <a:pt x="347" y="289"/>
                    <a:pt x="349" y="291"/>
                    <a:pt x="352" y="293"/>
                  </a:cubicBezTo>
                  <a:cubicBezTo>
                    <a:pt x="353" y="295"/>
                    <a:pt x="353" y="295"/>
                    <a:pt x="353" y="295"/>
                  </a:cubicBezTo>
                  <a:cubicBezTo>
                    <a:pt x="353" y="291"/>
                    <a:pt x="353" y="291"/>
                    <a:pt x="353" y="291"/>
                  </a:cubicBezTo>
                  <a:close/>
                  <a:moveTo>
                    <a:pt x="353" y="307"/>
                  </a:moveTo>
                  <a:cubicBezTo>
                    <a:pt x="353" y="312"/>
                    <a:pt x="353" y="312"/>
                    <a:pt x="353" y="312"/>
                  </a:cubicBezTo>
                  <a:cubicBezTo>
                    <a:pt x="346" y="304"/>
                    <a:pt x="346" y="304"/>
                    <a:pt x="346" y="304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5" y="298"/>
                    <a:pt x="345" y="298"/>
                    <a:pt x="345" y="298"/>
                  </a:cubicBezTo>
                  <a:cubicBezTo>
                    <a:pt x="348" y="301"/>
                    <a:pt x="348" y="301"/>
                    <a:pt x="348" y="301"/>
                  </a:cubicBezTo>
                  <a:cubicBezTo>
                    <a:pt x="353" y="307"/>
                    <a:pt x="353" y="307"/>
                    <a:pt x="353" y="307"/>
                  </a:cubicBezTo>
                  <a:close/>
                  <a:moveTo>
                    <a:pt x="353" y="325"/>
                  </a:moveTo>
                  <a:cubicBezTo>
                    <a:pt x="353" y="331"/>
                    <a:pt x="353" y="331"/>
                    <a:pt x="353" y="331"/>
                  </a:cubicBezTo>
                  <a:cubicBezTo>
                    <a:pt x="353" y="331"/>
                    <a:pt x="353" y="331"/>
                    <a:pt x="353" y="331"/>
                  </a:cubicBezTo>
                  <a:cubicBezTo>
                    <a:pt x="350" y="328"/>
                    <a:pt x="348" y="325"/>
                    <a:pt x="345" y="322"/>
                  </a:cubicBezTo>
                  <a:cubicBezTo>
                    <a:pt x="345" y="317"/>
                    <a:pt x="345" y="317"/>
                    <a:pt x="345" y="317"/>
                  </a:cubicBezTo>
                  <a:cubicBezTo>
                    <a:pt x="348" y="319"/>
                    <a:pt x="350" y="322"/>
                    <a:pt x="353" y="325"/>
                  </a:cubicBezTo>
                  <a:close/>
                  <a:moveTo>
                    <a:pt x="353" y="341"/>
                  </a:moveTo>
                  <a:cubicBezTo>
                    <a:pt x="353" y="356"/>
                    <a:pt x="353" y="356"/>
                    <a:pt x="353" y="356"/>
                  </a:cubicBezTo>
                  <a:cubicBezTo>
                    <a:pt x="350" y="353"/>
                    <a:pt x="350" y="353"/>
                    <a:pt x="350" y="353"/>
                  </a:cubicBezTo>
                  <a:cubicBezTo>
                    <a:pt x="349" y="355"/>
                    <a:pt x="347" y="357"/>
                    <a:pt x="345" y="359"/>
                  </a:cubicBezTo>
                  <a:cubicBezTo>
                    <a:pt x="345" y="339"/>
                    <a:pt x="345" y="339"/>
                    <a:pt x="345" y="339"/>
                  </a:cubicBezTo>
                  <a:cubicBezTo>
                    <a:pt x="346" y="339"/>
                    <a:pt x="346" y="339"/>
                    <a:pt x="346" y="339"/>
                  </a:cubicBezTo>
                  <a:cubicBezTo>
                    <a:pt x="349" y="342"/>
                    <a:pt x="351" y="342"/>
                    <a:pt x="353" y="341"/>
                  </a:cubicBezTo>
                  <a:close/>
                  <a:moveTo>
                    <a:pt x="353" y="374"/>
                  </a:moveTo>
                  <a:cubicBezTo>
                    <a:pt x="353" y="383"/>
                    <a:pt x="353" y="383"/>
                    <a:pt x="353" y="383"/>
                  </a:cubicBezTo>
                  <a:cubicBezTo>
                    <a:pt x="350" y="379"/>
                    <a:pt x="350" y="379"/>
                    <a:pt x="350" y="379"/>
                  </a:cubicBezTo>
                  <a:cubicBezTo>
                    <a:pt x="345" y="375"/>
                    <a:pt x="345" y="375"/>
                    <a:pt x="345" y="375"/>
                  </a:cubicBezTo>
                  <a:cubicBezTo>
                    <a:pt x="345" y="366"/>
                    <a:pt x="345" y="366"/>
                    <a:pt x="345" y="366"/>
                  </a:cubicBezTo>
                  <a:cubicBezTo>
                    <a:pt x="348" y="369"/>
                    <a:pt x="350" y="371"/>
                    <a:pt x="353" y="374"/>
                  </a:cubicBezTo>
                  <a:close/>
                  <a:moveTo>
                    <a:pt x="353" y="398"/>
                  </a:moveTo>
                  <a:cubicBezTo>
                    <a:pt x="353" y="413"/>
                    <a:pt x="353" y="413"/>
                    <a:pt x="353" y="413"/>
                  </a:cubicBezTo>
                  <a:cubicBezTo>
                    <a:pt x="352" y="414"/>
                    <a:pt x="352" y="414"/>
                    <a:pt x="352" y="414"/>
                  </a:cubicBezTo>
                  <a:cubicBezTo>
                    <a:pt x="353" y="415"/>
                    <a:pt x="353" y="415"/>
                    <a:pt x="353" y="415"/>
                  </a:cubicBezTo>
                  <a:cubicBezTo>
                    <a:pt x="353" y="419"/>
                    <a:pt x="353" y="419"/>
                    <a:pt x="353" y="419"/>
                  </a:cubicBezTo>
                  <a:cubicBezTo>
                    <a:pt x="349" y="415"/>
                    <a:pt x="349" y="415"/>
                    <a:pt x="349" y="415"/>
                  </a:cubicBezTo>
                  <a:cubicBezTo>
                    <a:pt x="347" y="415"/>
                    <a:pt x="346" y="416"/>
                    <a:pt x="345" y="416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50" y="410"/>
                    <a:pt x="356" y="405"/>
                    <a:pt x="351" y="400"/>
                  </a:cubicBezTo>
                  <a:cubicBezTo>
                    <a:pt x="345" y="395"/>
                    <a:pt x="345" y="395"/>
                    <a:pt x="345" y="395"/>
                  </a:cubicBezTo>
                  <a:cubicBezTo>
                    <a:pt x="345" y="390"/>
                    <a:pt x="345" y="390"/>
                    <a:pt x="345" y="390"/>
                  </a:cubicBezTo>
                  <a:cubicBezTo>
                    <a:pt x="353" y="398"/>
                    <a:pt x="353" y="398"/>
                    <a:pt x="353" y="398"/>
                  </a:cubicBezTo>
                  <a:close/>
                  <a:moveTo>
                    <a:pt x="353" y="429"/>
                  </a:moveTo>
                  <a:cubicBezTo>
                    <a:pt x="353" y="433"/>
                    <a:pt x="353" y="433"/>
                    <a:pt x="353" y="433"/>
                  </a:cubicBezTo>
                  <a:cubicBezTo>
                    <a:pt x="350" y="430"/>
                    <a:pt x="350" y="430"/>
                    <a:pt x="350" y="430"/>
                  </a:cubicBezTo>
                  <a:cubicBezTo>
                    <a:pt x="345" y="425"/>
                    <a:pt x="345" y="425"/>
                    <a:pt x="345" y="425"/>
                  </a:cubicBezTo>
                  <a:cubicBezTo>
                    <a:pt x="345" y="421"/>
                    <a:pt x="345" y="421"/>
                    <a:pt x="345" y="421"/>
                  </a:cubicBezTo>
                  <a:cubicBezTo>
                    <a:pt x="353" y="429"/>
                    <a:pt x="353" y="429"/>
                    <a:pt x="353" y="429"/>
                  </a:cubicBezTo>
                  <a:close/>
                  <a:moveTo>
                    <a:pt x="353" y="440"/>
                  </a:moveTo>
                  <a:cubicBezTo>
                    <a:pt x="353" y="444"/>
                    <a:pt x="353" y="444"/>
                    <a:pt x="353" y="444"/>
                  </a:cubicBezTo>
                  <a:cubicBezTo>
                    <a:pt x="353" y="444"/>
                    <a:pt x="353" y="444"/>
                    <a:pt x="353" y="444"/>
                  </a:cubicBezTo>
                  <a:cubicBezTo>
                    <a:pt x="345" y="437"/>
                    <a:pt x="345" y="437"/>
                    <a:pt x="345" y="437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8" y="435"/>
                    <a:pt x="350" y="437"/>
                    <a:pt x="353" y="440"/>
                  </a:cubicBezTo>
                  <a:close/>
                  <a:moveTo>
                    <a:pt x="343" y="444"/>
                  </a:moveTo>
                  <a:cubicBezTo>
                    <a:pt x="345" y="446"/>
                    <a:pt x="345" y="446"/>
                    <a:pt x="345" y="446"/>
                  </a:cubicBezTo>
                  <a:cubicBezTo>
                    <a:pt x="345" y="442"/>
                    <a:pt x="345" y="442"/>
                    <a:pt x="345" y="442"/>
                  </a:cubicBezTo>
                  <a:cubicBezTo>
                    <a:pt x="343" y="440"/>
                    <a:pt x="343" y="440"/>
                    <a:pt x="343" y="440"/>
                  </a:cubicBezTo>
                  <a:cubicBezTo>
                    <a:pt x="343" y="444"/>
                    <a:pt x="343" y="444"/>
                    <a:pt x="343" y="444"/>
                  </a:cubicBezTo>
                  <a:close/>
                  <a:moveTo>
                    <a:pt x="345" y="250"/>
                  </a:moveTo>
                  <a:cubicBezTo>
                    <a:pt x="344" y="250"/>
                    <a:pt x="343" y="251"/>
                    <a:pt x="343" y="251"/>
                  </a:cubicBezTo>
                  <a:cubicBezTo>
                    <a:pt x="343" y="270"/>
                    <a:pt x="343" y="270"/>
                    <a:pt x="343" y="270"/>
                  </a:cubicBezTo>
                  <a:cubicBezTo>
                    <a:pt x="343" y="270"/>
                    <a:pt x="343" y="270"/>
                    <a:pt x="343" y="270"/>
                  </a:cubicBezTo>
                  <a:cubicBezTo>
                    <a:pt x="345" y="272"/>
                    <a:pt x="345" y="272"/>
                    <a:pt x="345" y="272"/>
                  </a:cubicBezTo>
                  <a:cubicBezTo>
                    <a:pt x="345" y="267"/>
                    <a:pt x="345" y="267"/>
                    <a:pt x="345" y="267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345" y="264"/>
                    <a:pt x="345" y="264"/>
                    <a:pt x="345" y="264"/>
                  </a:cubicBezTo>
                  <a:cubicBezTo>
                    <a:pt x="345" y="250"/>
                    <a:pt x="345" y="250"/>
                    <a:pt x="345" y="250"/>
                  </a:cubicBezTo>
                  <a:close/>
                  <a:moveTo>
                    <a:pt x="345" y="281"/>
                  </a:moveTo>
                  <a:cubicBezTo>
                    <a:pt x="345" y="286"/>
                    <a:pt x="345" y="286"/>
                    <a:pt x="345" y="286"/>
                  </a:cubicBezTo>
                  <a:cubicBezTo>
                    <a:pt x="343" y="283"/>
                    <a:pt x="343" y="283"/>
                    <a:pt x="343" y="283"/>
                  </a:cubicBezTo>
                  <a:cubicBezTo>
                    <a:pt x="343" y="279"/>
                    <a:pt x="343" y="279"/>
                    <a:pt x="343" y="279"/>
                  </a:cubicBezTo>
                  <a:cubicBezTo>
                    <a:pt x="345" y="281"/>
                    <a:pt x="345" y="281"/>
                    <a:pt x="345" y="281"/>
                  </a:cubicBezTo>
                  <a:close/>
                  <a:moveTo>
                    <a:pt x="345" y="298"/>
                  </a:moveTo>
                  <a:cubicBezTo>
                    <a:pt x="345" y="303"/>
                    <a:pt x="345" y="303"/>
                    <a:pt x="345" y="303"/>
                  </a:cubicBezTo>
                  <a:cubicBezTo>
                    <a:pt x="343" y="300"/>
                    <a:pt x="343" y="300"/>
                    <a:pt x="343" y="300"/>
                  </a:cubicBezTo>
                  <a:cubicBezTo>
                    <a:pt x="343" y="295"/>
                    <a:pt x="343" y="295"/>
                    <a:pt x="343" y="295"/>
                  </a:cubicBezTo>
                  <a:cubicBezTo>
                    <a:pt x="345" y="298"/>
                    <a:pt x="345" y="298"/>
                    <a:pt x="345" y="298"/>
                  </a:cubicBezTo>
                  <a:close/>
                  <a:moveTo>
                    <a:pt x="345" y="317"/>
                  </a:moveTo>
                  <a:cubicBezTo>
                    <a:pt x="345" y="322"/>
                    <a:pt x="345" y="322"/>
                    <a:pt x="345" y="322"/>
                  </a:cubicBezTo>
                  <a:cubicBezTo>
                    <a:pt x="343" y="320"/>
                    <a:pt x="343" y="320"/>
                    <a:pt x="343" y="320"/>
                  </a:cubicBezTo>
                  <a:cubicBezTo>
                    <a:pt x="343" y="314"/>
                    <a:pt x="343" y="314"/>
                    <a:pt x="343" y="314"/>
                  </a:cubicBezTo>
                  <a:cubicBezTo>
                    <a:pt x="345" y="317"/>
                    <a:pt x="345" y="317"/>
                    <a:pt x="345" y="317"/>
                  </a:cubicBezTo>
                  <a:close/>
                  <a:moveTo>
                    <a:pt x="345" y="339"/>
                  </a:moveTo>
                  <a:cubicBezTo>
                    <a:pt x="345" y="359"/>
                    <a:pt x="345" y="359"/>
                    <a:pt x="345" y="359"/>
                  </a:cubicBezTo>
                  <a:cubicBezTo>
                    <a:pt x="344" y="360"/>
                    <a:pt x="343" y="360"/>
                    <a:pt x="343" y="361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44" y="351"/>
                    <a:pt x="344" y="348"/>
                    <a:pt x="343" y="346"/>
                  </a:cubicBezTo>
                  <a:cubicBezTo>
                    <a:pt x="343" y="336"/>
                    <a:pt x="343" y="336"/>
                    <a:pt x="343" y="336"/>
                  </a:cubicBezTo>
                  <a:cubicBezTo>
                    <a:pt x="345" y="339"/>
                    <a:pt x="345" y="339"/>
                    <a:pt x="345" y="339"/>
                  </a:cubicBezTo>
                  <a:close/>
                  <a:moveTo>
                    <a:pt x="345" y="366"/>
                  </a:moveTo>
                  <a:cubicBezTo>
                    <a:pt x="345" y="375"/>
                    <a:pt x="345" y="375"/>
                    <a:pt x="345" y="375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63"/>
                    <a:pt x="343" y="363"/>
                    <a:pt x="343" y="363"/>
                  </a:cubicBezTo>
                  <a:cubicBezTo>
                    <a:pt x="345" y="366"/>
                    <a:pt x="345" y="366"/>
                    <a:pt x="345" y="366"/>
                  </a:cubicBezTo>
                  <a:close/>
                  <a:moveTo>
                    <a:pt x="345" y="390"/>
                  </a:moveTo>
                  <a:cubicBezTo>
                    <a:pt x="345" y="395"/>
                    <a:pt x="345" y="395"/>
                    <a:pt x="345" y="395"/>
                  </a:cubicBezTo>
                  <a:cubicBezTo>
                    <a:pt x="343" y="393"/>
                    <a:pt x="343" y="393"/>
                    <a:pt x="343" y="393"/>
                  </a:cubicBezTo>
                  <a:cubicBezTo>
                    <a:pt x="343" y="387"/>
                    <a:pt x="343" y="387"/>
                    <a:pt x="343" y="387"/>
                  </a:cubicBezTo>
                  <a:cubicBezTo>
                    <a:pt x="345" y="390"/>
                    <a:pt x="345" y="390"/>
                    <a:pt x="345" y="390"/>
                  </a:cubicBezTo>
                  <a:close/>
                  <a:moveTo>
                    <a:pt x="345" y="407"/>
                  </a:moveTo>
                  <a:cubicBezTo>
                    <a:pt x="345" y="416"/>
                    <a:pt x="345" y="416"/>
                    <a:pt x="345" y="416"/>
                  </a:cubicBezTo>
                  <a:cubicBezTo>
                    <a:pt x="344" y="417"/>
                    <a:pt x="343" y="417"/>
                    <a:pt x="343" y="417"/>
                  </a:cubicBezTo>
                  <a:cubicBezTo>
                    <a:pt x="343" y="405"/>
                    <a:pt x="343" y="405"/>
                    <a:pt x="343" y="405"/>
                  </a:cubicBezTo>
                  <a:cubicBezTo>
                    <a:pt x="343" y="405"/>
                    <a:pt x="343" y="405"/>
                    <a:pt x="343" y="405"/>
                  </a:cubicBezTo>
                  <a:cubicBezTo>
                    <a:pt x="344" y="406"/>
                    <a:pt x="344" y="406"/>
                    <a:pt x="345" y="407"/>
                  </a:cubicBezTo>
                  <a:close/>
                  <a:moveTo>
                    <a:pt x="345" y="421"/>
                  </a:moveTo>
                  <a:cubicBezTo>
                    <a:pt x="345" y="425"/>
                    <a:pt x="345" y="425"/>
                    <a:pt x="345" y="425"/>
                  </a:cubicBezTo>
                  <a:cubicBezTo>
                    <a:pt x="343" y="423"/>
                    <a:pt x="343" y="423"/>
                    <a:pt x="343" y="423"/>
                  </a:cubicBezTo>
                  <a:cubicBezTo>
                    <a:pt x="343" y="419"/>
                    <a:pt x="343" y="419"/>
                    <a:pt x="343" y="419"/>
                  </a:cubicBezTo>
                  <a:cubicBezTo>
                    <a:pt x="345" y="421"/>
                    <a:pt x="345" y="421"/>
                    <a:pt x="345" y="421"/>
                  </a:cubicBezTo>
                  <a:close/>
                  <a:moveTo>
                    <a:pt x="345" y="432"/>
                  </a:moveTo>
                  <a:cubicBezTo>
                    <a:pt x="345" y="437"/>
                    <a:pt x="345" y="437"/>
                    <a:pt x="345" y="437"/>
                  </a:cubicBezTo>
                  <a:cubicBezTo>
                    <a:pt x="343" y="435"/>
                    <a:pt x="343" y="435"/>
                    <a:pt x="343" y="435"/>
                  </a:cubicBezTo>
                  <a:cubicBezTo>
                    <a:pt x="343" y="430"/>
                    <a:pt x="343" y="430"/>
                    <a:pt x="343" y="430"/>
                  </a:cubicBezTo>
                  <a:cubicBezTo>
                    <a:pt x="344" y="431"/>
                    <a:pt x="344" y="431"/>
                    <a:pt x="344" y="431"/>
                  </a:cubicBezTo>
                  <a:lnTo>
                    <a:pt x="345" y="432"/>
                  </a:lnTo>
                  <a:close/>
                  <a:moveTo>
                    <a:pt x="341" y="443"/>
                  </a:moveTo>
                  <a:cubicBezTo>
                    <a:pt x="343" y="444"/>
                    <a:pt x="343" y="444"/>
                    <a:pt x="343" y="444"/>
                  </a:cubicBezTo>
                  <a:cubicBezTo>
                    <a:pt x="343" y="440"/>
                    <a:pt x="343" y="440"/>
                    <a:pt x="343" y="440"/>
                  </a:cubicBezTo>
                  <a:cubicBezTo>
                    <a:pt x="341" y="439"/>
                    <a:pt x="341" y="439"/>
                    <a:pt x="341" y="439"/>
                  </a:cubicBezTo>
                  <a:cubicBezTo>
                    <a:pt x="341" y="443"/>
                    <a:pt x="341" y="443"/>
                    <a:pt x="341" y="443"/>
                  </a:cubicBezTo>
                  <a:close/>
                  <a:moveTo>
                    <a:pt x="343" y="251"/>
                  </a:moveTo>
                  <a:cubicBezTo>
                    <a:pt x="343" y="251"/>
                    <a:pt x="343" y="251"/>
                    <a:pt x="343" y="251"/>
                  </a:cubicBezTo>
                  <a:cubicBezTo>
                    <a:pt x="341" y="250"/>
                    <a:pt x="341" y="250"/>
                    <a:pt x="341" y="250"/>
                  </a:cubicBezTo>
                  <a:cubicBezTo>
                    <a:pt x="341" y="273"/>
                    <a:pt x="341" y="273"/>
                    <a:pt x="341" y="273"/>
                  </a:cubicBezTo>
                  <a:cubicBezTo>
                    <a:pt x="343" y="270"/>
                    <a:pt x="343" y="270"/>
                    <a:pt x="343" y="270"/>
                  </a:cubicBezTo>
                  <a:cubicBezTo>
                    <a:pt x="343" y="251"/>
                    <a:pt x="343" y="251"/>
                    <a:pt x="343" y="251"/>
                  </a:cubicBezTo>
                  <a:close/>
                  <a:moveTo>
                    <a:pt x="343" y="279"/>
                  </a:moveTo>
                  <a:cubicBezTo>
                    <a:pt x="343" y="283"/>
                    <a:pt x="343" y="283"/>
                    <a:pt x="343" y="283"/>
                  </a:cubicBezTo>
                  <a:cubicBezTo>
                    <a:pt x="341" y="282"/>
                    <a:pt x="341" y="282"/>
                    <a:pt x="341" y="282"/>
                  </a:cubicBezTo>
                  <a:cubicBezTo>
                    <a:pt x="341" y="277"/>
                    <a:pt x="341" y="277"/>
                    <a:pt x="341" y="277"/>
                  </a:cubicBezTo>
                  <a:cubicBezTo>
                    <a:pt x="343" y="279"/>
                    <a:pt x="343" y="279"/>
                    <a:pt x="343" y="279"/>
                  </a:cubicBezTo>
                  <a:close/>
                  <a:moveTo>
                    <a:pt x="343" y="295"/>
                  </a:moveTo>
                  <a:cubicBezTo>
                    <a:pt x="343" y="300"/>
                    <a:pt x="343" y="300"/>
                    <a:pt x="343" y="300"/>
                  </a:cubicBezTo>
                  <a:cubicBezTo>
                    <a:pt x="341" y="299"/>
                    <a:pt x="341" y="299"/>
                    <a:pt x="341" y="299"/>
                  </a:cubicBezTo>
                  <a:cubicBezTo>
                    <a:pt x="341" y="294"/>
                    <a:pt x="341" y="294"/>
                    <a:pt x="341" y="294"/>
                  </a:cubicBezTo>
                  <a:cubicBezTo>
                    <a:pt x="343" y="295"/>
                    <a:pt x="343" y="295"/>
                    <a:pt x="343" y="295"/>
                  </a:cubicBezTo>
                  <a:close/>
                  <a:moveTo>
                    <a:pt x="343" y="314"/>
                  </a:moveTo>
                  <a:cubicBezTo>
                    <a:pt x="343" y="320"/>
                    <a:pt x="343" y="320"/>
                    <a:pt x="343" y="320"/>
                  </a:cubicBezTo>
                  <a:cubicBezTo>
                    <a:pt x="341" y="319"/>
                    <a:pt x="341" y="319"/>
                    <a:pt x="341" y="319"/>
                  </a:cubicBezTo>
                  <a:cubicBezTo>
                    <a:pt x="341" y="313"/>
                    <a:pt x="341" y="313"/>
                    <a:pt x="341" y="313"/>
                  </a:cubicBezTo>
                  <a:cubicBezTo>
                    <a:pt x="343" y="314"/>
                    <a:pt x="343" y="314"/>
                    <a:pt x="343" y="314"/>
                  </a:cubicBezTo>
                  <a:close/>
                  <a:moveTo>
                    <a:pt x="343" y="336"/>
                  </a:moveTo>
                  <a:cubicBezTo>
                    <a:pt x="343" y="346"/>
                    <a:pt x="343" y="346"/>
                    <a:pt x="343" y="346"/>
                  </a:cubicBezTo>
                  <a:cubicBezTo>
                    <a:pt x="342" y="345"/>
                    <a:pt x="342" y="345"/>
                    <a:pt x="341" y="344"/>
                  </a:cubicBezTo>
                  <a:cubicBezTo>
                    <a:pt x="341" y="335"/>
                    <a:pt x="341" y="335"/>
                    <a:pt x="341" y="335"/>
                  </a:cubicBezTo>
                  <a:cubicBezTo>
                    <a:pt x="343" y="336"/>
                    <a:pt x="343" y="336"/>
                    <a:pt x="343" y="336"/>
                  </a:cubicBezTo>
                  <a:close/>
                  <a:moveTo>
                    <a:pt x="343" y="353"/>
                  </a:moveTo>
                  <a:cubicBezTo>
                    <a:pt x="343" y="361"/>
                    <a:pt x="343" y="361"/>
                    <a:pt x="343" y="361"/>
                  </a:cubicBezTo>
                  <a:cubicBezTo>
                    <a:pt x="342" y="361"/>
                    <a:pt x="342" y="362"/>
                    <a:pt x="341" y="362"/>
                  </a:cubicBezTo>
                  <a:cubicBezTo>
                    <a:pt x="341" y="354"/>
                    <a:pt x="341" y="354"/>
                    <a:pt x="341" y="354"/>
                  </a:cubicBezTo>
                  <a:cubicBezTo>
                    <a:pt x="342" y="354"/>
                    <a:pt x="342" y="354"/>
                    <a:pt x="343" y="353"/>
                  </a:cubicBezTo>
                  <a:close/>
                  <a:moveTo>
                    <a:pt x="343" y="363"/>
                  </a:moveTo>
                  <a:cubicBezTo>
                    <a:pt x="343" y="372"/>
                    <a:pt x="343" y="372"/>
                    <a:pt x="343" y="372"/>
                  </a:cubicBezTo>
                  <a:cubicBezTo>
                    <a:pt x="341" y="371"/>
                    <a:pt x="341" y="371"/>
                    <a:pt x="341" y="371"/>
                  </a:cubicBezTo>
                  <a:cubicBezTo>
                    <a:pt x="341" y="362"/>
                    <a:pt x="341" y="362"/>
                    <a:pt x="341" y="362"/>
                  </a:cubicBezTo>
                  <a:cubicBezTo>
                    <a:pt x="343" y="363"/>
                    <a:pt x="343" y="363"/>
                    <a:pt x="343" y="363"/>
                  </a:cubicBezTo>
                  <a:close/>
                  <a:moveTo>
                    <a:pt x="343" y="387"/>
                  </a:moveTo>
                  <a:cubicBezTo>
                    <a:pt x="343" y="393"/>
                    <a:pt x="343" y="393"/>
                    <a:pt x="343" y="393"/>
                  </a:cubicBezTo>
                  <a:cubicBezTo>
                    <a:pt x="341" y="391"/>
                    <a:pt x="341" y="391"/>
                    <a:pt x="341" y="391"/>
                  </a:cubicBezTo>
                  <a:cubicBezTo>
                    <a:pt x="341" y="386"/>
                    <a:pt x="341" y="386"/>
                    <a:pt x="341" y="386"/>
                  </a:cubicBezTo>
                  <a:cubicBezTo>
                    <a:pt x="343" y="387"/>
                    <a:pt x="343" y="387"/>
                    <a:pt x="343" y="387"/>
                  </a:cubicBezTo>
                  <a:close/>
                  <a:moveTo>
                    <a:pt x="343" y="405"/>
                  </a:moveTo>
                  <a:cubicBezTo>
                    <a:pt x="343" y="417"/>
                    <a:pt x="343" y="417"/>
                    <a:pt x="343" y="417"/>
                  </a:cubicBezTo>
                  <a:cubicBezTo>
                    <a:pt x="342" y="417"/>
                    <a:pt x="342" y="418"/>
                    <a:pt x="341" y="418"/>
                  </a:cubicBezTo>
                  <a:cubicBezTo>
                    <a:pt x="341" y="410"/>
                    <a:pt x="341" y="410"/>
                    <a:pt x="341" y="410"/>
                  </a:cubicBezTo>
                  <a:cubicBezTo>
                    <a:pt x="342" y="410"/>
                    <a:pt x="342" y="409"/>
                    <a:pt x="341" y="409"/>
                  </a:cubicBezTo>
                  <a:cubicBezTo>
                    <a:pt x="341" y="404"/>
                    <a:pt x="341" y="404"/>
                    <a:pt x="341" y="404"/>
                  </a:cubicBezTo>
                  <a:cubicBezTo>
                    <a:pt x="343" y="405"/>
                    <a:pt x="343" y="405"/>
                    <a:pt x="343" y="405"/>
                  </a:cubicBezTo>
                  <a:close/>
                  <a:moveTo>
                    <a:pt x="343" y="419"/>
                  </a:moveTo>
                  <a:cubicBezTo>
                    <a:pt x="343" y="423"/>
                    <a:pt x="343" y="423"/>
                    <a:pt x="343" y="423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41" y="418"/>
                    <a:pt x="341" y="418"/>
                    <a:pt x="341" y="418"/>
                  </a:cubicBezTo>
                  <a:cubicBezTo>
                    <a:pt x="343" y="419"/>
                    <a:pt x="343" y="419"/>
                    <a:pt x="343" y="419"/>
                  </a:cubicBezTo>
                  <a:close/>
                  <a:moveTo>
                    <a:pt x="343" y="430"/>
                  </a:moveTo>
                  <a:cubicBezTo>
                    <a:pt x="343" y="435"/>
                    <a:pt x="343" y="435"/>
                    <a:pt x="343" y="435"/>
                  </a:cubicBezTo>
                  <a:cubicBezTo>
                    <a:pt x="341" y="434"/>
                    <a:pt x="341" y="434"/>
                    <a:pt x="341" y="434"/>
                  </a:cubicBezTo>
                  <a:cubicBezTo>
                    <a:pt x="341" y="429"/>
                    <a:pt x="341" y="429"/>
                    <a:pt x="341" y="429"/>
                  </a:cubicBezTo>
                  <a:lnTo>
                    <a:pt x="343" y="430"/>
                  </a:lnTo>
                  <a:close/>
                  <a:moveTo>
                    <a:pt x="336" y="438"/>
                  </a:moveTo>
                  <a:cubicBezTo>
                    <a:pt x="341" y="443"/>
                    <a:pt x="341" y="443"/>
                    <a:pt x="341" y="443"/>
                  </a:cubicBezTo>
                  <a:cubicBezTo>
                    <a:pt x="341" y="439"/>
                    <a:pt x="341" y="439"/>
                    <a:pt x="341" y="439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6" y="438"/>
                    <a:pt x="336" y="438"/>
                    <a:pt x="336" y="438"/>
                  </a:cubicBezTo>
                  <a:close/>
                  <a:moveTo>
                    <a:pt x="341" y="250"/>
                  </a:moveTo>
                  <a:cubicBezTo>
                    <a:pt x="336" y="244"/>
                    <a:pt x="336" y="244"/>
                    <a:pt x="336" y="244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8" y="251"/>
                    <a:pt x="338" y="251"/>
                    <a:pt x="338" y="251"/>
                  </a:cubicBezTo>
                  <a:cubicBezTo>
                    <a:pt x="342" y="256"/>
                    <a:pt x="341" y="261"/>
                    <a:pt x="336" y="256"/>
                  </a:cubicBezTo>
                  <a:cubicBezTo>
                    <a:pt x="336" y="256"/>
                    <a:pt x="336" y="256"/>
                    <a:pt x="336" y="256"/>
                  </a:cubicBezTo>
                  <a:cubicBezTo>
                    <a:pt x="336" y="262"/>
                    <a:pt x="336" y="262"/>
                    <a:pt x="336" y="262"/>
                  </a:cubicBezTo>
                  <a:cubicBezTo>
                    <a:pt x="337" y="265"/>
                    <a:pt x="337" y="267"/>
                    <a:pt x="336" y="268"/>
                  </a:cubicBezTo>
                  <a:cubicBezTo>
                    <a:pt x="336" y="285"/>
                    <a:pt x="336" y="285"/>
                    <a:pt x="336" y="285"/>
                  </a:cubicBezTo>
                  <a:cubicBezTo>
                    <a:pt x="337" y="283"/>
                    <a:pt x="338" y="281"/>
                    <a:pt x="339" y="279"/>
                  </a:cubicBezTo>
                  <a:cubicBezTo>
                    <a:pt x="341" y="282"/>
                    <a:pt x="341" y="282"/>
                    <a:pt x="341" y="282"/>
                  </a:cubicBezTo>
                  <a:cubicBezTo>
                    <a:pt x="341" y="277"/>
                    <a:pt x="341" y="277"/>
                    <a:pt x="341" y="277"/>
                  </a:cubicBezTo>
                  <a:cubicBezTo>
                    <a:pt x="340" y="276"/>
                    <a:pt x="340" y="276"/>
                    <a:pt x="340" y="276"/>
                  </a:cubicBezTo>
                  <a:cubicBezTo>
                    <a:pt x="341" y="273"/>
                    <a:pt x="341" y="273"/>
                    <a:pt x="341" y="273"/>
                  </a:cubicBezTo>
                  <a:cubicBezTo>
                    <a:pt x="341" y="250"/>
                    <a:pt x="341" y="250"/>
                    <a:pt x="341" y="250"/>
                  </a:cubicBezTo>
                  <a:close/>
                  <a:moveTo>
                    <a:pt x="341" y="294"/>
                  </a:moveTo>
                  <a:cubicBezTo>
                    <a:pt x="341" y="299"/>
                    <a:pt x="341" y="299"/>
                    <a:pt x="341" y="299"/>
                  </a:cubicBezTo>
                  <a:cubicBezTo>
                    <a:pt x="336" y="293"/>
                    <a:pt x="336" y="293"/>
                    <a:pt x="336" y="293"/>
                  </a:cubicBezTo>
                  <a:cubicBezTo>
                    <a:pt x="336" y="288"/>
                    <a:pt x="336" y="288"/>
                    <a:pt x="336" y="288"/>
                  </a:cubicBezTo>
                  <a:cubicBezTo>
                    <a:pt x="338" y="290"/>
                    <a:pt x="340" y="292"/>
                    <a:pt x="341" y="294"/>
                  </a:cubicBezTo>
                  <a:close/>
                  <a:moveTo>
                    <a:pt x="341" y="313"/>
                  </a:moveTo>
                  <a:cubicBezTo>
                    <a:pt x="341" y="319"/>
                    <a:pt x="341" y="319"/>
                    <a:pt x="341" y="319"/>
                  </a:cubicBezTo>
                  <a:cubicBezTo>
                    <a:pt x="339" y="316"/>
                    <a:pt x="339" y="316"/>
                    <a:pt x="339" y="316"/>
                  </a:cubicBezTo>
                  <a:cubicBezTo>
                    <a:pt x="336" y="313"/>
                    <a:pt x="336" y="313"/>
                    <a:pt x="336" y="313"/>
                  </a:cubicBezTo>
                  <a:cubicBezTo>
                    <a:pt x="336" y="307"/>
                    <a:pt x="336" y="307"/>
                    <a:pt x="336" y="307"/>
                  </a:cubicBezTo>
                  <a:cubicBezTo>
                    <a:pt x="341" y="312"/>
                    <a:pt x="341" y="312"/>
                    <a:pt x="341" y="312"/>
                  </a:cubicBezTo>
                  <a:cubicBezTo>
                    <a:pt x="341" y="313"/>
                    <a:pt x="341" y="313"/>
                    <a:pt x="341" y="313"/>
                  </a:cubicBezTo>
                  <a:close/>
                  <a:moveTo>
                    <a:pt x="341" y="335"/>
                  </a:moveTo>
                  <a:cubicBezTo>
                    <a:pt x="341" y="344"/>
                    <a:pt x="341" y="344"/>
                    <a:pt x="341" y="344"/>
                  </a:cubicBezTo>
                  <a:cubicBezTo>
                    <a:pt x="341" y="344"/>
                    <a:pt x="341" y="344"/>
                    <a:pt x="341" y="344"/>
                  </a:cubicBezTo>
                  <a:cubicBezTo>
                    <a:pt x="336" y="338"/>
                    <a:pt x="336" y="338"/>
                    <a:pt x="336" y="338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41" y="335"/>
                    <a:pt x="341" y="335"/>
                    <a:pt x="341" y="335"/>
                  </a:cubicBezTo>
                  <a:close/>
                  <a:moveTo>
                    <a:pt x="341" y="354"/>
                  </a:moveTo>
                  <a:cubicBezTo>
                    <a:pt x="341" y="362"/>
                    <a:pt x="341" y="362"/>
                    <a:pt x="341" y="362"/>
                  </a:cubicBezTo>
                  <a:cubicBezTo>
                    <a:pt x="341" y="362"/>
                    <a:pt x="341" y="362"/>
                    <a:pt x="341" y="362"/>
                  </a:cubicBezTo>
                  <a:cubicBezTo>
                    <a:pt x="341" y="362"/>
                    <a:pt x="341" y="362"/>
                    <a:pt x="341" y="362"/>
                  </a:cubicBezTo>
                  <a:cubicBezTo>
                    <a:pt x="341" y="371"/>
                    <a:pt x="341" y="371"/>
                    <a:pt x="341" y="371"/>
                  </a:cubicBezTo>
                  <a:cubicBezTo>
                    <a:pt x="337" y="366"/>
                    <a:pt x="337" y="366"/>
                    <a:pt x="337" y="366"/>
                  </a:cubicBezTo>
                  <a:cubicBezTo>
                    <a:pt x="336" y="367"/>
                    <a:pt x="336" y="367"/>
                    <a:pt x="336" y="367"/>
                  </a:cubicBezTo>
                  <a:cubicBezTo>
                    <a:pt x="336" y="355"/>
                    <a:pt x="336" y="355"/>
                    <a:pt x="336" y="355"/>
                  </a:cubicBezTo>
                  <a:cubicBezTo>
                    <a:pt x="338" y="356"/>
                    <a:pt x="340" y="356"/>
                    <a:pt x="341" y="354"/>
                  </a:cubicBezTo>
                  <a:close/>
                  <a:moveTo>
                    <a:pt x="341" y="386"/>
                  </a:moveTo>
                  <a:cubicBezTo>
                    <a:pt x="341" y="391"/>
                    <a:pt x="341" y="391"/>
                    <a:pt x="341" y="391"/>
                  </a:cubicBezTo>
                  <a:cubicBezTo>
                    <a:pt x="337" y="388"/>
                    <a:pt x="337" y="388"/>
                    <a:pt x="337" y="388"/>
                  </a:cubicBezTo>
                  <a:cubicBezTo>
                    <a:pt x="336" y="386"/>
                    <a:pt x="336" y="386"/>
                    <a:pt x="336" y="386"/>
                  </a:cubicBezTo>
                  <a:cubicBezTo>
                    <a:pt x="336" y="381"/>
                    <a:pt x="336" y="381"/>
                    <a:pt x="336" y="381"/>
                  </a:cubicBezTo>
                  <a:cubicBezTo>
                    <a:pt x="341" y="386"/>
                    <a:pt x="341" y="386"/>
                    <a:pt x="341" y="386"/>
                  </a:cubicBezTo>
                  <a:cubicBezTo>
                    <a:pt x="341" y="386"/>
                    <a:pt x="341" y="386"/>
                    <a:pt x="341" y="386"/>
                  </a:cubicBezTo>
                  <a:close/>
                  <a:moveTo>
                    <a:pt x="341" y="404"/>
                  </a:moveTo>
                  <a:cubicBezTo>
                    <a:pt x="341" y="409"/>
                    <a:pt x="341" y="409"/>
                    <a:pt x="341" y="409"/>
                  </a:cubicBezTo>
                  <a:cubicBezTo>
                    <a:pt x="341" y="408"/>
                    <a:pt x="341" y="407"/>
                    <a:pt x="340" y="406"/>
                  </a:cubicBezTo>
                  <a:cubicBezTo>
                    <a:pt x="336" y="403"/>
                    <a:pt x="336" y="403"/>
                    <a:pt x="336" y="403"/>
                  </a:cubicBezTo>
                  <a:cubicBezTo>
                    <a:pt x="336" y="399"/>
                    <a:pt x="336" y="399"/>
                    <a:pt x="336" y="399"/>
                  </a:cubicBezTo>
                  <a:cubicBezTo>
                    <a:pt x="341" y="404"/>
                    <a:pt x="341" y="404"/>
                    <a:pt x="341" y="404"/>
                  </a:cubicBezTo>
                  <a:close/>
                  <a:moveTo>
                    <a:pt x="341" y="410"/>
                  </a:moveTo>
                  <a:cubicBezTo>
                    <a:pt x="341" y="418"/>
                    <a:pt x="341" y="418"/>
                    <a:pt x="341" y="418"/>
                  </a:cubicBezTo>
                  <a:cubicBezTo>
                    <a:pt x="341" y="418"/>
                    <a:pt x="341" y="418"/>
                    <a:pt x="341" y="418"/>
                  </a:cubicBezTo>
                  <a:cubicBezTo>
                    <a:pt x="341" y="418"/>
                    <a:pt x="341" y="418"/>
                    <a:pt x="341" y="418"/>
                  </a:cubicBezTo>
                  <a:cubicBezTo>
                    <a:pt x="341" y="422"/>
                    <a:pt x="341" y="422"/>
                    <a:pt x="341" y="422"/>
                  </a:cubicBezTo>
                  <a:cubicBezTo>
                    <a:pt x="338" y="419"/>
                    <a:pt x="338" y="419"/>
                    <a:pt x="338" y="419"/>
                  </a:cubicBezTo>
                  <a:cubicBezTo>
                    <a:pt x="337" y="419"/>
                    <a:pt x="337" y="419"/>
                    <a:pt x="336" y="419"/>
                  </a:cubicBezTo>
                  <a:cubicBezTo>
                    <a:pt x="336" y="411"/>
                    <a:pt x="336" y="411"/>
                    <a:pt x="336" y="411"/>
                  </a:cubicBezTo>
                  <a:cubicBezTo>
                    <a:pt x="339" y="413"/>
                    <a:pt x="341" y="412"/>
                    <a:pt x="341" y="410"/>
                  </a:cubicBezTo>
                  <a:close/>
                  <a:moveTo>
                    <a:pt x="341" y="429"/>
                  </a:moveTo>
                  <a:cubicBezTo>
                    <a:pt x="341" y="434"/>
                    <a:pt x="341" y="434"/>
                    <a:pt x="341" y="434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36" y="429"/>
                    <a:pt x="336" y="429"/>
                    <a:pt x="336" y="429"/>
                  </a:cubicBezTo>
                  <a:cubicBezTo>
                    <a:pt x="336" y="424"/>
                    <a:pt x="336" y="424"/>
                    <a:pt x="336" y="424"/>
                  </a:cubicBezTo>
                  <a:lnTo>
                    <a:pt x="341" y="429"/>
                  </a:lnTo>
                  <a:close/>
                  <a:moveTo>
                    <a:pt x="329" y="432"/>
                  </a:moveTo>
                  <a:cubicBezTo>
                    <a:pt x="336" y="438"/>
                    <a:pt x="336" y="438"/>
                    <a:pt x="336" y="438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5" y="433"/>
                    <a:pt x="335" y="433"/>
                    <a:pt x="335" y="433"/>
                  </a:cubicBezTo>
                  <a:cubicBezTo>
                    <a:pt x="329" y="427"/>
                    <a:pt x="329" y="427"/>
                    <a:pt x="329" y="427"/>
                  </a:cubicBezTo>
                  <a:cubicBezTo>
                    <a:pt x="329" y="432"/>
                    <a:pt x="329" y="432"/>
                    <a:pt x="329" y="432"/>
                  </a:cubicBezTo>
                  <a:close/>
                  <a:moveTo>
                    <a:pt x="336" y="244"/>
                  </a:moveTo>
                  <a:cubicBezTo>
                    <a:pt x="329" y="235"/>
                    <a:pt x="329" y="235"/>
                    <a:pt x="329" y="235"/>
                  </a:cubicBezTo>
                  <a:cubicBezTo>
                    <a:pt x="329" y="241"/>
                    <a:pt x="329" y="241"/>
                    <a:pt x="329" y="241"/>
                  </a:cubicBezTo>
                  <a:cubicBezTo>
                    <a:pt x="331" y="244"/>
                    <a:pt x="334" y="246"/>
                    <a:pt x="336" y="249"/>
                  </a:cubicBezTo>
                  <a:cubicBezTo>
                    <a:pt x="336" y="244"/>
                    <a:pt x="336" y="244"/>
                    <a:pt x="336" y="244"/>
                  </a:cubicBezTo>
                  <a:close/>
                  <a:moveTo>
                    <a:pt x="336" y="256"/>
                  </a:moveTo>
                  <a:cubicBezTo>
                    <a:pt x="336" y="262"/>
                    <a:pt x="336" y="262"/>
                    <a:pt x="336" y="262"/>
                  </a:cubicBezTo>
                  <a:cubicBezTo>
                    <a:pt x="335" y="261"/>
                    <a:pt x="335" y="260"/>
                    <a:pt x="334" y="260"/>
                  </a:cubicBezTo>
                  <a:cubicBezTo>
                    <a:pt x="329" y="254"/>
                    <a:pt x="329" y="254"/>
                    <a:pt x="329" y="254"/>
                  </a:cubicBezTo>
                  <a:cubicBezTo>
                    <a:pt x="329" y="248"/>
                    <a:pt x="329" y="248"/>
                    <a:pt x="329" y="248"/>
                  </a:cubicBezTo>
                  <a:cubicBezTo>
                    <a:pt x="336" y="256"/>
                    <a:pt x="336" y="256"/>
                    <a:pt x="336" y="256"/>
                  </a:cubicBezTo>
                  <a:close/>
                  <a:moveTo>
                    <a:pt x="336" y="268"/>
                  </a:moveTo>
                  <a:cubicBezTo>
                    <a:pt x="336" y="285"/>
                    <a:pt x="336" y="285"/>
                    <a:pt x="336" y="285"/>
                  </a:cubicBezTo>
                  <a:cubicBezTo>
                    <a:pt x="336" y="285"/>
                    <a:pt x="335" y="286"/>
                    <a:pt x="335" y="287"/>
                  </a:cubicBezTo>
                  <a:cubicBezTo>
                    <a:pt x="336" y="288"/>
                    <a:pt x="336" y="288"/>
                    <a:pt x="336" y="288"/>
                  </a:cubicBezTo>
                  <a:cubicBezTo>
                    <a:pt x="336" y="293"/>
                    <a:pt x="336" y="293"/>
                    <a:pt x="336" y="293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2" y="292"/>
                    <a:pt x="330" y="295"/>
                    <a:pt x="329" y="297"/>
                  </a:cubicBezTo>
                  <a:cubicBezTo>
                    <a:pt x="329" y="278"/>
                    <a:pt x="329" y="278"/>
                    <a:pt x="329" y="278"/>
                  </a:cubicBezTo>
                  <a:cubicBezTo>
                    <a:pt x="332" y="279"/>
                    <a:pt x="334" y="273"/>
                    <a:pt x="330" y="269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3"/>
                    <a:pt x="329" y="263"/>
                    <a:pt x="329" y="263"/>
                  </a:cubicBezTo>
                  <a:cubicBezTo>
                    <a:pt x="331" y="266"/>
                    <a:pt x="331" y="266"/>
                    <a:pt x="331" y="266"/>
                  </a:cubicBezTo>
                  <a:cubicBezTo>
                    <a:pt x="333" y="268"/>
                    <a:pt x="335" y="268"/>
                    <a:pt x="336" y="268"/>
                  </a:cubicBezTo>
                  <a:close/>
                  <a:moveTo>
                    <a:pt x="336" y="307"/>
                  </a:moveTo>
                  <a:cubicBezTo>
                    <a:pt x="336" y="313"/>
                    <a:pt x="336" y="313"/>
                    <a:pt x="336" y="313"/>
                  </a:cubicBezTo>
                  <a:cubicBezTo>
                    <a:pt x="329" y="305"/>
                    <a:pt x="329" y="305"/>
                    <a:pt x="329" y="305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36" y="307"/>
                    <a:pt x="336" y="307"/>
                    <a:pt x="336" y="307"/>
                  </a:cubicBezTo>
                  <a:close/>
                  <a:moveTo>
                    <a:pt x="336" y="329"/>
                  </a:moveTo>
                  <a:cubicBezTo>
                    <a:pt x="336" y="338"/>
                    <a:pt x="336" y="338"/>
                    <a:pt x="336" y="338"/>
                  </a:cubicBezTo>
                  <a:cubicBezTo>
                    <a:pt x="329" y="331"/>
                    <a:pt x="329" y="331"/>
                    <a:pt x="329" y="331"/>
                  </a:cubicBezTo>
                  <a:cubicBezTo>
                    <a:pt x="329" y="322"/>
                    <a:pt x="329" y="322"/>
                    <a:pt x="329" y="322"/>
                  </a:cubicBezTo>
                  <a:cubicBezTo>
                    <a:pt x="332" y="325"/>
                    <a:pt x="332" y="325"/>
                    <a:pt x="332" y="325"/>
                  </a:cubicBezTo>
                  <a:cubicBezTo>
                    <a:pt x="336" y="329"/>
                    <a:pt x="336" y="329"/>
                    <a:pt x="336" y="329"/>
                  </a:cubicBezTo>
                  <a:close/>
                  <a:moveTo>
                    <a:pt x="336" y="355"/>
                  </a:moveTo>
                  <a:cubicBezTo>
                    <a:pt x="336" y="367"/>
                    <a:pt x="336" y="367"/>
                    <a:pt x="336" y="367"/>
                  </a:cubicBezTo>
                  <a:cubicBezTo>
                    <a:pt x="334" y="369"/>
                    <a:pt x="331" y="370"/>
                    <a:pt x="329" y="372"/>
                  </a:cubicBezTo>
                  <a:cubicBezTo>
                    <a:pt x="329" y="366"/>
                    <a:pt x="329" y="366"/>
                    <a:pt x="329" y="366"/>
                  </a:cubicBezTo>
                  <a:cubicBezTo>
                    <a:pt x="331" y="364"/>
                    <a:pt x="331" y="362"/>
                    <a:pt x="329" y="359"/>
                  </a:cubicBezTo>
                  <a:cubicBezTo>
                    <a:pt x="329" y="350"/>
                    <a:pt x="329" y="350"/>
                    <a:pt x="329" y="350"/>
                  </a:cubicBezTo>
                  <a:cubicBezTo>
                    <a:pt x="332" y="353"/>
                    <a:pt x="332" y="353"/>
                    <a:pt x="332" y="353"/>
                  </a:cubicBezTo>
                  <a:cubicBezTo>
                    <a:pt x="333" y="354"/>
                    <a:pt x="335" y="355"/>
                    <a:pt x="336" y="355"/>
                  </a:cubicBezTo>
                  <a:close/>
                  <a:moveTo>
                    <a:pt x="336" y="381"/>
                  </a:moveTo>
                  <a:cubicBezTo>
                    <a:pt x="336" y="386"/>
                    <a:pt x="336" y="386"/>
                    <a:pt x="336" y="386"/>
                  </a:cubicBezTo>
                  <a:cubicBezTo>
                    <a:pt x="329" y="379"/>
                    <a:pt x="329" y="379"/>
                    <a:pt x="329" y="379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6" y="381"/>
                    <a:pt x="336" y="381"/>
                    <a:pt x="336" y="381"/>
                  </a:cubicBezTo>
                  <a:close/>
                  <a:moveTo>
                    <a:pt x="336" y="399"/>
                  </a:moveTo>
                  <a:cubicBezTo>
                    <a:pt x="336" y="403"/>
                    <a:pt x="336" y="403"/>
                    <a:pt x="336" y="403"/>
                  </a:cubicBezTo>
                  <a:cubicBezTo>
                    <a:pt x="329" y="396"/>
                    <a:pt x="329" y="396"/>
                    <a:pt x="329" y="396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29" y="392"/>
                    <a:pt x="329" y="392"/>
                    <a:pt x="329" y="392"/>
                  </a:cubicBezTo>
                  <a:cubicBezTo>
                    <a:pt x="332" y="394"/>
                    <a:pt x="334" y="396"/>
                    <a:pt x="336" y="399"/>
                  </a:cubicBezTo>
                  <a:close/>
                  <a:moveTo>
                    <a:pt x="336" y="411"/>
                  </a:moveTo>
                  <a:cubicBezTo>
                    <a:pt x="336" y="419"/>
                    <a:pt x="336" y="419"/>
                    <a:pt x="336" y="419"/>
                  </a:cubicBezTo>
                  <a:cubicBezTo>
                    <a:pt x="335" y="420"/>
                    <a:pt x="333" y="420"/>
                    <a:pt x="332" y="420"/>
                  </a:cubicBezTo>
                  <a:cubicBezTo>
                    <a:pt x="336" y="424"/>
                    <a:pt x="336" y="424"/>
                    <a:pt x="336" y="424"/>
                  </a:cubicBezTo>
                  <a:cubicBezTo>
                    <a:pt x="336" y="429"/>
                    <a:pt x="336" y="429"/>
                    <a:pt x="336" y="429"/>
                  </a:cubicBezTo>
                  <a:cubicBezTo>
                    <a:pt x="329" y="422"/>
                    <a:pt x="329" y="422"/>
                    <a:pt x="329" y="422"/>
                  </a:cubicBezTo>
                  <a:cubicBezTo>
                    <a:pt x="329" y="415"/>
                    <a:pt x="329" y="415"/>
                    <a:pt x="329" y="415"/>
                  </a:cubicBezTo>
                  <a:cubicBezTo>
                    <a:pt x="332" y="415"/>
                    <a:pt x="333" y="414"/>
                    <a:pt x="330" y="411"/>
                  </a:cubicBezTo>
                  <a:cubicBezTo>
                    <a:pt x="329" y="410"/>
                    <a:pt x="329" y="410"/>
                    <a:pt x="329" y="410"/>
                  </a:cubicBezTo>
                  <a:cubicBezTo>
                    <a:pt x="329" y="406"/>
                    <a:pt x="329" y="406"/>
                    <a:pt x="329" y="406"/>
                  </a:cubicBezTo>
                  <a:cubicBezTo>
                    <a:pt x="333" y="409"/>
                    <a:pt x="333" y="409"/>
                    <a:pt x="333" y="409"/>
                  </a:cubicBezTo>
                  <a:cubicBezTo>
                    <a:pt x="334" y="410"/>
                    <a:pt x="335" y="411"/>
                    <a:pt x="336" y="411"/>
                  </a:cubicBezTo>
                  <a:close/>
                  <a:moveTo>
                    <a:pt x="325" y="429"/>
                  </a:moveTo>
                  <a:cubicBezTo>
                    <a:pt x="329" y="432"/>
                    <a:pt x="329" y="432"/>
                    <a:pt x="329" y="432"/>
                  </a:cubicBezTo>
                  <a:cubicBezTo>
                    <a:pt x="329" y="427"/>
                    <a:pt x="329" y="427"/>
                    <a:pt x="329" y="427"/>
                  </a:cubicBezTo>
                  <a:cubicBezTo>
                    <a:pt x="325" y="424"/>
                    <a:pt x="325" y="424"/>
                    <a:pt x="325" y="424"/>
                  </a:cubicBezTo>
                  <a:cubicBezTo>
                    <a:pt x="325" y="429"/>
                    <a:pt x="325" y="429"/>
                    <a:pt x="325" y="429"/>
                  </a:cubicBezTo>
                  <a:close/>
                  <a:moveTo>
                    <a:pt x="329" y="235"/>
                  </a:moveTo>
                  <a:cubicBezTo>
                    <a:pt x="325" y="231"/>
                    <a:pt x="325" y="231"/>
                    <a:pt x="325" y="231"/>
                  </a:cubicBezTo>
                  <a:cubicBezTo>
                    <a:pt x="325" y="236"/>
                    <a:pt x="325" y="236"/>
                    <a:pt x="325" y="236"/>
                  </a:cubicBezTo>
                  <a:cubicBezTo>
                    <a:pt x="329" y="241"/>
                    <a:pt x="329" y="241"/>
                    <a:pt x="329" y="241"/>
                  </a:cubicBezTo>
                  <a:cubicBezTo>
                    <a:pt x="329" y="235"/>
                    <a:pt x="329" y="235"/>
                    <a:pt x="329" y="235"/>
                  </a:cubicBezTo>
                  <a:close/>
                  <a:moveTo>
                    <a:pt x="329" y="248"/>
                  </a:moveTo>
                  <a:cubicBezTo>
                    <a:pt x="329" y="254"/>
                    <a:pt x="329" y="254"/>
                    <a:pt x="329" y="254"/>
                  </a:cubicBezTo>
                  <a:cubicBezTo>
                    <a:pt x="325" y="249"/>
                    <a:pt x="325" y="249"/>
                    <a:pt x="325" y="249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9" y="248"/>
                    <a:pt x="329" y="248"/>
                    <a:pt x="329" y="248"/>
                  </a:cubicBezTo>
                  <a:close/>
                  <a:moveTo>
                    <a:pt x="329" y="263"/>
                  </a:moveTo>
                  <a:cubicBezTo>
                    <a:pt x="329" y="268"/>
                    <a:pt x="329" y="268"/>
                    <a:pt x="329" y="268"/>
                  </a:cubicBezTo>
                  <a:cubicBezTo>
                    <a:pt x="325" y="263"/>
                    <a:pt x="325" y="263"/>
                    <a:pt x="325" y="263"/>
                  </a:cubicBezTo>
                  <a:cubicBezTo>
                    <a:pt x="325" y="258"/>
                    <a:pt x="325" y="258"/>
                    <a:pt x="325" y="258"/>
                  </a:cubicBezTo>
                  <a:cubicBezTo>
                    <a:pt x="329" y="263"/>
                    <a:pt x="329" y="263"/>
                    <a:pt x="329" y="263"/>
                  </a:cubicBezTo>
                  <a:close/>
                  <a:moveTo>
                    <a:pt x="329" y="278"/>
                  </a:moveTo>
                  <a:cubicBezTo>
                    <a:pt x="329" y="297"/>
                    <a:pt x="329" y="297"/>
                    <a:pt x="329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9" y="305"/>
                    <a:pt x="329" y="305"/>
                    <a:pt x="329" y="305"/>
                  </a:cubicBezTo>
                  <a:cubicBezTo>
                    <a:pt x="326" y="302"/>
                    <a:pt x="326" y="302"/>
                    <a:pt x="326" y="302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7" y="289"/>
                    <a:pt x="328" y="284"/>
                    <a:pt x="325" y="280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25" y="276"/>
                    <a:pt x="325" y="276"/>
                    <a:pt x="325" y="276"/>
                  </a:cubicBezTo>
                  <a:cubicBezTo>
                    <a:pt x="327" y="277"/>
                    <a:pt x="328" y="278"/>
                    <a:pt x="329" y="278"/>
                  </a:cubicBezTo>
                  <a:close/>
                  <a:moveTo>
                    <a:pt x="329" y="322"/>
                  </a:moveTo>
                  <a:cubicBezTo>
                    <a:pt x="329" y="331"/>
                    <a:pt x="329" y="331"/>
                    <a:pt x="329" y="331"/>
                  </a:cubicBezTo>
                  <a:cubicBezTo>
                    <a:pt x="328" y="330"/>
                    <a:pt x="328" y="330"/>
                    <a:pt x="328" y="330"/>
                  </a:cubicBezTo>
                  <a:cubicBezTo>
                    <a:pt x="325" y="327"/>
                    <a:pt x="325" y="327"/>
                    <a:pt x="325" y="327"/>
                  </a:cubicBezTo>
                  <a:cubicBezTo>
                    <a:pt x="325" y="318"/>
                    <a:pt x="325" y="318"/>
                    <a:pt x="325" y="318"/>
                  </a:cubicBezTo>
                  <a:cubicBezTo>
                    <a:pt x="329" y="322"/>
                    <a:pt x="329" y="322"/>
                    <a:pt x="329" y="322"/>
                  </a:cubicBezTo>
                  <a:close/>
                  <a:moveTo>
                    <a:pt x="329" y="350"/>
                  </a:moveTo>
                  <a:cubicBezTo>
                    <a:pt x="329" y="359"/>
                    <a:pt x="329" y="359"/>
                    <a:pt x="329" y="359"/>
                  </a:cubicBezTo>
                  <a:cubicBezTo>
                    <a:pt x="329" y="359"/>
                    <a:pt x="328" y="358"/>
                    <a:pt x="328" y="358"/>
                  </a:cubicBezTo>
                  <a:cubicBezTo>
                    <a:pt x="325" y="355"/>
                    <a:pt x="325" y="355"/>
                    <a:pt x="325" y="355"/>
                  </a:cubicBezTo>
                  <a:cubicBezTo>
                    <a:pt x="325" y="346"/>
                    <a:pt x="325" y="346"/>
                    <a:pt x="325" y="346"/>
                  </a:cubicBezTo>
                  <a:cubicBezTo>
                    <a:pt x="329" y="350"/>
                    <a:pt x="329" y="350"/>
                    <a:pt x="329" y="350"/>
                  </a:cubicBezTo>
                  <a:close/>
                  <a:moveTo>
                    <a:pt x="329" y="366"/>
                  </a:moveTo>
                  <a:cubicBezTo>
                    <a:pt x="329" y="372"/>
                    <a:pt x="329" y="372"/>
                    <a:pt x="329" y="372"/>
                  </a:cubicBezTo>
                  <a:cubicBezTo>
                    <a:pt x="329" y="372"/>
                    <a:pt x="328" y="372"/>
                    <a:pt x="328" y="373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29" y="379"/>
                    <a:pt x="329" y="379"/>
                    <a:pt x="329" y="379"/>
                  </a:cubicBezTo>
                  <a:cubicBezTo>
                    <a:pt x="325" y="376"/>
                    <a:pt x="325" y="376"/>
                    <a:pt x="325" y="376"/>
                  </a:cubicBezTo>
                  <a:cubicBezTo>
                    <a:pt x="325" y="367"/>
                    <a:pt x="325" y="367"/>
                    <a:pt x="325" y="367"/>
                  </a:cubicBezTo>
                  <a:cubicBezTo>
                    <a:pt x="327" y="367"/>
                    <a:pt x="328" y="367"/>
                    <a:pt x="329" y="366"/>
                  </a:cubicBezTo>
                  <a:close/>
                  <a:moveTo>
                    <a:pt x="329" y="392"/>
                  </a:moveTo>
                  <a:cubicBezTo>
                    <a:pt x="329" y="396"/>
                    <a:pt x="329" y="396"/>
                    <a:pt x="329" y="396"/>
                  </a:cubicBezTo>
                  <a:cubicBezTo>
                    <a:pt x="326" y="393"/>
                    <a:pt x="326" y="393"/>
                    <a:pt x="326" y="393"/>
                  </a:cubicBezTo>
                  <a:cubicBezTo>
                    <a:pt x="325" y="392"/>
                    <a:pt x="325" y="392"/>
                    <a:pt x="325" y="392"/>
                  </a:cubicBezTo>
                  <a:cubicBezTo>
                    <a:pt x="325" y="388"/>
                    <a:pt x="325" y="388"/>
                    <a:pt x="325" y="388"/>
                  </a:cubicBezTo>
                  <a:cubicBezTo>
                    <a:pt x="329" y="392"/>
                    <a:pt x="329" y="392"/>
                    <a:pt x="329" y="392"/>
                  </a:cubicBezTo>
                  <a:close/>
                  <a:moveTo>
                    <a:pt x="329" y="406"/>
                  </a:moveTo>
                  <a:cubicBezTo>
                    <a:pt x="329" y="410"/>
                    <a:pt x="329" y="410"/>
                    <a:pt x="329" y="410"/>
                  </a:cubicBezTo>
                  <a:cubicBezTo>
                    <a:pt x="325" y="406"/>
                    <a:pt x="325" y="406"/>
                    <a:pt x="325" y="406"/>
                  </a:cubicBezTo>
                  <a:cubicBezTo>
                    <a:pt x="325" y="402"/>
                    <a:pt x="325" y="402"/>
                    <a:pt x="325" y="402"/>
                  </a:cubicBezTo>
                  <a:cubicBezTo>
                    <a:pt x="329" y="406"/>
                    <a:pt x="329" y="406"/>
                    <a:pt x="329" y="406"/>
                  </a:cubicBezTo>
                  <a:close/>
                  <a:moveTo>
                    <a:pt x="329" y="415"/>
                  </a:moveTo>
                  <a:cubicBezTo>
                    <a:pt x="329" y="422"/>
                    <a:pt x="329" y="422"/>
                    <a:pt x="329" y="422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27" y="421"/>
                    <a:pt x="326" y="421"/>
                    <a:pt x="325" y="421"/>
                  </a:cubicBezTo>
                  <a:cubicBezTo>
                    <a:pt x="325" y="414"/>
                    <a:pt x="325" y="414"/>
                    <a:pt x="325" y="414"/>
                  </a:cubicBezTo>
                  <a:cubicBezTo>
                    <a:pt x="326" y="415"/>
                    <a:pt x="328" y="415"/>
                    <a:pt x="329" y="415"/>
                  </a:cubicBezTo>
                  <a:close/>
                  <a:moveTo>
                    <a:pt x="319" y="423"/>
                  </a:moveTo>
                  <a:cubicBezTo>
                    <a:pt x="319" y="423"/>
                    <a:pt x="319" y="423"/>
                    <a:pt x="319" y="423"/>
                  </a:cubicBezTo>
                  <a:cubicBezTo>
                    <a:pt x="325" y="429"/>
                    <a:pt x="325" y="429"/>
                    <a:pt x="325" y="429"/>
                  </a:cubicBezTo>
                  <a:cubicBezTo>
                    <a:pt x="325" y="424"/>
                    <a:pt x="325" y="424"/>
                    <a:pt x="325" y="424"/>
                  </a:cubicBezTo>
                  <a:cubicBezTo>
                    <a:pt x="323" y="422"/>
                    <a:pt x="323" y="422"/>
                    <a:pt x="323" y="422"/>
                  </a:cubicBezTo>
                  <a:cubicBezTo>
                    <a:pt x="323" y="422"/>
                    <a:pt x="324" y="422"/>
                    <a:pt x="325" y="421"/>
                  </a:cubicBezTo>
                  <a:cubicBezTo>
                    <a:pt x="325" y="414"/>
                    <a:pt x="325" y="414"/>
                    <a:pt x="325" y="414"/>
                  </a:cubicBezTo>
                  <a:cubicBezTo>
                    <a:pt x="324" y="413"/>
                    <a:pt x="324" y="413"/>
                    <a:pt x="323" y="413"/>
                  </a:cubicBezTo>
                  <a:cubicBezTo>
                    <a:pt x="319" y="408"/>
                    <a:pt x="319" y="408"/>
                    <a:pt x="319" y="408"/>
                  </a:cubicBezTo>
                  <a:cubicBezTo>
                    <a:pt x="319" y="413"/>
                    <a:pt x="319" y="413"/>
                    <a:pt x="319" y="413"/>
                  </a:cubicBezTo>
                  <a:cubicBezTo>
                    <a:pt x="320" y="414"/>
                    <a:pt x="320" y="414"/>
                    <a:pt x="320" y="414"/>
                  </a:cubicBezTo>
                  <a:cubicBezTo>
                    <a:pt x="323" y="416"/>
                    <a:pt x="322" y="418"/>
                    <a:pt x="319" y="417"/>
                  </a:cubicBezTo>
                  <a:cubicBezTo>
                    <a:pt x="319" y="423"/>
                    <a:pt x="319" y="423"/>
                    <a:pt x="319" y="423"/>
                  </a:cubicBezTo>
                  <a:close/>
                  <a:moveTo>
                    <a:pt x="325" y="231"/>
                  </a:moveTo>
                  <a:cubicBezTo>
                    <a:pt x="319" y="224"/>
                    <a:pt x="319" y="224"/>
                    <a:pt x="319" y="224"/>
                  </a:cubicBezTo>
                  <a:cubicBezTo>
                    <a:pt x="319" y="230"/>
                    <a:pt x="319" y="230"/>
                    <a:pt x="319" y="230"/>
                  </a:cubicBezTo>
                  <a:cubicBezTo>
                    <a:pt x="325" y="236"/>
                    <a:pt x="325" y="236"/>
                    <a:pt x="325" y="236"/>
                  </a:cubicBezTo>
                  <a:cubicBezTo>
                    <a:pt x="325" y="236"/>
                    <a:pt x="325" y="236"/>
                    <a:pt x="325" y="236"/>
                  </a:cubicBezTo>
                  <a:cubicBezTo>
                    <a:pt x="325" y="231"/>
                    <a:pt x="325" y="231"/>
                    <a:pt x="325" y="231"/>
                  </a:cubicBezTo>
                  <a:close/>
                  <a:moveTo>
                    <a:pt x="325" y="243"/>
                  </a:moveTo>
                  <a:cubicBezTo>
                    <a:pt x="325" y="249"/>
                    <a:pt x="325" y="249"/>
                    <a:pt x="325" y="249"/>
                  </a:cubicBezTo>
                  <a:cubicBezTo>
                    <a:pt x="321" y="244"/>
                    <a:pt x="321" y="244"/>
                    <a:pt x="321" y="244"/>
                  </a:cubicBezTo>
                  <a:cubicBezTo>
                    <a:pt x="319" y="242"/>
                    <a:pt x="319" y="242"/>
                    <a:pt x="319" y="242"/>
                  </a:cubicBezTo>
                  <a:cubicBezTo>
                    <a:pt x="319" y="236"/>
                    <a:pt x="319" y="236"/>
                    <a:pt x="319" y="236"/>
                  </a:cubicBezTo>
                  <a:cubicBezTo>
                    <a:pt x="323" y="241"/>
                    <a:pt x="323" y="241"/>
                    <a:pt x="323" y="241"/>
                  </a:cubicBezTo>
                  <a:cubicBezTo>
                    <a:pt x="325" y="243"/>
                    <a:pt x="325" y="243"/>
                    <a:pt x="325" y="243"/>
                  </a:cubicBezTo>
                  <a:close/>
                  <a:moveTo>
                    <a:pt x="325" y="258"/>
                  </a:moveTo>
                  <a:cubicBezTo>
                    <a:pt x="325" y="263"/>
                    <a:pt x="325" y="263"/>
                    <a:pt x="325" y="263"/>
                  </a:cubicBezTo>
                  <a:cubicBezTo>
                    <a:pt x="319" y="257"/>
                    <a:pt x="319" y="257"/>
                    <a:pt x="319" y="257"/>
                  </a:cubicBezTo>
                  <a:cubicBezTo>
                    <a:pt x="319" y="252"/>
                    <a:pt x="319" y="252"/>
                    <a:pt x="319" y="252"/>
                  </a:cubicBezTo>
                  <a:cubicBezTo>
                    <a:pt x="325" y="258"/>
                    <a:pt x="325" y="258"/>
                    <a:pt x="325" y="258"/>
                  </a:cubicBezTo>
                  <a:close/>
                  <a:moveTo>
                    <a:pt x="325" y="275"/>
                  </a:moveTo>
                  <a:cubicBezTo>
                    <a:pt x="325" y="280"/>
                    <a:pt x="325" y="280"/>
                    <a:pt x="325" y="280"/>
                  </a:cubicBezTo>
                  <a:cubicBezTo>
                    <a:pt x="325" y="280"/>
                    <a:pt x="325" y="280"/>
                    <a:pt x="324" y="280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9" y="269"/>
                    <a:pt x="319" y="269"/>
                    <a:pt x="319" y="269"/>
                  </a:cubicBezTo>
                  <a:cubicBezTo>
                    <a:pt x="325" y="275"/>
                    <a:pt x="325" y="275"/>
                    <a:pt x="325" y="275"/>
                  </a:cubicBezTo>
                  <a:close/>
                  <a:moveTo>
                    <a:pt x="325" y="290"/>
                  </a:moveTo>
                  <a:cubicBezTo>
                    <a:pt x="325" y="303"/>
                    <a:pt x="325" y="303"/>
                    <a:pt x="325" y="303"/>
                  </a:cubicBezTo>
                  <a:cubicBezTo>
                    <a:pt x="323" y="306"/>
                    <a:pt x="321" y="308"/>
                    <a:pt x="319" y="311"/>
                  </a:cubicBezTo>
                  <a:cubicBezTo>
                    <a:pt x="319" y="300"/>
                    <a:pt x="319" y="300"/>
                    <a:pt x="319" y="300"/>
                  </a:cubicBezTo>
                  <a:cubicBezTo>
                    <a:pt x="319" y="299"/>
                    <a:pt x="319" y="297"/>
                    <a:pt x="319" y="296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21" y="291"/>
                    <a:pt x="323" y="291"/>
                    <a:pt x="325" y="290"/>
                  </a:cubicBezTo>
                  <a:close/>
                  <a:moveTo>
                    <a:pt x="325" y="318"/>
                  </a:moveTo>
                  <a:cubicBezTo>
                    <a:pt x="325" y="327"/>
                    <a:pt x="325" y="327"/>
                    <a:pt x="325" y="327"/>
                  </a:cubicBezTo>
                  <a:cubicBezTo>
                    <a:pt x="319" y="321"/>
                    <a:pt x="319" y="321"/>
                    <a:pt x="319" y="321"/>
                  </a:cubicBezTo>
                  <a:cubicBezTo>
                    <a:pt x="319" y="312"/>
                    <a:pt x="319" y="312"/>
                    <a:pt x="319" y="312"/>
                  </a:cubicBezTo>
                  <a:cubicBezTo>
                    <a:pt x="325" y="318"/>
                    <a:pt x="325" y="318"/>
                    <a:pt x="325" y="318"/>
                  </a:cubicBezTo>
                  <a:close/>
                  <a:moveTo>
                    <a:pt x="325" y="346"/>
                  </a:moveTo>
                  <a:cubicBezTo>
                    <a:pt x="325" y="355"/>
                    <a:pt x="325" y="355"/>
                    <a:pt x="325" y="355"/>
                  </a:cubicBezTo>
                  <a:cubicBezTo>
                    <a:pt x="319" y="349"/>
                    <a:pt x="319" y="349"/>
                    <a:pt x="319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5" y="346"/>
                    <a:pt x="325" y="346"/>
                    <a:pt x="325" y="346"/>
                  </a:cubicBezTo>
                  <a:close/>
                  <a:moveTo>
                    <a:pt x="325" y="367"/>
                  </a:moveTo>
                  <a:cubicBezTo>
                    <a:pt x="325" y="376"/>
                    <a:pt x="325" y="376"/>
                    <a:pt x="325" y="376"/>
                  </a:cubicBezTo>
                  <a:cubicBezTo>
                    <a:pt x="324" y="375"/>
                    <a:pt x="324" y="375"/>
                    <a:pt x="324" y="375"/>
                  </a:cubicBezTo>
                  <a:cubicBezTo>
                    <a:pt x="323" y="376"/>
                    <a:pt x="321" y="377"/>
                    <a:pt x="319" y="378"/>
                  </a:cubicBezTo>
                  <a:cubicBezTo>
                    <a:pt x="319" y="365"/>
                    <a:pt x="319" y="365"/>
                    <a:pt x="319" y="365"/>
                  </a:cubicBezTo>
                  <a:cubicBezTo>
                    <a:pt x="319" y="365"/>
                    <a:pt x="319" y="365"/>
                    <a:pt x="319" y="365"/>
                  </a:cubicBezTo>
                  <a:cubicBezTo>
                    <a:pt x="321" y="367"/>
                    <a:pt x="323" y="367"/>
                    <a:pt x="325" y="367"/>
                  </a:cubicBezTo>
                  <a:close/>
                  <a:moveTo>
                    <a:pt x="325" y="388"/>
                  </a:moveTo>
                  <a:cubicBezTo>
                    <a:pt x="325" y="392"/>
                    <a:pt x="325" y="392"/>
                    <a:pt x="325" y="392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2"/>
                    <a:pt x="319" y="382"/>
                    <a:pt x="319" y="382"/>
                  </a:cubicBezTo>
                  <a:cubicBezTo>
                    <a:pt x="325" y="388"/>
                    <a:pt x="325" y="388"/>
                    <a:pt x="325" y="388"/>
                  </a:cubicBezTo>
                  <a:close/>
                  <a:moveTo>
                    <a:pt x="325" y="402"/>
                  </a:moveTo>
                  <a:cubicBezTo>
                    <a:pt x="325" y="406"/>
                    <a:pt x="325" y="406"/>
                    <a:pt x="325" y="406"/>
                  </a:cubicBezTo>
                  <a:cubicBezTo>
                    <a:pt x="323" y="405"/>
                    <a:pt x="321" y="403"/>
                    <a:pt x="319" y="401"/>
                  </a:cubicBezTo>
                  <a:cubicBezTo>
                    <a:pt x="319" y="397"/>
                    <a:pt x="319" y="397"/>
                    <a:pt x="319" y="397"/>
                  </a:cubicBezTo>
                  <a:cubicBezTo>
                    <a:pt x="319" y="397"/>
                    <a:pt x="319" y="397"/>
                    <a:pt x="319" y="397"/>
                  </a:cubicBezTo>
                  <a:lnTo>
                    <a:pt x="325" y="402"/>
                  </a:lnTo>
                  <a:close/>
                  <a:moveTo>
                    <a:pt x="309" y="414"/>
                  </a:moveTo>
                  <a:cubicBezTo>
                    <a:pt x="312" y="418"/>
                    <a:pt x="312" y="418"/>
                    <a:pt x="312" y="418"/>
                  </a:cubicBezTo>
                  <a:cubicBezTo>
                    <a:pt x="312" y="418"/>
                    <a:pt x="311" y="419"/>
                    <a:pt x="312" y="420"/>
                  </a:cubicBezTo>
                  <a:cubicBezTo>
                    <a:pt x="312" y="423"/>
                    <a:pt x="314" y="424"/>
                    <a:pt x="316" y="424"/>
                  </a:cubicBezTo>
                  <a:cubicBezTo>
                    <a:pt x="317" y="424"/>
                    <a:pt x="318" y="424"/>
                    <a:pt x="319" y="423"/>
                  </a:cubicBezTo>
                  <a:cubicBezTo>
                    <a:pt x="319" y="417"/>
                    <a:pt x="319" y="417"/>
                    <a:pt x="319" y="417"/>
                  </a:cubicBezTo>
                  <a:cubicBezTo>
                    <a:pt x="318" y="416"/>
                    <a:pt x="316" y="416"/>
                    <a:pt x="314" y="414"/>
                  </a:cubicBezTo>
                  <a:cubicBezTo>
                    <a:pt x="309" y="409"/>
                    <a:pt x="309" y="409"/>
                    <a:pt x="309" y="409"/>
                  </a:cubicBezTo>
                  <a:cubicBezTo>
                    <a:pt x="309" y="414"/>
                    <a:pt x="309" y="414"/>
                    <a:pt x="309" y="414"/>
                  </a:cubicBezTo>
                  <a:close/>
                  <a:moveTo>
                    <a:pt x="319" y="224"/>
                  </a:moveTo>
                  <a:cubicBezTo>
                    <a:pt x="312" y="215"/>
                    <a:pt x="312" y="215"/>
                    <a:pt x="312" y="215"/>
                  </a:cubicBezTo>
                  <a:cubicBezTo>
                    <a:pt x="312" y="214"/>
                    <a:pt x="312" y="214"/>
                    <a:pt x="312" y="214"/>
                  </a:cubicBezTo>
                  <a:cubicBezTo>
                    <a:pt x="313" y="212"/>
                    <a:pt x="313" y="209"/>
                    <a:pt x="311" y="208"/>
                  </a:cubicBezTo>
                  <a:cubicBezTo>
                    <a:pt x="310" y="208"/>
                    <a:pt x="310" y="208"/>
                    <a:pt x="309" y="208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2" y="235"/>
                    <a:pt x="316" y="238"/>
                    <a:pt x="319" y="242"/>
                  </a:cubicBezTo>
                  <a:cubicBezTo>
                    <a:pt x="319" y="236"/>
                    <a:pt x="319" y="236"/>
                    <a:pt x="319" y="236"/>
                  </a:cubicBezTo>
                  <a:cubicBezTo>
                    <a:pt x="310" y="226"/>
                    <a:pt x="310" y="226"/>
                    <a:pt x="310" y="226"/>
                  </a:cubicBezTo>
                  <a:cubicBezTo>
                    <a:pt x="310" y="224"/>
                    <a:pt x="311" y="223"/>
                    <a:pt x="312" y="221"/>
                  </a:cubicBezTo>
                  <a:cubicBezTo>
                    <a:pt x="319" y="230"/>
                    <a:pt x="319" y="230"/>
                    <a:pt x="319" y="230"/>
                  </a:cubicBezTo>
                  <a:cubicBezTo>
                    <a:pt x="319" y="224"/>
                    <a:pt x="319" y="224"/>
                    <a:pt x="319" y="224"/>
                  </a:cubicBezTo>
                  <a:close/>
                  <a:moveTo>
                    <a:pt x="319" y="252"/>
                  </a:moveTo>
                  <a:cubicBezTo>
                    <a:pt x="319" y="257"/>
                    <a:pt x="319" y="257"/>
                    <a:pt x="319" y="257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14" y="251"/>
                    <a:pt x="311" y="248"/>
                    <a:pt x="309" y="245"/>
                  </a:cubicBezTo>
                  <a:cubicBezTo>
                    <a:pt x="309" y="240"/>
                    <a:pt x="309" y="240"/>
                    <a:pt x="309" y="240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9" y="252"/>
                    <a:pt x="319" y="252"/>
                    <a:pt x="319" y="252"/>
                  </a:cubicBezTo>
                  <a:close/>
                  <a:moveTo>
                    <a:pt x="319" y="269"/>
                  </a:moveTo>
                  <a:cubicBezTo>
                    <a:pt x="319" y="274"/>
                    <a:pt x="319" y="274"/>
                    <a:pt x="319" y="274"/>
                  </a:cubicBezTo>
                  <a:cubicBezTo>
                    <a:pt x="310" y="265"/>
                    <a:pt x="310" y="265"/>
                    <a:pt x="310" y="265"/>
                  </a:cubicBezTo>
                  <a:cubicBezTo>
                    <a:pt x="309" y="263"/>
                    <a:pt x="309" y="263"/>
                    <a:pt x="309" y="263"/>
                  </a:cubicBezTo>
                  <a:cubicBezTo>
                    <a:pt x="309" y="258"/>
                    <a:pt x="309" y="258"/>
                    <a:pt x="309" y="258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9" y="269"/>
                    <a:pt x="319" y="269"/>
                    <a:pt x="319" y="269"/>
                  </a:cubicBezTo>
                  <a:close/>
                  <a:moveTo>
                    <a:pt x="319" y="288"/>
                  </a:moveTo>
                  <a:cubicBezTo>
                    <a:pt x="319" y="296"/>
                    <a:pt x="319" y="296"/>
                    <a:pt x="319" y="296"/>
                  </a:cubicBezTo>
                  <a:cubicBezTo>
                    <a:pt x="319" y="295"/>
                    <a:pt x="318" y="293"/>
                    <a:pt x="317" y="292"/>
                  </a:cubicBezTo>
                  <a:cubicBezTo>
                    <a:pt x="314" y="289"/>
                    <a:pt x="311" y="286"/>
                    <a:pt x="309" y="284"/>
                  </a:cubicBezTo>
                  <a:cubicBezTo>
                    <a:pt x="309" y="278"/>
                    <a:pt x="309" y="278"/>
                    <a:pt x="309" y="27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lose/>
                  <a:moveTo>
                    <a:pt x="319" y="300"/>
                  </a:moveTo>
                  <a:cubicBezTo>
                    <a:pt x="319" y="311"/>
                    <a:pt x="319" y="311"/>
                    <a:pt x="319" y="311"/>
                  </a:cubicBezTo>
                  <a:cubicBezTo>
                    <a:pt x="319" y="311"/>
                    <a:pt x="319" y="311"/>
                    <a:pt x="319" y="311"/>
                  </a:cubicBezTo>
                  <a:cubicBezTo>
                    <a:pt x="319" y="312"/>
                    <a:pt x="319" y="312"/>
                    <a:pt x="319" y="312"/>
                  </a:cubicBezTo>
                  <a:cubicBezTo>
                    <a:pt x="319" y="321"/>
                    <a:pt x="319" y="321"/>
                    <a:pt x="319" y="321"/>
                  </a:cubicBezTo>
                  <a:cubicBezTo>
                    <a:pt x="314" y="316"/>
                    <a:pt x="314" y="316"/>
                    <a:pt x="314" y="316"/>
                  </a:cubicBezTo>
                  <a:cubicBezTo>
                    <a:pt x="313" y="318"/>
                    <a:pt x="311" y="320"/>
                    <a:pt x="309" y="322"/>
                  </a:cubicBezTo>
                  <a:cubicBezTo>
                    <a:pt x="309" y="301"/>
                    <a:pt x="309" y="301"/>
                    <a:pt x="309" y="301"/>
                  </a:cubicBezTo>
                  <a:cubicBezTo>
                    <a:pt x="309" y="301"/>
                    <a:pt x="309" y="301"/>
                    <a:pt x="309" y="301"/>
                  </a:cubicBezTo>
                  <a:cubicBezTo>
                    <a:pt x="313" y="306"/>
                    <a:pt x="318" y="304"/>
                    <a:pt x="319" y="300"/>
                  </a:cubicBezTo>
                  <a:close/>
                  <a:moveTo>
                    <a:pt x="319" y="340"/>
                  </a:moveTo>
                  <a:cubicBezTo>
                    <a:pt x="319" y="349"/>
                    <a:pt x="319" y="349"/>
                    <a:pt x="319" y="349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09" y="339"/>
                    <a:pt x="309" y="339"/>
                    <a:pt x="309" y="339"/>
                  </a:cubicBezTo>
                  <a:cubicBezTo>
                    <a:pt x="309" y="330"/>
                    <a:pt x="309" y="330"/>
                    <a:pt x="309" y="330"/>
                  </a:cubicBezTo>
                  <a:cubicBezTo>
                    <a:pt x="312" y="333"/>
                    <a:pt x="315" y="336"/>
                    <a:pt x="319" y="339"/>
                  </a:cubicBezTo>
                  <a:cubicBezTo>
                    <a:pt x="319" y="340"/>
                    <a:pt x="319" y="340"/>
                    <a:pt x="319" y="340"/>
                  </a:cubicBezTo>
                  <a:close/>
                  <a:moveTo>
                    <a:pt x="319" y="365"/>
                  </a:moveTo>
                  <a:cubicBezTo>
                    <a:pt x="319" y="378"/>
                    <a:pt x="319" y="378"/>
                    <a:pt x="319" y="378"/>
                  </a:cubicBezTo>
                  <a:cubicBezTo>
                    <a:pt x="318" y="378"/>
                    <a:pt x="317" y="379"/>
                    <a:pt x="316" y="380"/>
                  </a:cubicBezTo>
                  <a:cubicBezTo>
                    <a:pt x="319" y="382"/>
                    <a:pt x="319" y="382"/>
                    <a:pt x="319" y="382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3" y="381"/>
                    <a:pt x="313" y="381"/>
                    <a:pt x="313" y="381"/>
                  </a:cubicBezTo>
                  <a:cubicBezTo>
                    <a:pt x="311" y="382"/>
                    <a:pt x="310" y="382"/>
                    <a:pt x="309" y="383"/>
                  </a:cubicBezTo>
                  <a:cubicBezTo>
                    <a:pt x="309" y="373"/>
                    <a:pt x="309" y="373"/>
                    <a:pt x="309" y="373"/>
                  </a:cubicBezTo>
                  <a:cubicBezTo>
                    <a:pt x="315" y="376"/>
                    <a:pt x="321" y="372"/>
                    <a:pt x="315" y="366"/>
                  </a:cubicBezTo>
                  <a:cubicBezTo>
                    <a:pt x="309" y="360"/>
                    <a:pt x="309" y="360"/>
                    <a:pt x="309" y="360"/>
                  </a:cubicBezTo>
                  <a:cubicBezTo>
                    <a:pt x="309" y="355"/>
                    <a:pt x="309" y="355"/>
                    <a:pt x="309" y="355"/>
                  </a:cubicBezTo>
                  <a:cubicBezTo>
                    <a:pt x="312" y="358"/>
                    <a:pt x="316" y="361"/>
                    <a:pt x="319" y="365"/>
                  </a:cubicBezTo>
                  <a:close/>
                  <a:moveTo>
                    <a:pt x="319" y="397"/>
                  </a:moveTo>
                  <a:cubicBezTo>
                    <a:pt x="319" y="401"/>
                    <a:pt x="319" y="401"/>
                    <a:pt x="319" y="401"/>
                  </a:cubicBezTo>
                  <a:cubicBezTo>
                    <a:pt x="316" y="398"/>
                    <a:pt x="316" y="398"/>
                    <a:pt x="316" y="398"/>
                  </a:cubicBezTo>
                  <a:cubicBezTo>
                    <a:pt x="313" y="396"/>
                    <a:pt x="311" y="394"/>
                    <a:pt x="309" y="392"/>
                  </a:cubicBezTo>
                  <a:cubicBezTo>
                    <a:pt x="309" y="387"/>
                    <a:pt x="309" y="387"/>
                    <a:pt x="309" y="387"/>
                  </a:cubicBezTo>
                  <a:cubicBezTo>
                    <a:pt x="312" y="391"/>
                    <a:pt x="316" y="394"/>
                    <a:pt x="319" y="397"/>
                  </a:cubicBezTo>
                  <a:close/>
                  <a:moveTo>
                    <a:pt x="319" y="408"/>
                  </a:moveTo>
                  <a:cubicBezTo>
                    <a:pt x="319" y="413"/>
                    <a:pt x="319" y="413"/>
                    <a:pt x="319" y="413"/>
                  </a:cubicBezTo>
                  <a:cubicBezTo>
                    <a:pt x="309" y="404"/>
                    <a:pt x="309" y="404"/>
                    <a:pt x="309" y="404"/>
                  </a:cubicBezTo>
                  <a:cubicBezTo>
                    <a:pt x="309" y="399"/>
                    <a:pt x="309" y="399"/>
                    <a:pt x="309" y="399"/>
                  </a:cubicBezTo>
                  <a:cubicBezTo>
                    <a:pt x="310" y="400"/>
                    <a:pt x="310" y="400"/>
                    <a:pt x="310" y="400"/>
                  </a:cubicBezTo>
                  <a:cubicBezTo>
                    <a:pt x="313" y="403"/>
                    <a:pt x="316" y="406"/>
                    <a:pt x="319" y="408"/>
                  </a:cubicBezTo>
                  <a:close/>
                  <a:moveTo>
                    <a:pt x="306" y="412"/>
                  </a:moveTo>
                  <a:cubicBezTo>
                    <a:pt x="309" y="414"/>
                    <a:pt x="309" y="414"/>
                    <a:pt x="309" y="414"/>
                  </a:cubicBezTo>
                  <a:cubicBezTo>
                    <a:pt x="309" y="409"/>
                    <a:pt x="309" y="409"/>
                    <a:pt x="309" y="409"/>
                  </a:cubicBezTo>
                  <a:cubicBezTo>
                    <a:pt x="306" y="407"/>
                    <a:pt x="306" y="407"/>
                    <a:pt x="306" y="407"/>
                  </a:cubicBezTo>
                  <a:cubicBezTo>
                    <a:pt x="306" y="412"/>
                    <a:pt x="306" y="412"/>
                    <a:pt x="306" y="412"/>
                  </a:cubicBezTo>
                  <a:close/>
                  <a:moveTo>
                    <a:pt x="309" y="208"/>
                  </a:moveTo>
                  <a:cubicBezTo>
                    <a:pt x="308" y="208"/>
                    <a:pt x="307" y="208"/>
                    <a:pt x="306" y="209"/>
                  </a:cubicBezTo>
                  <a:cubicBezTo>
                    <a:pt x="306" y="209"/>
                    <a:pt x="306" y="209"/>
                    <a:pt x="306" y="209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7" y="232"/>
                    <a:pt x="307" y="231"/>
                    <a:pt x="308" y="229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08"/>
                    <a:pt x="309" y="208"/>
                    <a:pt x="309" y="208"/>
                  </a:cubicBezTo>
                  <a:close/>
                  <a:moveTo>
                    <a:pt x="309" y="240"/>
                  </a:moveTo>
                  <a:cubicBezTo>
                    <a:pt x="309" y="245"/>
                    <a:pt x="309" y="245"/>
                    <a:pt x="309" y="245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6" y="237"/>
                    <a:pt x="306" y="237"/>
                    <a:pt x="306" y="237"/>
                  </a:cubicBezTo>
                  <a:cubicBezTo>
                    <a:pt x="309" y="240"/>
                    <a:pt x="309" y="240"/>
                    <a:pt x="309" y="240"/>
                  </a:cubicBezTo>
                  <a:close/>
                  <a:moveTo>
                    <a:pt x="309" y="258"/>
                  </a:moveTo>
                  <a:cubicBezTo>
                    <a:pt x="309" y="263"/>
                    <a:pt x="309" y="263"/>
                    <a:pt x="309" y="263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9" y="258"/>
                    <a:pt x="309" y="258"/>
                    <a:pt x="309" y="258"/>
                  </a:cubicBezTo>
                  <a:close/>
                  <a:moveTo>
                    <a:pt x="309" y="278"/>
                  </a:moveTo>
                  <a:cubicBezTo>
                    <a:pt x="309" y="284"/>
                    <a:pt x="309" y="284"/>
                    <a:pt x="309" y="284"/>
                  </a:cubicBezTo>
                  <a:cubicBezTo>
                    <a:pt x="306" y="281"/>
                    <a:pt x="306" y="281"/>
                    <a:pt x="306" y="281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9" y="278"/>
                    <a:pt x="309" y="278"/>
                    <a:pt x="309" y="278"/>
                  </a:cubicBezTo>
                  <a:close/>
                  <a:moveTo>
                    <a:pt x="309" y="301"/>
                  </a:moveTo>
                  <a:cubicBezTo>
                    <a:pt x="309" y="322"/>
                    <a:pt x="309" y="322"/>
                    <a:pt x="309" y="322"/>
                  </a:cubicBezTo>
                  <a:cubicBezTo>
                    <a:pt x="308" y="323"/>
                    <a:pt x="307" y="324"/>
                    <a:pt x="306" y="325"/>
                  </a:cubicBezTo>
                  <a:cubicBezTo>
                    <a:pt x="306" y="315"/>
                    <a:pt x="306" y="315"/>
                    <a:pt x="306" y="315"/>
                  </a:cubicBezTo>
                  <a:cubicBezTo>
                    <a:pt x="307" y="313"/>
                    <a:pt x="307" y="311"/>
                    <a:pt x="306" y="308"/>
                  </a:cubicBezTo>
                  <a:cubicBezTo>
                    <a:pt x="306" y="298"/>
                    <a:pt x="306" y="298"/>
                    <a:pt x="306" y="298"/>
                  </a:cubicBezTo>
                  <a:cubicBezTo>
                    <a:pt x="309" y="301"/>
                    <a:pt x="309" y="301"/>
                    <a:pt x="309" y="301"/>
                  </a:cubicBezTo>
                  <a:close/>
                  <a:moveTo>
                    <a:pt x="309" y="330"/>
                  </a:moveTo>
                  <a:cubicBezTo>
                    <a:pt x="309" y="339"/>
                    <a:pt x="309" y="339"/>
                    <a:pt x="309" y="339"/>
                  </a:cubicBezTo>
                  <a:cubicBezTo>
                    <a:pt x="306" y="336"/>
                    <a:pt x="306" y="336"/>
                    <a:pt x="306" y="336"/>
                  </a:cubicBezTo>
                  <a:cubicBezTo>
                    <a:pt x="306" y="327"/>
                    <a:pt x="306" y="327"/>
                    <a:pt x="306" y="327"/>
                  </a:cubicBezTo>
                  <a:cubicBezTo>
                    <a:pt x="309" y="330"/>
                    <a:pt x="309" y="330"/>
                    <a:pt x="309" y="330"/>
                  </a:cubicBezTo>
                  <a:close/>
                  <a:moveTo>
                    <a:pt x="309" y="355"/>
                  </a:moveTo>
                  <a:cubicBezTo>
                    <a:pt x="309" y="360"/>
                    <a:pt x="309" y="360"/>
                    <a:pt x="309" y="360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6" y="352"/>
                    <a:pt x="306" y="352"/>
                    <a:pt x="306" y="352"/>
                  </a:cubicBezTo>
                  <a:cubicBezTo>
                    <a:pt x="309" y="355"/>
                    <a:pt x="309" y="355"/>
                    <a:pt x="309" y="355"/>
                  </a:cubicBezTo>
                  <a:close/>
                  <a:moveTo>
                    <a:pt x="309" y="373"/>
                  </a:moveTo>
                  <a:cubicBezTo>
                    <a:pt x="309" y="383"/>
                    <a:pt x="309" y="383"/>
                    <a:pt x="309" y="383"/>
                  </a:cubicBezTo>
                  <a:cubicBezTo>
                    <a:pt x="308" y="383"/>
                    <a:pt x="307" y="384"/>
                    <a:pt x="306" y="384"/>
                  </a:cubicBezTo>
                  <a:cubicBezTo>
                    <a:pt x="306" y="370"/>
                    <a:pt x="306" y="370"/>
                    <a:pt x="306" y="370"/>
                  </a:cubicBezTo>
                  <a:cubicBezTo>
                    <a:pt x="307" y="371"/>
                    <a:pt x="307" y="371"/>
                    <a:pt x="307" y="371"/>
                  </a:cubicBezTo>
                  <a:cubicBezTo>
                    <a:pt x="308" y="372"/>
                    <a:pt x="308" y="373"/>
                    <a:pt x="309" y="373"/>
                  </a:cubicBezTo>
                  <a:close/>
                  <a:moveTo>
                    <a:pt x="309" y="387"/>
                  </a:moveTo>
                  <a:cubicBezTo>
                    <a:pt x="309" y="392"/>
                    <a:pt x="309" y="392"/>
                    <a:pt x="309" y="392"/>
                  </a:cubicBezTo>
                  <a:cubicBezTo>
                    <a:pt x="306" y="389"/>
                    <a:pt x="306" y="389"/>
                    <a:pt x="306" y="389"/>
                  </a:cubicBezTo>
                  <a:cubicBezTo>
                    <a:pt x="306" y="385"/>
                    <a:pt x="306" y="385"/>
                    <a:pt x="306" y="385"/>
                  </a:cubicBezTo>
                  <a:cubicBezTo>
                    <a:pt x="309" y="387"/>
                    <a:pt x="309" y="387"/>
                    <a:pt x="309" y="387"/>
                  </a:cubicBezTo>
                  <a:close/>
                  <a:moveTo>
                    <a:pt x="309" y="399"/>
                  </a:moveTo>
                  <a:cubicBezTo>
                    <a:pt x="309" y="404"/>
                    <a:pt x="309" y="404"/>
                    <a:pt x="309" y="404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06" y="397"/>
                    <a:pt x="306" y="397"/>
                    <a:pt x="306" y="397"/>
                  </a:cubicBezTo>
                  <a:lnTo>
                    <a:pt x="309" y="399"/>
                  </a:lnTo>
                  <a:close/>
                  <a:moveTo>
                    <a:pt x="305" y="411"/>
                  </a:moveTo>
                  <a:cubicBezTo>
                    <a:pt x="306" y="412"/>
                    <a:pt x="306" y="412"/>
                    <a:pt x="306" y="412"/>
                  </a:cubicBezTo>
                  <a:cubicBezTo>
                    <a:pt x="306" y="407"/>
                    <a:pt x="306" y="407"/>
                    <a:pt x="306" y="407"/>
                  </a:cubicBezTo>
                  <a:cubicBezTo>
                    <a:pt x="305" y="406"/>
                    <a:pt x="305" y="406"/>
                    <a:pt x="305" y="406"/>
                  </a:cubicBezTo>
                  <a:cubicBezTo>
                    <a:pt x="305" y="411"/>
                    <a:pt x="305" y="411"/>
                    <a:pt x="305" y="411"/>
                  </a:cubicBezTo>
                  <a:close/>
                  <a:moveTo>
                    <a:pt x="306" y="209"/>
                  </a:moveTo>
                  <a:cubicBezTo>
                    <a:pt x="305" y="208"/>
                    <a:pt x="305" y="208"/>
                    <a:pt x="305" y="208"/>
                  </a:cubicBezTo>
                  <a:cubicBezTo>
                    <a:pt x="305" y="234"/>
                    <a:pt x="305" y="234"/>
                    <a:pt x="305" y="234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6" y="209"/>
                    <a:pt x="306" y="209"/>
                    <a:pt x="306" y="209"/>
                  </a:cubicBezTo>
                  <a:close/>
                  <a:moveTo>
                    <a:pt x="306" y="237"/>
                  </a:moveTo>
                  <a:cubicBezTo>
                    <a:pt x="306" y="242"/>
                    <a:pt x="306" y="242"/>
                    <a:pt x="306" y="242"/>
                  </a:cubicBezTo>
                  <a:cubicBezTo>
                    <a:pt x="305" y="242"/>
                    <a:pt x="305" y="242"/>
                    <a:pt x="305" y="242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6" y="237"/>
                    <a:pt x="306" y="237"/>
                    <a:pt x="306" y="237"/>
                  </a:cubicBezTo>
                  <a:close/>
                  <a:moveTo>
                    <a:pt x="306" y="254"/>
                  </a:moveTo>
                  <a:cubicBezTo>
                    <a:pt x="306" y="260"/>
                    <a:pt x="306" y="260"/>
                    <a:pt x="306" y="260"/>
                  </a:cubicBezTo>
                  <a:cubicBezTo>
                    <a:pt x="305" y="259"/>
                    <a:pt x="305" y="259"/>
                    <a:pt x="305" y="259"/>
                  </a:cubicBezTo>
                  <a:cubicBezTo>
                    <a:pt x="305" y="254"/>
                    <a:pt x="305" y="254"/>
                    <a:pt x="305" y="254"/>
                  </a:cubicBezTo>
                  <a:cubicBezTo>
                    <a:pt x="306" y="254"/>
                    <a:pt x="306" y="254"/>
                    <a:pt x="306" y="254"/>
                  </a:cubicBezTo>
                  <a:close/>
                  <a:moveTo>
                    <a:pt x="306" y="274"/>
                  </a:moveTo>
                  <a:cubicBezTo>
                    <a:pt x="306" y="281"/>
                    <a:pt x="306" y="281"/>
                    <a:pt x="306" y="281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74"/>
                    <a:pt x="305" y="274"/>
                    <a:pt x="305" y="274"/>
                  </a:cubicBezTo>
                  <a:cubicBezTo>
                    <a:pt x="306" y="274"/>
                    <a:pt x="306" y="274"/>
                    <a:pt x="306" y="274"/>
                  </a:cubicBezTo>
                  <a:close/>
                  <a:moveTo>
                    <a:pt x="306" y="298"/>
                  </a:moveTo>
                  <a:cubicBezTo>
                    <a:pt x="306" y="308"/>
                    <a:pt x="306" y="308"/>
                    <a:pt x="306" y="308"/>
                  </a:cubicBezTo>
                  <a:cubicBezTo>
                    <a:pt x="306" y="308"/>
                    <a:pt x="306" y="307"/>
                    <a:pt x="305" y="30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8"/>
                    <a:pt x="306" y="298"/>
                    <a:pt x="306" y="298"/>
                  </a:cubicBezTo>
                  <a:close/>
                  <a:moveTo>
                    <a:pt x="306" y="315"/>
                  </a:moveTo>
                  <a:cubicBezTo>
                    <a:pt x="306" y="325"/>
                    <a:pt x="306" y="325"/>
                    <a:pt x="306" y="325"/>
                  </a:cubicBezTo>
                  <a:cubicBezTo>
                    <a:pt x="305" y="325"/>
                    <a:pt x="305" y="325"/>
                    <a:pt x="305" y="325"/>
                  </a:cubicBezTo>
                  <a:cubicBezTo>
                    <a:pt x="305" y="316"/>
                    <a:pt x="305" y="316"/>
                    <a:pt x="305" y="316"/>
                  </a:cubicBezTo>
                  <a:cubicBezTo>
                    <a:pt x="306" y="316"/>
                    <a:pt x="306" y="315"/>
                    <a:pt x="306" y="315"/>
                  </a:cubicBezTo>
                  <a:close/>
                  <a:moveTo>
                    <a:pt x="306" y="327"/>
                  </a:moveTo>
                  <a:cubicBezTo>
                    <a:pt x="306" y="336"/>
                    <a:pt x="306" y="336"/>
                    <a:pt x="306" y="336"/>
                  </a:cubicBezTo>
                  <a:cubicBezTo>
                    <a:pt x="305" y="335"/>
                    <a:pt x="305" y="335"/>
                    <a:pt x="305" y="335"/>
                  </a:cubicBezTo>
                  <a:cubicBezTo>
                    <a:pt x="305" y="326"/>
                    <a:pt x="305" y="326"/>
                    <a:pt x="305" y="326"/>
                  </a:cubicBezTo>
                  <a:cubicBezTo>
                    <a:pt x="306" y="327"/>
                    <a:pt x="306" y="327"/>
                    <a:pt x="306" y="327"/>
                  </a:cubicBezTo>
                  <a:close/>
                  <a:moveTo>
                    <a:pt x="306" y="352"/>
                  </a:moveTo>
                  <a:cubicBezTo>
                    <a:pt x="306" y="357"/>
                    <a:pt x="306" y="357"/>
                    <a:pt x="306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1"/>
                    <a:pt x="305" y="351"/>
                    <a:pt x="305" y="351"/>
                  </a:cubicBezTo>
                  <a:cubicBezTo>
                    <a:pt x="306" y="352"/>
                    <a:pt x="306" y="352"/>
                    <a:pt x="306" y="352"/>
                  </a:cubicBezTo>
                  <a:close/>
                  <a:moveTo>
                    <a:pt x="306" y="370"/>
                  </a:moveTo>
                  <a:cubicBezTo>
                    <a:pt x="306" y="384"/>
                    <a:pt x="306" y="384"/>
                    <a:pt x="306" y="384"/>
                  </a:cubicBezTo>
                  <a:cubicBezTo>
                    <a:pt x="305" y="384"/>
                    <a:pt x="305" y="384"/>
                    <a:pt x="305" y="384"/>
                  </a:cubicBezTo>
                  <a:cubicBezTo>
                    <a:pt x="305" y="378"/>
                    <a:pt x="305" y="378"/>
                    <a:pt x="305" y="378"/>
                  </a:cubicBezTo>
                  <a:cubicBezTo>
                    <a:pt x="306" y="377"/>
                    <a:pt x="306" y="376"/>
                    <a:pt x="305" y="375"/>
                  </a:cubicBezTo>
                  <a:cubicBezTo>
                    <a:pt x="305" y="370"/>
                    <a:pt x="305" y="370"/>
                    <a:pt x="305" y="370"/>
                  </a:cubicBezTo>
                  <a:cubicBezTo>
                    <a:pt x="306" y="370"/>
                    <a:pt x="306" y="370"/>
                    <a:pt x="306" y="370"/>
                  </a:cubicBezTo>
                  <a:close/>
                  <a:moveTo>
                    <a:pt x="306" y="385"/>
                  </a:moveTo>
                  <a:cubicBezTo>
                    <a:pt x="306" y="389"/>
                    <a:pt x="306" y="389"/>
                    <a:pt x="306" y="389"/>
                  </a:cubicBezTo>
                  <a:cubicBezTo>
                    <a:pt x="305" y="388"/>
                    <a:pt x="305" y="388"/>
                    <a:pt x="305" y="388"/>
                  </a:cubicBezTo>
                  <a:cubicBezTo>
                    <a:pt x="305" y="384"/>
                    <a:pt x="305" y="384"/>
                    <a:pt x="305" y="384"/>
                  </a:cubicBezTo>
                  <a:cubicBezTo>
                    <a:pt x="306" y="385"/>
                    <a:pt x="306" y="385"/>
                    <a:pt x="306" y="385"/>
                  </a:cubicBezTo>
                  <a:close/>
                  <a:moveTo>
                    <a:pt x="306" y="397"/>
                  </a:moveTo>
                  <a:cubicBezTo>
                    <a:pt x="306" y="401"/>
                    <a:pt x="306" y="401"/>
                    <a:pt x="306" y="401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05" y="401"/>
                    <a:pt x="305" y="401"/>
                    <a:pt x="305" y="401"/>
                  </a:cubicBezTo>
                  <a:cubicBezTo>
                    <a:pt x="305" y="396"/>
                    <a:pt x="305" y="396"/>
                    <a:pt x="305" y="396"/>
                  </a:cubicBezTo>
                  <a:lnTo>
                    <a:pt x="306" y="397"/>
                  </a:lnTo>
                  <a:close/>
                  <a:moveTo>
                    <a:pt x="299" y="405"/>
                  </a:moveTo>
                  <a:cubicBezTo>
                    <a:pt x="305" y="411"/>
                    <a:pt x="305" y="411"/>
                    <a:pt x="305" y="411"/>
                  </a:cubicBezTo>
                  <a:cubicBezTo>
                    <a:pt x="305" y="406"/>
                    <a:pt x="305" y="406"/>
                    <a:pt x="305" y="406"/>
                  </a:cubicBezTo>
                  <a:cubicBezTo>
                    <a:pt x="301" y="402"/>
                    <a:pt x="301" y="402"/>
                    <a:pt x="301" y="402"/>
                  </a:cubicBezTo>
                  <a:cubicBezTo>
                    <a:pt x="299" y="400"/>
                    <a:pt x="299" y="400"/>
                    <a:pt x="299" y="400"/>
                  </a:cubicBezTo>
                  <a:cubicBezTo>
                    <a:pt x="299" y="405"/>
                    <a:pt x="299" y="405"/>
                    <a:pt x="299" y="405"/>
                  </a:cubicBezTo>
                  <a:close/>
                  <a:moveTo>
                    <a:pt x="305" y="208"/>
                  </a:moveTo>
                  <a:cubicBezTo>
                    <a:pt x="299" y="200"/>
                    <a:pt x="299" y="200"/>
                    <a:pt x="299" y="200"/>
                  </a:cubicBezTo>
                  <a:cubicBezTo>
                    <a:pt x="299" y="206"/>
                    <a:pt x="299" y="206"/>
                    <a:pt x="299" y="206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304" y="213"/>
                    <a:pt x="303" y="217"/>
                    <a:pt x="299" y="213"/>
                  </a:cubicBezTo>
                  <a:cubicBezTo>
                    <a:pt x="299" y="221"/>
                    <a:pt x="299" y="221"/>
                    <a:pt x="299" y="221"/>
                  </a:cubicBezTo>
                  <a:cubicBezTo>
                    <a:pt x="299" y="222"/>
                    <a:pt x="299" y="222"/>
                    <a:pt x="299" y="223"/>
                  </a:cubicBezTo>
                  <a:cubicBezTo>
                    <a:pt x="299" y="246"/>
                    <a:pt x="299" y="246"/>
                    <a:pt x="299" y="246"/>
                  </a:cubicBezTo>
                  <a:cubicBezTo>
                    <a:pt x="300" y="243"/>
                    <a:pt x="301" y="241"/>
                    <a:pt x="303" y="239"/>
                  </a:cubicBezTo>
                  <a:cubicBezTo>
                    <a:pt x="305" y="242"/>
                    <a:pt x="305" y="242"/>
                    <a:pt x="305" y="242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5" y="234"/>
                    <a:pt x="305" y="234"/>
                    <a:pt x="305" y="234"/>
                  </a:cubicBezTo>
                  <a:cubicBezTo>
                    <a:pt x="305" y="208"/>
                    <a:pt x="305" y="208"/>
                    <a:pt x="305" y="208"/>
                  </a:cubicBezTo>
                  <a:close/>
                  <a:moveTo>
                    <a:pt x="305" y="254"/>
                  </a:moveTo>
                  <a:cubicBezTo>
                    <a:pt x="305" y="259"/>
                    <a:pt x="305" y="259"/>
                    <a:pt x="305" y="259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299" y="247"/>
                    <a:pt x="299" y="247"/>
                    <a:pt x="299" y="247"/>
                  </a:cubicBezTo>
                  <a:cubicBezTo>
                    <a:pt x="301" y="249"/>
                    <a:pt x="303" y="251"/>
                    <a:pt x="305" y="254"/>
                  </a:cubicBezTo>
                  <a:close/>
                  <a:moveTo>
                    <a:pt x="305" y="274"/>
                  </a:moveTo>
                  <a:cubicBezTo>
                    <a:pt x="305" y="280"/>
                    <a:pt x="305" y="280"/>
                    <a:pt x="305" y="280"/>
                  </a:cubicBezTo>
                  <a:cubicBezTo>
                    <a:pt x="302" y="277"/>
                    <a:pt x="302" y="277"/>
                    <a:pt x="302" y="277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9" y="267"/>
                    <a:pt x="299" y="267"/>
                    <a:pt x="299" y="267"/>
                  </a:cubicBezTo>
                  <a:cubicBezTo>
                    <a:pt x="305" y="273"/>
                    <a:pt x="305" y="273"/>
                    <a:pt x="305" y="273"/>
                  </a:cubicBezTo>
                  <a:cubicBezTo>
                    <a:pt x="305" y="274"/>
                    <a:pt x="305" y="274"/>
                    <a:pt x="305" y="274"/>
                  </a:cubicBezTo>
                  <a:close/>
                  <a:moveTo>
                    <a:pt x="305" y="297"/>
                  </a:moveTo>
                  <a:cubicBezTo>
                    <a:pt x="305" y="307"/>
                    <a:pt x="305" y="307"/>
                    <a:pt x="305" y="307"/>
                  </a:cubicBezTo>
                  <a:cubicBezTo>
                    <a:pt x="305" y="307"/>
                    <a:pt x="305" y="306"/>
                    <a:pt x="304" y="306"/>
                  </a:cubicBezTo>
                  <a:cubicBezTo>
                    <a:pt x="299" y="300"/>
                    <a:pt x="299" y="300"/>
                    <a:pt x="299" y="300"/>
                  </a:cubicBezTo>
                  <a:cubicBezTo>
                    <a:pt x="299" y="290"/>
                    <a:pt x="299" y="290"/>
                    <a:pt x="299" y="290"/>
                  </a:cubicBezTo>
                  <a:cubicBezTo>
                    <a:pt x="305" y="297"/>
                    <a:pt x="305" y="297"/>
                    <a:pt x="305" y="297"/>
                  </a:cubicBezTo>
                  <a:close/>
                  <a:moveTo>
                    <a:pt x="305" y="316"/>
                  </a:moveTo>
                  <a:cubicBezTo>
                    <a:pt x="305" y="325"/>
                    <a:pt x="305" y="325"/>
                    <a:pt x="305" y="325"/>
                  </a:cubicBezTo>
                  <a:cubicBezTo>
                    <a:pt x="305" y="326"/>
                    <a:pt x="305" y="326"/>
                    <a:pt x="305" y="326"/>
                  </a:cubicBezTo>
                  <a:cubicBezTo>
                    <a:pt x="305" y="326"/>
                    <a:pt x="305" y="326"/>
                    <a:pt x="305" y="326"/>
                  </a:cubicBezTo>
                  <a:cubicBezTo>
                    <a:pt x="305" y="335"/>
                    <a:pt x="305" y="335"/>
                    <a:pt x="305" y="335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18"/>
                    <a:pt x="299" y="318"/>
                    <a:pt x="299" y="318"/>
                  </a:cubicBezTo>
                  <a:cubicBezTo>
                    <a:pt x="301" y="319"/>
                    <a:pt x="304" y="318"/>
                    <a:pt x="305" y="316"/>
                  </a:cubicBezTo>
                  <a:close/>
                  <a:moveTo>
                    <a:pt x="305" y="351"/>
                  </a:moveTo>
                  <a:cubicBezTo>
                    <a:pt x="305" y="357"/>
                    <a:pt x="305" y="357"/>
                    <a:pt x="305" y="357"/>
                  </a:cubicBezTo>
                  <a:cubicBezTo>
                    <a:pt x="301" y="353"/>
                    <a:pt x="301" y="353"/>
                    <a:pt x="301" y="353"/>
                  </a:cubicBezTo>
                  <a:cubicBezTo>
                    <a:pt x="299" y="351"/>
                    <a:pt x="299" y="351"/>
                    <a:pt x="299" y="351"/>
                  </a:cubicBezTo>
                  <a:cubicBezTo>
                    <a:pt x="299" y="345"/>
                    <a:pt x="299" y="345"/>
                    <a:pt x="299" y="345"/>
                  </a:cubicBezTo>
                  <a:cubicBezTo>
                    <a:pt x="305" y="351"/>
                    <a:pt x="305" y="351"/>
                    <a:pt x="305" y="351"/>
                  </a:cubicBezTo>
                  <a:cubicBezTo>
                    <a:pt x="305" y="351"/>
                    <a:pt x="305" y="351"/>
                    <a:pt x="305" y="351"/>
                  </a:cubicBezTo>
                  <a:close/>
                  <a:moveTo>
                    <a:pt x="305" y="370"/>
                  </a:moveTo>
                  <a:cubicBezTo>
                    <a:pt x="305" y="375"/>
                    <a:pt x="305" y="375"/>
                    <a:pt x="305" y="375"/>
                  </a:cubicBezTo>
                  <a:cubicBezTo>
                    <a:pt x="305" y="374"/>
                    <a:pt x="305" y="373"/>
                    <a:pt x="304" y="373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299" y="364"/>
                    <a:pt x="299" y="364"/>
                    <a:pt x="299" y="364"/>
                  </a:cubicBezTo>
                  <a:cubicBezTo>
                    <a:pt x="301" y="366"/>
                    <a:pt x="303" y="368"/>
                    <a:pt x="305" y="370"/>
                  </a:cubicBezTo>
                  <a:close/>
                  <a:moveTo>
                    <a:pt x="305" y="378"/>
                  </a:moveTo>
                  <a:cubicBezTo>
                    <a:pt x="305" y="384"/>
                    <a:pt x="305" y="384"/>
                    <a:pt x="305" y="384"/>
                  </a:cubicBezTo>
                  <a:cubicBezTo>
                    <a:pt x="305" y="384"/>
                    <a:pt x="305" y="384"/>
                    <a:pt x="305" y="384"/>
                  </a:cubicBezTo>
                  <a:cubicBezTo>
                    <a:pt x="305" y="384"/>
                    <a:pt x="305" y="384"/>
                    <a:pt x="305" y="384"/>
                  </a:cubicBezTo>
                  <a:cubicBezTo>
                    <a:pt x="305" y="388"/>
                    <a:pt x="305" y="388"/>
                    <a:pt x="305" y="388"/>
                  </a:cubicBezTo>
                  <a:cubicBezTo>
                    <a:pt x="302" y="385"/>
                    <a:pt x="302" y="385"/>
                    <a:pt x="302" y="385"/>
                  </a:cubicBezTo>
                  <a:cubicBezTo>
                    <a:pt x="301" y="386"/>
                    <a:pt x="300" y="386"/>
                    <a:pt x="299" y="387"/>
                  </a:cubicBezTo>
                  <a:cubicBezTo>
                    <a:pt x="299" y="378"/>
                    <a:pt x="299" y="378"/>
                    <a:pt x="299" y="378"/>
                  </a:cubicBezTo>
                  <a:cubicBezTo>
                    <a:pt x="302" y="380"/>
                    <a:pt x="304" y="379"/>
                    <a:pt x="305" y="378"/>
                  </a:cubicBezTo>
                  <a:close/>
                  <a:moveTo>
                    <a:pt x="305" y="396"/>
                  </a:moveTo>
                  <a:cubicBezTo>
                    <a:pt x="305" y="401"/>
                    <a:pt x="305" y="401"/>
                    <a:pt x="305" y="401"/>
                  </a:cubicBezTo>
                  <a:cubicBezTo>
                    <a:pt x="299" y="395"/>
                    <a:pt x="299" y="395"/>
                    <a:pt x="299" y="395"/>
                  </a:cubicBezTo>
                  <a:cubicBezTo>
                    <a:pt x="299" y="390"/>
                    <a:pt x="299" y="390"/>
                    <a:pt x="299" y="390"/>
                  </a:cubicBezTo>
                  <a:lnTo>
                    <a:pt x="305" y="396"/>
                  </a:lnTo>
                  <a:close/>
                  <a:moveTo>
                    <a:pt x="292" y="399"/>
                  </a:moveTo>
                  <a:cubicBezTo>
                    <a:pt x="299" y="405"/>
                    <a:pt x="299" y="405"/>
                    <a:pt x="299" y="405"/>
                  </a:cubicBezTo>
                  <a:cubicBezTo>
                    <a:pt x="299" y="400"/>
                    <a:pt x="299" y="400"/>
                    <a:pt x="299" y="400"/>
                  </a:cubicBezTo>
                  <a:cubicBezTo>
                    <a:pt x="292" y="394"/>
                    <a:pt x="292" y="394"/>
                    <a:pt x="292" y="394"/>
                  </a:cubicBezTo>
                  <a:cubicBezTo>
                    <a:pt x="292" y="399"/>
                    <a:pt x="292" y="399"/>
                    <a:pt x="292" y="399"/>
                  </a:cubicBezTo>
                  <a:close/>
                  <a:moveTo>
                    <a:pt x="299" y="200"/>
                  </a:moveTo>
                  <a:cubicBezTo>
                    <a:pt x="292" y="192"/>
                    <a:pt x="292" y="192"/>
                    <a:pt x="292" y="192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4" y="201"/>
                    <a:pt x="296" y="203"/>
                    <a:pt x="299" y="206"/>
                  </a:cubicBezTo>
                  <a:cubicBezTo>
                    <a:pt x="299" y="200"/>
                    <a:pt x="299" y="200"/>
                    <a:pt x="299" y="200"/>
                  </a:cubicBezTo>
                  <a:close/>
                  <a:moveTo>
                    <a:pt x="299" y="213"/>
                  </a:moveTo>
                  <a:cubicBezTo>
                    <a:pt x="299" y="221"/>
                    <a:pt x="299" y="221"/>
                    <a:pt x="299" y="221"/>
                  </a:cubicBezTo>
                  <a:cubicBezTo>
                    <a:pt x="298" y="219"/>
                    <a:pt x="298" y="218"/>
                    <a:pt x="296" y="216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8" y="212"/>
                    <a:pt x="298" y="213"/>
                    <a:pt x="299" y="213"/>
                  </a:cubicBezTo>
                  <a:close/>
                  <a:moveTo>
                    <a:pt x="299" y="223"/>
                  </a:moveTo>
                  <a:cubicBezTo>
                    <a:pt x="298" y="225"/>
                    <a:pt x="296" y="225"/>
                    <a:pt x="293" y="222"/>
                  </a:cubicBezTo>
                  <a:cubicBezTo>
                    <a:pt x="292" y="221"/>
                    <a:pt x="292" y="221"/>
                    <a:pt x="292" y="221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5" y="230"/>
                    <a:pt x="294" y="235"/>
                    <a:pt x="292" y="236"/>
                  </a:cubicBezTo>
                  <a:cubicBezTo>
                    <a:pt x="292" y="257"/>
                    <a:pt x="292" y="257"/>
                    <a:pt x="292" y="257"/>
                  </a:cubicBezTo>
                  <a:cubicBezTo>
                    <a:pt x="293" y="254"/>
                    <a:pt x="295" y="252"/>
                    <a:pt x="296" y="249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299" y="247"/>
                    <a:pt x="299" y="247"/>
                    <a:pt x="299" y="247"/>
                  </a:cubicBezTo>
                  <a:cubicBezTo>
                    <a:pt x="298" y="246"/>
                    <a:pt x="298" y="246"/>
                    <a:pt x="298" y="246"/>
                  </a:cubicBezTo>
                  <a:cubicBezTo>
                    <a:pt x="299" y="246"/>
                    <a:pt x="299" y="246"/>
                    <a:pt x="299" y="246"/>
                  </a:cubicBezTo>
                  <a:cubicBezTo>
                    <a:pt x="299" y="223"/>
                    <a:pt x="299" y="223"/>
                    <a:pt x="299" y="223"/>
                  </a:cubicBezTo>
                  <a:close/>
                  <a:moveTo>
                    <a:pt x="299" y="267"/>
                  </a:moveTo>
                  <a:cubicBezTo>
                    <a:pt x="299" y="273"/>
                    <a:pt x="299" y="273"/>
                    <a:pt x="299" y="273"/>
                  </a:cubicBezTo>
                  <a:cubicBezTo>
                    <a:pt x="292" y="265"/>
                    <a:pt x="292" y="265"/>
                    <a:pt x="292" y="265"/>
                  </a:cubicBezTo>
                  <a:cubicBezTo>
                    <a:pt x="292" y="259"/>
                    <a:pt x="292" y="259"/>
                    <a:pt x="292" y="259"/>
                  </a:cubicBezTo>
                  <a:cubicBezTo>
                    <a:pt x="299" y="267"/>
                    <a:pt x="299" y="267"/>
                    <a:pt x="299" y="267"/>
                  </a:cubicBezTo>
                  <a:close/>
                  <a:moveTo>
                    <a:pt x="299" y="290"/>
                  </a:moveTo>
                  <a:cubicBezTo>
                    <a:pt x="299" y="300"/>
                    <a:pt x="299" y="300"/>
                    <a:pt x="299" y="300"/>
                  </a:cubicBezTo>
                  <a:cubicBezTo>
                    <a:pt x="292" y="293"/>
                    <a:pt x="292" y="293"/>
                    <a:pt x="292" y="29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5" y="286"/>
                    <a:pt x="295" y="286"/>
                    <a:pt x="295" y="286"/>
                  </a:cubicBezTo>
                  <a:cubicBezTo>
                    <a:pt x="299" y="290"/>
                    <a:pt x="299" y="290"/>
                    <a:pt x="299" y="290"/>
                  </a:cubicBezTo>
                  <a:close/>
                  <a:moveTo>
                    <a:pt x="299" y="318"/>
                  </a:moveTo>
                  <a:cubicBezTo>
                    <a:pt x="299" y="331"/>
                    <a:pt x="299" y="331"/>
                    <a:pt x="299" y="331"/>
                  </a:cubicBezTo>
                  <a:cubicBezTo>
                    <a:pt x="296" y="333"/>
                    <a:pt x="294" y="335"/>
                    <a:pt x="292" y="336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3" y="327"/>
                    <a:pt x="293" y="325"/>
                    <a:pt x="292" y="322"/>
                  </a:cubicBezTo>
                  <a:cubicBezTo>
                    <a:pt x="292" y="312"/>
                    <a:pt x="292" y="312"/>
                    <a:pt x="292" y="312"/>
                  </a:cubicBezTo>
                  <a:cubicBezTo>
                    <a:pt x="295" y="315"/>
                    <a:pt x="295" y="315"/>
                    <a:pt x="295" y="315"/>
                  </a:cubicBezTo>
                  <a:cubicBezTo>
                    <a:pt x="296" y="317"/>
                    <a:pt x="297" y="318"/>
                    <a:pt x="299" y="318"/>
                  </a:cubicBezTo>
                  <a:close/>
                  <a:moveTo>
                    <a:pt x="299" y="345"/>
                  </a:moveTo>
                  <a:cubicBezTo>
                    <a:pt x="299" y="351"/>
                    <a:pt x="299" y="351"/>
                    <a:pt x="299" y="351"/>
                  </a:cubicBezTo>
                  <a:cubicBezTo>
                    <a:pt x="296" y="348"/>
                    <a:pt x="294" y="346"/>
                    <a:pt x="292" y="344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9" y="345"/>
                    <a:pt x="299" y="345"/>
                    <a:pt x="299" y="345"/>
                  </a:cubicBezTo>
                  <a:close/>
                  <a:moveTo>
                    <a:pt x="299" y="364"/>
                  </a:moveTo>
                  <a:cubicBezTo>
                    <a:pt x="299" y="368"/>
                    <a:pt x="299" y="368"/>
                    <a:pt x="299" y="368"/>
                  </a:cubicBezTo>
                  <a:cubicBezTo>
                    <a:pt x="292" y="361"/>
                    <a:pt x="292" y="361"/>
                    <a:pt x="292" y="361"/>
                  </a:cubicBezTo>
                  <a:cubicBezTo>
                    <a:pt x="292" y="357"/>
                    <a:pt x="292" y="357"/>
                    <a:pt x="292" y="357"/>
                  </a:cubicBezTo>
                  <a:cubicBezTo>
                    <a:pt x="293" y="358"/>
                    <a:pt x="293" y="358"/>
                    <a:pt x="293" y="358"/>
                  </a:cubicBezTo>
                  <a:cubicBezTo>
                    <a:pt x="299" y="364"/>
                    <a:pt x="299" y="364"/>
                    <a:pt x="299" y="364"/>
                  </a:cubicBezTo>
                  <a:close/>
                  <a:moveTo>
                    <a:pt x="299" y="378"/>
                  </a:moveTo>
                  <a:cubicBezTo>
                    <a:pt x="299" y="387"/>
                    <a:pt x="299" y="387"/>
                    <a:pt x="299" y="387"/>
                  </a:cubicBezTo>
                  <a:cubicBezTo>
                    <a:pt x="298" y="387"/>
                    <a:pt x="297" y="387"/>
                    <a:pt x="296" y="387"/>
                  </a:cubicBezTo>
                  <a:cubicBezTo>
                    <a:pt x="299" y="390"/>
                    <a:pt x="299" y="390"/>
                    <a:pt x="299" y="390"/>
                  </a:cubicBezTo>
                  <a:cubicBezTo>
                    <a:pt x="299" y="395"/>
                    <a:pt x="299" y="395"/>
                    <a:pt x="299" y="395"/>
                  </a:cubicBezTo>
                  <a:cubicBezTo>
                    <a:pt x="292" y="389"/>
                    <a:pt x="292" y="389"/>
                    <a:pt x="292" y="389"/>
                  </a:cubicBezTo>
                  <a:cubicBezTo>
                    <a:pt x="292" y="389"/>
                    <a:pt x="292" y="389"/>
                    <a:pt x="292" y="38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95" y="383"/>
                    <a:pt x="297" y="381"/>
                    <a:pt x="293" y="378"/>
                  </a:cubicBezTo>
                  <a:cubicBezTo>
                    <a:pt x="292" y="376"/>
                    <a:pt x="292" y="376"/>
                    <a:pt x="292" y="376"/>
                  </a:cubicBezTo>
                  <a:cubicBezTo>
                    <a:pt x="292" y="372"/>
                    <a:pt x="292" y="372"/>
                    <a:pt x="292" y="372"/>
                  </a:cubicBezTo>
                  <a:cubicBezTo>
                    <a:pt x="296" y="376"/>
                    <a:pt x="296" y="376"/>
                    <a:pt x="296" y="376"/>
                  </a:cubicBezTo>
                  <a:cubicBezTo>
                    <a:pt x="297" y="377"/>
                    <a:pt x="298" y="378"/>
                    <a:pt x="299" y="378"/>
                  </a:cubicBezTo>
                  <a:close/>
                  <a:moveTo>
                    <a:pt x="287" y="395"/>
                  </a:moveTo>
                  <a:cubicBezTo>
                    <a:pt x="292" y="399"/>
                    <a:pt x="292" y="399"/>
                    <a:pt x="292" y="399"/>
                  </a:cubicBezTo>
                  <a:cubicBezTo>
                    <a:pt x="292" y="394"/>
                    <a:pt x="292" y="394"/>
                    <a:pt x="292" y="394"/>
                  </a:cubicBezTo>
                  <a:cubicBezTo>
                    <a:pt x="287" y="390"/>
                    <a:pt x="287" y="390"/>
                    <a:pt x="287" y="390"/>
                  </a:cubicBezTo>
                  <a:cubicBezTo>
                    <a:pt x="289" y="389"/>
                    <a:pt x="290" y="389"/>
                    <a:pt x="292" y="38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90" y="382"/>
                    <a:pt x="288" y="381"/>
                    <a:pt x="287" y="380"/>
                  </a:cubicBezTo>
                  <a:cubicBezTo>
                    <a:pt x="287" y="379"/>
                    <a:pt x="287" y="379"/>
                    <a:pt x="287" y="379"/>
                  </a:cubicBezTo>
                  <a:cubicBezTo>
                    <a:pt x="287" y="395"/>
                    <a:pt x="287" y="395"/>
                    <a:pt x="287" y="395"/>
                  </a:cubicBezTo>
                  <a:close/>
                  <a:moveTo>
                    <a:pt x="292" y="192"/>
                  </a:moveTo>
                  <a:cubicBezTo>
                    <a:pt x="287" y="186"/>
                    <a:pt x="287" y="186"/>
                    <a:pt x="287" y="186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2"/>
                    <a:pt x="292" y="192"/>
                    <a:pt x="292" y="192"/>
                  </a:cubicBezTo>
                  <a:close/>
                  <a:moveTo>
                    <a:pt x="292" y="205"/>
                  </a:moveTo>
                  <a:cubicBezTo>
                    <a:pt x="292" y="211"/>
                    <a:pt x="292" y="211"/>
                    <a:pt x="292" y="211"/>
                  </a:cubicBezTo>
                  <a:cubicBezTo>
                    <a:pt x="287" y="205"/>
                    <a:pt x="287" y="205"/>
                    <a:pt x="287" y="205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92" y="205"/>
                    <a:pt x="292" y="205"/>
                    <a:pt x="292" y="205"/>
                  </a:cubicBezTo>
                  <a:close/>
                  <a:moveTo>
                    <a:pt x="292" y="221"/>
                  </a:move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92" y="221"/>
                    <a:pt x="292" y="221"/>
                    <a:pt x="292" y="221"/>
                  </a:cubicBezTo>
                  <a:close/>
                  <a:moveTo>
                    <a:pt x="292" y="236"/>
                  </a:moveTo>
                  <a:cubicBezTo>
                    <a:pt x="292" y="257"/>
                    <a:pt x="292" y="257"/>
                    <a:pt x="292" y="257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2" y="259"/>
                    <a:pt x="292" y="259"/>
                    <a:pt x="292" y="259"/>
                  </a:cubicBezTo>
                  <a:cubicBezTo>
                    <a:pt x="292" y="265"/>
                    <a:pt x="292" y="265"/>
                    <a:pt x="292" y="265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3"/>
                    <a:pt x="287" y="263"/>
                    <a:pt x="287" y="263"/>
                  </a:cubicBezTo>
                  <a:cubicBezTo>
                    <a:pt x="287" y="245"/>
                    <a:pt x="287" y="245"/>
                    <a:pt x="287" y="245"/>
                  </a:cubicBezTo>
                  <a:cubicBezTo>
                    <a:pt x="288" y="244"/>
                    <a:pt x="288" y="241"/>
                    <a:pt x="287" y="239"/>
                  </a:cubicBezTo>
                  <a:cubicBezTo>
                    <a:pt x="287" y="233"/>
                    <a:pt x="287" y="233"/>
                    <a:pt x="287" y="233"/>
                  </a:cubicBezTo>
                  <a:cubicBezTo>
                    <a:pt x="288" y="235"/>
                    <a:pt x="290" y="236"/>
                    <a:pt x="292" y="236"/>
                  </a:cubicBezTo>
                  <a:close/>
                  <a:moveTo>
                    <a:pt x="292" y="283"/>
                  </a:moveTo>
                  <a:cubicBezTo>
                    <a:pt x="292" y="293"/>
                    <a:pt x="292" y="293"/>
                    <a:pt x="292" y="293"/>
                  </a:cubicBezTo>
                  <a:cubicBezTo>
                    <a:pt x="290" y="291"/>
                    <a:pt x="290" y="291"/>
                    <a:pt x="290" y="291"/>
                  </a:cubicBezTo>
                  <a:cubicBezTo>
                    <a:pt x="287" y="288"/>
                    <a:pt x="287" y="288"/>
                    <a:pt x="287" y="288"/>
                  </a:cubicBezTo>
                  <a:cubicBezTo>
                    <a:pt x="287" y="278"/>
                    <a:pt x="287" y="278"/>
                    <a:pt x="287" y="278"/>
                  </a:cubicBezTo>
                  <a:cubicBezTo>
                    <a:pt x="292" y="283"/>
                    <a:pt x="292" y="283"/>
                    <a:pt x="292" y="283"/>
                  </a:cubicBezTo>
                  <a:close/>
                  <a:moveTo>
                    <a:pt x="292" y="312"/>
                  </a:moveTo>
                  <a:cubicBezTo>
                    <a:pt x="292" y="322"/>
                    <a:pt x="292" y="322"/>
                    <a:pt x="292" y="322"/>
                  </a:cubicBezTo>
                  <a:cubicBezTo>
                    <a:pt x="291" y="322"/>
                    <a:pt x="291" y="321"/>
                    <a:pt x="290" y="320"/>
                  </a:cubicBezTo>
                  <a:cubicBezTo>
                    <a:pt x="287" y="317"/>
                    <a:pt x="287" y="317"/>
                    <a:pt x="287" y="31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92" y="312"/>
                    <a:pt x="292" y="312"/>
                    <a:pt x="292" y="312"/>
                  </a:cubicBezTo>
                  <a:close/>
                  <a:moveTo>
                    <a:pt x="292" y="328"/>
                  </a:moveTo>
                  <a:cubicBezTo>
                    <a:pt x="292" y="336"/>
                    <a:pt x="292" y="336"/>
                    <a:pt x="292" y="336"/>
                  </a:cubicBezTo>
                  <a:cubicBezTo>
                    <a:pt x="291" y="337"/>
                    <a:pt x="291" y="337"/>
                    <a:pt x="291" y="337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2" y="344"/>
                    <a:pt x="292" y="344"/>
                    <a:pt x="292" y="344"/>
                  </a:cubicBezTo>
                  <a:cubicBezTo>
                    <a:pt x="287" y="339"/>
                    <a:pt x="287" y="339"/>
                    <a:pt x="287" y="339"/>
                  </a:cubicBezTo>
                  <a:cubicBezTo>
                    <a:pt x="287" y="340"/>
                    <a:pt x="287" y="340"/>
                    <a:pt x="287" y="340"/>
                  </a:cubicBezTo>
                  <a:cubicBezTo>
                    <a:pt x="287" y="330"/>
                    <a:pt x="287" y="330"/>
                    <a:pt x="287" y="330"/>
                  </a:cubicBezTo>
                  <a:cubicBezTo>
                    <a:pt x="289" y="330"/>
                    <a:pt x="290" y="330"/>
                    <a:pt x="292" y="328"/>
                  </a:cubicBezTo>
                  <a:close/>
                  <a:moveTo>
                    <a:pt x="292" y="357"/>
                  </a:moveTo>
                  <a:cubicBezTo>
                    <a:pt x="292" y="361"/>
                    <a:pt x="292" y="361"/>
                    <a:pt x="292" y="361"/>
                  </a:cubicBezTo>
                  <a:cubicBezTo>
                    <a:pt x="289" y="359"/>
                    <a:pt x="289" y="359"/>
                    <a:pt x="289" y="359"/>
                  </a:cubicBezTo>
                  <a:cubicBezTo>
                    <a:pt x="287" y="357"/>
                    <a:pt x="287" y="357"/>
                    <a:pt x="287" y="357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92" y="357"/>
                    <a:pt x="292" y="357"/>
                    <a:pt x="292" y="357"/>
                  </a:cubicBezTo>
                  <a:close/>
                  <a:moveTo>
                    <a:pt x="292" y="372"/>
                  </a:moveTo>
                  <a:cubicBezTo>
                    <a:pt x="292" y="376"/>
                    <a:pt x="292" y="376"/>
                    <a:pt x="292" y="376"/>
                  </a:cubicBezTo>
                  <a:cubicBezTo>
                    <a:pt x="287" y="372"/>
                    <a:pt x="287" y="372"/>
                    <a:pt x="287" y="372"/>
                  </a:cubicBezTo>
                  <a:cubicBezTo>
                    <a:pt x="287" y="367"/>
                    <a:pt x="287" y="367"/>
                    <a:pt x="287" y="367"/>
                  </a:cubicBezTo>
                  <a:lnTo>
                    <a:pt x="292" y="372"/>
                  </a:lnTo>
                  <a:close/>
                  <a:moveTo>
                    <a:pt x="282" y="392"/>
                  </a:moveTo>
                  <a:cubicBezTo>
                    <a:pt x="283" y="392"/>
                    <a:pt x="283" y="392"/>
                    <a:pt x="283" y="392"/>
                  </a:cubicBezTo>
                  <a:cubicBezTo>
                    <a:pt x="287" y="395"/>
                    <a:pt x="287" y="395"/>
                    <a:pt x="287" y="395"/>
                  </a:cubicBezTo>
                  <a:cubicBezTo>
                    <a:pt x="287" y="379"/>
                    <a:pt x="287" y="379"/>
                    <a:pt x="287" y="379"/>
                  </a:cubicBezTo>
                  <a:cubicBezTo>
                    <a:pt x="282" y="375"/>
                    <a:pt x="282" y="375"/>
                    <a:pt x="282" y="375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3" y="381"/>
                    <a:pt x="283" y="381"/>
                    <a:pt x="283" y="381"/>
                  </a:cubicBezTo>
                  <a:cubicBezTo>
                    <a:pt x="287" y="384"/>
                    <a:pt x="285" y="386"/>
                    <a:pt x="282" y="384"/>
                  </a:cubicBezTo>
                  <a:cubicBezTo>
                    <a:pt x="282" y="392"/>
                    <a:pt x="282" y="392"/>
                    <a:pt x="282" y="392"/>
                  </a:cubicBezTo>
                  <a:close/>
                  <a:moveTo>
                    <a:pt x="287" y="186"/>
                  </a:moveTo>
                  <a:cubicBezTo>
                    <a:pt x="282" y="180"/>
                    <a:pt x="282" y="180"/>
                    <a:pt x="282" y="180"/>
                  </a:cubicBezTo>
                  <a:cubicBezTo>
                    <a:pt x="282" y="187"/>
                    <a:pt x="282" y="187"/>
                    <a:pt x="282" y="187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87" y="186"/>
                    <a:pt x="287" y="186"/>
                    <a:pt x="287" y="186"/>
                  </a:cubicBezTo>
                  <a:close/>
                  <a:moveTo>
                    <a:pt x="287" y="199"/>
                  </a:moveTo>
                  <a:cubicBezTo>
                    <a:pt x="287" y="205"/>
                    <a:pt x="287" y="205"/>
                    <a:pt x="287" y="205"/>
                  </a:cubicBezTo>
                  <a:cubicBezTo>
                    <a:pt x="282" y="201"/>
                    <a:pt x="282" y="201"/>
                    <a:pt x="282" y="201"/>
                  </a:cubicBezTo>
                  <a:cubicBezTo>
                    <a:pt x="282" y="200"/>
                    <a:pt x="282" y="200"/>
                    <a:pt x="282" y="200"/>
                  </a:cubicBezTo>
                  <a:cubicBezTo>
                    <a:pt x="282" y="194"/>
                    <a:pt x="282" y="194"/>
                    <a:pt x="282" y="194"/>
                  </a:cubicBezTo>
                  <a:cubicBezTo>
                    <a:pt x="284" y="197"/>
                    <a:pt x="284" y="197"/>
                    <a:pt x="284" y="197"/>
                  </a:cubicBezTo>
                  <a:cubicBezTo>
                    <a:pt x="287" y="199"/>
                    <a:pt x="287" y="199"/>
                    <a:pt x="287" y="199"/>
                  </a:cubicBezTo>
                  <a:close/>
                  <a:moveTo>
                    <a:pt x="287" y="215"/>
                  </a:moveTo>
                  <a:cubicBezTo>
                    <a:pt x="287" y="220"/>
                    <a:pt x="287" y="220"/>
                    <a:pt x="287" y="220"/>
                  </a:cubicBezTo>
                  <a:cubicBezTo>
                    <a:pt x="282" y="215"/>
                    <a:pt x="282" y="215"/>
                    <a:pt x="282" y="215"/>
                  </a:cubicBezTo>
                  <a:cubicBezTo>
                    <a:pt x="282" y="210"/>
                    <a:pt x="282" y="210"/>
                    <a:pt x="282" y="210"/>
                  </a:cubicBezTo>
                  <a:cubicBezTo>
                    <a:pt x="287" y="215"/>
                    <a:pt x="287" y="215"/>
                    <a:pt x="287" y="215"/>
                  </a:cubicBezTo>
                  <a:close/>
                  <a:moveTo>
                    <a:pt x="287" y="233"/>
                  </a:moveTo>
                  <a:cubicBezTo>
                    <a:pt x="287" y="239"/>
                    <a:pt x="287" y="239"/>
                    <a:pt x="287" y="239"/>
                  </a:cubicBezTo>
                  <a:cubicBezTo>
                    <a:pt x="286" y="238"/>
                    <a:pt x="286" y="237"/>
                    <a:pt x="285" y="236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2" y="228"/>
                    <a:pt x="282" y="228"/>
                    <a:pt x="282" y="228"/>
                  </a:cubicBezTo>
                  <a:cubicBezTo>
                    <a:pt x="287" y="233"/>
                    <a:pt x="287" y="233"/>
                    <a:pt x="287" y="233"/>
                  </a:cubicBezTo>
                  <a:cubicBezTo>
                    <a:pt x="287" y="233"/>
                    <a:pt x="287" y="233"/>
                    <a:pt x="287" y="233"/>
                  </a:cubicBezTo>
                  <a:close/>
                  <a:moveTo>
                    <a:pt x="287" y="245"/>
                  </a:moveTo>
                  <a:cubicBezTo>
                    <a:pt x="287" y="263"/>
                    <a:pt x="287" y="263"/>
                    <a:pt x="287" y="263"/>
                  </a:cubicBezTo>
                  <a:cubicBezTo>
                    <a:pt x="285" y="265"/>
                    <a:pt x="283" y="267"/>
                    <a:pt x="282" y="26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4" y="248"/>
                    <a:pt x="286" y="247"/>
                    <a:pt x="287" y="245"/>
                  </a:cubicBezTo>
                  <a:close/>
                  <a:moveTo>
                    <a:pt x="287" y="278"/>
                  </a:moveTo>
                  <a:cubicBezTo>
                    <a:pt x="287" y="288"/>
                    <a:pt x="287" y="288"/>
                    <a:pt x="287" y="288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73"/>
                    <a:pt x="282" y="273"/>
                    <a:pt x="282" y="273"/>
                  </a:cubicBezTo>
                  <a:cubicBezTo>
                    <a:pt x="287" y="278"/>
                    <a:pt x="287" y="278"/>
                    <a:pt x="287" y="278"/>
                  </a:cubicBezTo>
                  <a:close/>
                  <a:moveTo>
                    <a:pt x="287" y="307"/>
                  </a:moveTo>
                  <a:cubicBezTo>
                    <a:pt x="287" y="317"/>
                    <a:pt x="287" y="317"/>
                    <a:pt x="287" y="317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7" y="307"/>
                    <a:pt x="287" y="307"/>
                    <a:pt x="287" y="307"/>
                  </a:cubicBezTo>
                  <a:close/>
                  <a:moveTo>
                    <a:pt x="287" y="330"/>
                  </a:moveTo>
                  <a:cubicBezTo>
                    <a:pt x="287" y="340"/>
                    <a:pt x="287" y="340"/>
                    <a:pt x="287" y="340"/>
                  </a:cubicBezTo>
                  <a:cubicBezTo>
                    <a:pt x="285" y="341"/>
                    <a:pt x="283" y="342"/>
                    <a:pt x="282" y="343"/>
                  </a:cubicBezTo>
                  <a:cubicBezTo>
                    <a:pt x="282" y="328"/>
                    <a:pt x="282" y="328"/>
                    <a:pt x="282" y="328"/>
                  </a:cubicBezTo>
                  <a:cubicBezTo>
                    <a:pt x="283" y="330"/>
                    <a:pt x="285" y="330"/>
                    <a:pt x="287" y="330"/>
                  </a:cubicBezTo>
                  <a:close/>
                  <a:moveTo>
                    <a:pt x="287" y="352"/>
                  </a:moveTo>
                  <a:cubicBezTo>
                    <a:pt x="287" y="357"/>
                    <a:pt x="287" y="357"/>
                    <a:pt x="287" y="357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7" y="352"/>
                    <a:pt x="287" y="352"/>
                    <a:pt x="287" y="352"/>
                  </a:cubicBezTo>
                  <a:close/>
                  <a:moveTo>
                    <a:pt x="287" y="367"/>
                  </a:moveTo>
                  <a:cubicBezTo>
                    <a:pt x="287" y="372"/>
                    <a:pt x="287" y="372"/>
                    <a:pt x="287" y="372"/>
                  </a:cubicBezTo>
                  <a:cubicBezTo>
                    <a:pt x="282" y="367"/>
                    <a:pt x="282" y="367"/>
                    <a:pt x="282" y="367"/>
                  </a:cubicBezTo>
                  <a:cubicBezTo>
                    <a:pt x="282" y="363"/>
                    <a:pt x="282" y="363"/>
                    <a:pt x="282" y="363"/>
                  </a:cubicBezTo>
                  <a:cubicBezTo>
                    <a:pt x="282" y="363"/>
                    <a:pt x="282" y="363"/>
                    <a:pt x="282" y="363"/>
                  </a:cubicBezTo>
                  <a:lnTo>
                    <a:pt x="287" y="367"/>
                  </a:lnTo>
                  <a:close/>
                  <a:moveTo>
                    <a:pt x="268" y="378"/>
                  </a:moveTo>
                  <a:cubicBezTo>
                    <a:pt x="277" y="386"/>
                    <a:pt x="277" y="386"/>
                    <a:pt x="277" y="386"/>
                  </a:cubicBezTo>
                  <a:cubicBezTo>
                    <a:pt x="276" y="387"/>
                    <a:pt x="276" y="388"/>
                    <a:pt x="276" y="389"/>
                  </a:cubicBezTo>
                  <a:cubicBezTo>
                    <a:pt x="277" y="391"/>
                    <a:pt x="279" y="392"/>
                    <a:pt x="281" y="392"/>
                  </a:cubicBezTo>
                  <a:cubicBezTo>
                    <a:pt x="282" y="392"/>
                    <a:pt x="282" y="392"/>
                    <a:pt x="282" y="392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1" y="384"/>
                    <a:pt x="279" y="383"/>
                    <a:pt x="278" y="382"/>
                  </a:cubicBezTo>
                  <a:cubicBezTo>
                    <a:pt x="275" y="379"/>
                    <a:pt x="271" y="376"/>
                    <a:pt x="268" y="373"/>
                  </a:cubicBezTo>
                  <a:cubicBezTo>
                    <a:pt x="268" y="378"/>
                    <a:pt x="268" y="378"/>
                    <a:pt x="268" y="378"/>
                  </a:cubicBezTo>
                  <a:close/>
                  <a:moveTo>
                    <a:pt x="282" y="180"/>
                  </a:moveTo>
                  <a:cubicBezTo>
                    <a:pt x="273" y="171"/>
                    <a:pt x="273" y="171"/>
                    <a:pt x="273" y="171"/>
                  </a:cubicBezTo>
                  <a:cubicBezTo>
                    <a:pt x="274" y="170"/>
                    <a:pt x="274" y="170"/>
                    <a:pt x="274" y="170"/>
                  </a:cubicBezTo>
                  <a:cubicBezTo>
                    <a:pt x="275" y="168"/>
                    <a:pt x="274" y="166"/>
                    <a:pt x="272" y="165"/>
                  </a:cubicBezTo>
                  <a:cubicBezTo>
                    <a:pt x="271" y="164"/>
                    <a:pt x="270" y="164"/>
                    <a:pt x="268" y="165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68" y="185"/>
                    <a:pt x="268" y="185"/>
                    <a:pt x="268" y="185"/>
                  </a:cubicBezTo>
                  <a:cubicBezTo>
                    <a:pt x="268" y="185"/>
                    <a:pt x="268" y="185"/>
                    <a:pt x="268" y="185"/>
                  </a:cubicBezTo>
                  <a:cubicBezTo>
                    <a:pt x="273" y="190"/>
                    <a:pt x="277" y="195"/>
                    <a:pt x="282" y="200"/>
                  </a:cubicBezTo>
                  <a:cubicBezTo>
                    <a:pt x="282" y="194"/>
                    <a:pt x="282" y="194"/>
                    <a:pt x="282" y="194"/>
                  </a:cubicBezTo>
                  <a:cubicBezTo>
                    <a:pt x="271" y="181"/>
                    <a:pt x="271" y="181"/>
                    <a:pt x="271" y="181"/>
                  </a:cubicBezTo>
                  <a:cubicBezTo>
                    <a:pt x="271" y="179"/>
                    <a:pt x="272" y="178"/>
                    <a:pt x="273" y="177"/>
                  </a:cubicBezTo>
                  <a:cubicBezTo>
                    <a:pt x="282" y="187"/>
                    <a:pt x="282" y="187"/>
                    <a:pt x="282" y="187"/>
                  </a:cubicBezTo>
                  <a:cubicBezTo>
                    <a:pt x="282" y="180"/>
                    <a:pt x="282" y="180"/>
                    <a:pt x="282" y="180"/>
                  </a:cubicBezTo>
                  <a:close/>
                  <a:moveTo>
                    <a:pt x="282" y="210"/>
                  </a:moveTo>
                  <a:cubicBezTo>
                    <a:pt x="282" y="215"/>
                    <a:pt x="282" y="215"/>
                    <a:pt x="282" y="215"/>
                  </a:cubicBezTo>
                  <a:cubicBezTo>
                    <a:pt x="277" y="210"/>
                    <a:pt x="277" y="210"/>
                    <a:pt x="277" y="210"/>
                  </a:cubicBezTo>
                  <a:cubicBezTo>
                    <a:pt x="268" y="200"/>
                    <a:pt x="268" y="200"/>
                    <a:pt x="268" y="200"/>
                  </a:cubicBezTo>
                  <a:cubicBezTo>
                    <a:pt x="268" y="195"/>
                    <a:pt x="268" y="195"/>
                    <a:pt x="268" y="195"/>
                  </a:cubicBezTo>
                  <a:cubicBezTo>
                    <a:pt x="272" y="199"/>
                    <a:pt x="275" y="203"/>
                    <a:pt x="279" y="207"/>
                  </a:cubicBezTo>
                  <a:cubicBezTo>
                    <a:pt x="282" y="210"/>
                    <a:pt x="282" y="210"/>
                    <a:pt x="282" y="210"/>
                  </a:cubicBezTo>
                  <a:close/>
                  <a:moveTo>
                    <a:pt x="282" y="228"/>
                  </a:moveTo>
                  <a:cubicBezTo>
                    <a:pt x="279" y="224"/>
                    <a:pt x="275" y="221"/>
                    <a:pt x="272" y="217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74" y="225"/>
                    <a:pt x="278" y="229"/>
                    <a:pt x="282" y="233"/>
                  </a:cubicBezTo>
                  <a:cubicBezTo>
                    <a:pt x="282" y="228"/>
                    <a:pt x="282" y="228"/>
                    <a:pt x="282" y="228"/>
                  </a:cubicBezTo>
                  <a:close/>
                  <a:moveTo>
                    <a:pt x="282" y="247"/>
                  </a:moveTo>
                  <a:cubicBezTo>
                    <a:pt x="282" y="269"/>
                    <a:pt x="282" y="269"/>
                    <a:pt x="282" y="269"/>
                  </a:cubicBezTo>
                  <a:cubicBezTo>
                    <a:pt x="281" y="270"/>
                    <a:pt x="281" y="270"/>
                    <a:pt x="280" y="271"/>
                  </a:cubicBezTo>
                  <a:cubicBezTo>
                    <a:pt x="282" y="273"/>
                    <a:pt x="282" y="273"/>
                    <a:pt x="282" y="273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0" y="280"/>
                    <a:pt x="277" y="278"/>
                    <a:pt x="275" y="276"/>
                  </a:cubicBezTo>
                  <a:cubicBezTo>
                    <a:pt x="273" y="278"/>
                    <a:pt x="271" y="281"/>
                    <a:pt x="268" y="283"/>
                  </a:cubicBezTo>
                  <a:cubicBezTo>
                    <a:pt x="268" y="258"/>
                    <a:pt x="268" y="258"/>
                    <a:pt x="268" y="258"/>
                  </a:cubicBezTo>
                  <a:cubicBezTo>
                    <a:pt x="275" y="263"/>
                    <a:pt x="282" y="255"/>
                    <a:pt x="275" y="248"/>
                  </a:cubicBezTo>
                  <a:cubicBezTo>
                    <a:pt x="273" y="245"/>
                    <a:pt x="271" y="243"/>
                    <a:pt x="268" y="241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78" y="245"/>
                    <a:pt x="278" y="245"/>
                    <a:pt x="278" y="245"/>
                  </a:cubicBezTo>
                  <a:cubicBezTo>
                    <a:pt x="280" y="246"/>
                    <a:pt x="281" y="247"/>
                    <a:pt x="282" y="247"/>
                  </a:cubicBezTo>
                  <a:close/>
                  <a:moveTo>
                    <a:pt x="282" y="302"/>
                  </a:moveTo>
                  <a:cubicBezTo>
                    <a:pt x="282" y="312"/>
                    <a:pt x="282" y="312"/>
                    <a:pt x="282" y="312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68" y="299"/>
                    <a:pt x="268" y="299"/>
                    <a:pt x="268" y="299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2" y="293"/>
                    <a:pt x="276" y="297"/>
                    <a:pt x="280" y="301"/>
                  </a:cubicBezTo>
                  <a:cubicBezTo>
                    <a:pt x="282" y="302"/>
                    <a:pt x="282" y="302"/>
                    <a:pt x="282" y="302"/>
                  </a:cubicBezTo>
                  <a:close/>
                  <a:moveTo>
                    <a:pt x="282" y="328"/>
                  </a:moveTo>
                  <a:cubicBezTo>
                    <a:pt x="282" y="343"/>
                    <a:pt x="282" y="343"/>
                    <a:pt x="282" y="343"/>
                  </a:cubicBezTo>
                  <a:cubicBezTo>
                    <a:pt x="281" y="343"/>
                    <a:pt x="280" y="344"/>
                    <a:pt x="278" y="344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75" y="346"/>
                    <a:pt x="275" y="346"/>
                    <a:pt x="275" y="346"/>
                  </a:cubicBezTo>
                  <a:cubicBezTo>
                    <a:pt x="273" y="347"/>
                    <a:pt x="271" y="348"/>
                    <a:pt x="268" y="349"/>
                  </a:cubicBezTo>
                  <a:cubicBezTo>
                    <a:pt x="268" y="335"/>
                    <a:pt x="268" y="335"/>
                    <a:pt x="268" y="335"/>
                  </a:cubicBezTo>
                  <a:cubicBezTo>
                    <a:pt x="268" y="335"/>
                    <a:pt x="268" y="335"/>
                    <a:pt x="268" y="335"/>
                  </a:cubicBezTo>
                  <a:cubicBezTo>
                    <a:pt x="275" y="342"/>
                    <a:pt x="284" y="336"/>
                    <a:pt x="277" y="330"/>
                  </a:cubicBezTo>
                  <a:cubicBezTo>
                    <a:pt x="268" y="321"/>
                    <a:pt x="268" y="321"/>
                    <a:pt x="268" y="321"/>
                  </a:cubicBezTo>
                  <a:cubicBezTo>
                    <a:pt x="268" y="316"/>
                    <a:pt x="268" y="316"/>
                    <a:pt x="268" y="316"/>
                  </a:cubicBezTo>
                  <a:cubicBezTo>
                    <a:pt x="272" y="320"/>
                    <a:pt x="277" y="324"/>
                    <a:pt x="281" y="328"/>
                  </a:cubicBezTo>
                  <a:cubicBezTo>
                    <a:pt x="281" y="328"/>
                    <a:pt x="281" y="328"/>
                    <a:pt x="282" y="328"/>
                  </a:cubicBezTo>
                  <a:close/>
                  <a:moveTo>
                    <a:pt x="282" y="363"/>
                  </a:moveTo>
                  <a:cubicBezTo>
                    <a:pt x="268" y="350"/>
                    <a:pt x="268" y="350"/>
                    <a:pt x="268" y="350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72" y="358"/>
                    <a:pt x="275" y="361"/>
                    <a:pt x="279" y="364"/>
                  </a:cubicBezTo>
                  <a:cubicBezTo>
                    <a:pt x="282" y="367"/>
                    <a:pt x="282" y="367"/>
                    <a:pt x="282" y="367"/>
                  </a:cubicBezTo>
                  <a:cubicBezTo>
                    <a:pt x="282" y="363"/>
                    <a:pt x="282" y="363"/>
                    <a:pt x="282" y="363"/>
                  </a:cubicBezTo>
                  <a:close/>
                  <a:moveTo>
                    <a:pt x="282" y="375"/>
                  </a:moveTo>
                  <a:cubicBezTo>
                    <a:pt x="282" y="380"/>
                    <a:pt x="282" y="380"/>
                    <a:pt x="282" y="380"/>
                  </a:cubicBezTo>
                  <a:cubicBezTo>
                    <a:pt x="277" y="376"/>
                    <a:pt x="273" y="372"/>
                    <a:pt x="268" y="368"/>
                  </a:cubicBezTo>
                  <a:cubicBezTo>
                    <a:pt x="268" y="368"/>
                    <a:pt x="268" y="368"/>
                    <a:pt x="268" y="368"/>
                  </a:cubicBezTo>
                  <a:cubicBezTo>
                    <a:pt x="268" y="363"/>
                    <a:pt x="268" y="363"/>
                    <a:pt x="268" y="363"/>
                  </a:cubicBezTo>
                  <a:cubicBezTo>
                    <a:pt x="273" y="367"/>
                    <a:pt x="273" y="367"/>
                    <a:pt x="273" y="367"/>
                  </a:cubicBezTo>
                  <a:cubicBezTo>
                    <a:pt x="276" y="369"/>
                    <a:pt x="279" y="372"/>
                    <a:pt x="282" y="375"/>
                  </a:cubicBezTo>
                  <a:close/>
                  <a:moveTo>
                    <a:pt x="266" y="376"/>
                  </a:moveTo>
                  <a:cubicBezTo>
                    <a:pt x="268" y="378"/>
                    <a:pt x="268" y="378"/>
                    <a:pt x="268" y="378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66" y="376"/>
                    <a:pt x="266" y="376"/>
                    <a:pt x="266" y="376"/>
                  </a:cubicBezTo>
                  <a:close/>
                  <a:moveTo>
                    <a:pt x="268" y="165"/>
                  </a:moveTo>
                  <a:cubicBezTo>
                    <a:pt x="266" y="162"/>
                    <a:pt x="266" y="162"/>
                    <a:pt x="266" y="162"/>
                  </a:cubicBezTo>
                  <a:cubicBezTo>
                    <a:pt x="266" y="189"/>
                    <a:pt x="266" y="189"/>
                    <a:pt x="266" y="189"/>
                  </a:cubicBezTo>
                  <a:cubicBezTo>
                    <a:pt x="268" y="185"/>
                    <a:pt x="268" y="185"/>
                    <a:pt x="268" y="185"/>
                  </a:cubicBezTo>
                  <a:cubicBezTo>
                    <a:pt x="268" y="165"/>
                    <a:pt x="268" y="165"/>
                    <a:pt x="268" y="165"/>
                  </a:cubicBezTo>
                  <a:close/>
                  <a:moveTo>
                    <a:pt x="268" y="195"/>
                  </a:moveTo>
                  <a:cubicBezTo>
                    <a:pt x="268" y="200"/>
                    <a:pt x="268" y="200"/>
                    <a:pt x="268" y="200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66" y="192"/>
                    <a:pt x="266" y="192"/>
                    <a:pt x="266" y="192"/>
                  </a:cubicBezTo>
                  <a:cubicBezTo>
                    <a:pt x="268" y="195"/>
                    <a:pt x="268" y="195"/>
                    <a:pt x="268" y="195"/>
                  </a:cubicBezTo>
                  <a:close/>
                  <a:moveTo>
                    <a:pt x="268" y="213"/>
                  </a:moveTo>
                  <a:cubicBezTo>
                    <a:pt x="268" y="218"/>
                    <a:pt x="268" y="218"/>
                    <a:pt x="268" y="218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68" y="213"/>
                    <a:pt x="268" y="213"/>
                    <a:pt x="268" y="213"/>
                  </a:cubicBezTo>
                  <a:close/>
                  <a:moveTo>
                    <a:pt x="268" y="234"/>
                  </a:moveTo>
                  <a:cubicBezTo>
                    <a:pt x="268" y="241"/>
                    <a:pt x="268" y="241"/>
                    <a:pt x="268" y="241"/>
                  </a:cubicBezTo>
                  <a:cubicBezTo>
                    <a:pt x="266" y="238"/>
                    <a:pt x="266" y="238"/>
                    <a:pt x="266" y="238"/>
                  </a:cubicBezTo>
                  <a:cubicBezTo>
                    <a:pt x="266" y="232"/>
                    <a:pt x="266" y="232"/>
                    <a:pt x="266" y="232"/>
                  </a:cubicBezTo>
                  <a:cubicBezTo>
                    <a:pt x="268" y="234"/>
                    <a:pt x="268" y="234"/>
                    <a:pt x="268" y="234"/>
                  </a:cubicBezTo>
                  <a:close/>
                  <a:moveTo>
                    <a:pt x="268" y="258"/>
                  </a:moveTo>
                  <a:cubicBezTo>
                    <a:pt x="268" y="283"/>
                    <a:pt x="268" y="283"/>
                    <a:pt x="268" y="283"/>
                  </a:cubicBezTo>
                  <a:cubicBezTo>
                    <a:pt x="268" y="284"/>
                    <a:pt x="267" y="284"/>
                    <a:pt x="266" y="285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7" y="257"/>
                    <a:pt x="267" y="257"/>
                    <a:pt x="267" y="257"/>
                  </a:cubicBezTo>
                  <a:cubicBezTo>
                    <a:pt x="267" y="258"/>
                    <a:pt x="268" y="258"/>
                    <a:pt x="268" y="258"/>
                  </a:cubicBezTo>
                  <a:close/>
                  <a:moveTo>
                    <a:pt x="268" y="289"/>
                  </a:moveTo>
                  <a:cubicBezTo>
                    <a:pt x="268" y="299"/>
                    <a:pt x="268" y="299"/>
                    <a:pt x="268" y="299"/>
                  </a:cubicBezTo>
                  <a:cubicBezTo>
                    <a:pt x="266" y="297"/>
                    <a:pt x="266" y="297"/>
                    <a:pt x="266" y="297"/>
                  </a:cubicBezTo>
                  <a:cubicBezTo>
                    <a:pt x="266" y="287"/>
                    <a:pt x="266" y="287"/>
                    <a:pt x="266" y="287"/>
                  </a:cubicBezTo>
                  <a:cubicBezTo>
                    <a:pt x="268" y="289"/>
                    <a:pt x="268" y="289"/>
                    <a:pt x="268" y="289"/>
                  </a:cubicBezTo>
                  <a:close/>
                  <a:moveTo>
                    <a:pt x="268" y="316"/>
                  </a:moveTo>
                  <a:cubicBezTo>
                    <a:pt x="268" y="321"/>
                    <a:pt x="268" y="321"/>
                    <a:pt x="268" y="321"/>
                  </a:cubicBezTo>
                  <a:cubicBezTo>
                    <a:pt x="266" y="319"/>
                    <a:pt x="266" y="319"/>
                    <a:pt x="266" y="319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68" y="316"/>
                    <a:pt x="268" y="316"/>
                    <a:pt x="268" y="316"/>
                  </a:cubicBezTo>
                  <a:close/>
                  <a:moveTo>
                    <a:pt x="268" y="335"/>
                  </a:moveTo>
                  <a:cubicBezTo>
                    <a:pt x="268" y="349"/>
                    <a:pt x="268" y="349"/>
                    <a:pt x="268" y="349"/>
                  </a:cubicBezTo>
                  <a:cubicBezTo>
                    <a:pt x="268" y="350"/>
                    <a:pt x="268" y="350"/>
                    <a:pt x="268" y="350"/>
                  </a:cubicBezTo>
                  <a:cubicBezTo>
                    <a:pt x="268" y="350"/>
                    <a:pt x="268" y="350"/>
                    <a:pt x="268" y="350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6" y="353"/>
                    <a:pt x="266" y="353"/>
                    <a:pt x="266" y="353"/>
                  </a:cubicBezTo>
                  <a:cubicBezTo>
                    <a:pt x="266" y="342"/>
                    <a:pt x="266" y="342"/>
                    <a:pt x="266" y="342"/>
                  </a:cubicBezTo>
                  <a:cubicBezTo>
                    <a:pt x="267" y="341"/>
                    <a:pt x="267" y="340"/>
                    <a:pt x="266" y="338"/>
                  </a:cubicBezTo>
                  <a:cubicBezTo>
                    <a:pt x="266" y="333"/>
                    <a:pt x="266" y="333"/>
                    <a:pt x="266" y="333"/>
                  </a:cubicBezTo>
                  <a:cubicBezTo>
                    <a:pt x="268" y="335"/>
                    <a:pt x="268" y="335"/>
                    <a:pt x="268" y="335"/>
                  </a:cubicBezTo>
                  <a:close/>
                  <a:moveTo>
                    <a:pt x="268" y="363"/>
                  </a:moveTo>
                  <a:cubicBezTo>
                    <a:pt x="268" y="368"/>
                    <a:pt x="268" y="368"/>
                    <a:pt x="268" y="368"/>
                  </a:cubicBezTo>
                  <a:cubicBezTo>
                    <a:pt x="266" y="366"/>
                    <a:pt x="266" y="366"/>
                    <a:pt x="266" y="366"/>
                  </a:cubicBezTo>
                  <a:cubicBezTo>
                    <a:pt x="266" y="361"/>
                    <a:pt x="266" y="361"/>
                    <a:pt x="266" y="361"/>
                  </a:cubicBezTo>
                  <a:lnTo>
                    <a:pt x="268" y="363"/>
                  </a:lnTo>
                  <a:close/>
                  <a:moveTo>
                    <a:pt x="261" y="372"/>
                  </a:moveTo>
                  <a:cubicBezTo>
                    <a:pt x="266" y="376"/>
                    <a:pt x="266" y="376"/>
                    <a:pt x="266" y="376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64" y="369"/>
                    <a:pt x="264" y="369"/>
                    <a:pt x="264" y="369"/>
                  </a:cubicBezTo>
                  <a:cubicBezTo>
                    <a:pt x="261" y="367"/>
                    <a:pt x="261" y="367"/>
                    <a:pt x="261" y="367"/>
                  </a:cubicBezTo>
                  <a:cubicBezTo>
                    <a:pt x="261" y="372"/>
                    <a:pt x="261" y="372"/>
                    <a:pt x="261" y="372"/>
                  </a:cubicBezTo>
                  <a:close/>
                  <a:moveTo>
                    <a:pt x="266" y="162"/>
                  </a:moveTo>
                  <a:cubicBezTo>
                    <a:pt x="261" y="156"/>
                    <a:pt x="261" y="156"/>
                    <a:pt x="261" y="156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64" y="167"/>
                    <a:pt x="264" y="170"/>
                    <a:pt x="261" y="169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66" y="192"/>
                    <a:pt x="266" y="192"/>
                    <a:pt x="266" y="192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66" y="189"/>
                    <a:pt x="266" y="189"/>
                    <a:pt x="266" y="189"/>
                  </a:cubicBezTo>
                  <a:cubicBezTo>
                    <a:pt x="266" y="162"/>
                    <a:pt x="266" y="162"/>
                    <a:pt x="266" y="162"/>
                  </a:cubicBezTo>
                  <a:close/>
                  <a:moveTo>
                    <a:pt x="266" y="211"/>
                  </a:moveTo>
                  <a:cubicBezTo>
                    <a:pt x="266" y="216"/>
                    <a:pt x="266" y="216"/>
                    <a:pt x="266" y="216"/>
                  </a:cubicBezTo>
                  <a:cubicBezTo>
                    <a:pt x="261" y="211"/>
                    <a:pt x="261" y="211"/>
                    <a:pt x="261" y="211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6" y="211"/>
                    <a:pt x="266" y="211"/>
                    <a:pt x="266" y="211"/>
                  </a:cubicBezTo>
                  <a:close/>
                  <a:moveTo>
                    <a:pt x="266" y="232"/>
                  </a:moveTo>
                  <a:cubicBezTo>
                    <a:pt x="266" y="238"/>
                    <a:pt x="266" y="238"/>
                    <a:pt x="266" y="238"/>
                  </a:cubicBezTo>
                  <a:cubicBezTo>
                    <a:pt x="264" y="236"/>
                    <a:pt x="263" y="235"/>
                    <a:pt x="261" y="233"/>
                  </a:cubicBezTo>
                  <a:cubicBezTo>
                    <a:pt x="261" y="226"/>
                    <a:pt x="261" y="226"/>
                    <a:pt x="261" y="226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6" y="232"/>
                    <a:pt x="266" y="232"/>
                    <a:pt x="266" y="232"/>
                  </a:cubicBezTo>
                  <a:close/>
                  <a:moveTo>
                    <a:pt x="266" y="256"/>
                  </a:moveTo>
                  <a:cubicBezTo>
                    <a:pt x="266" y="285"/>
                    <a:pt x="266" y="285"/>
                    <a:pt x="266" y="285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6" y="287"/>
                    <a:pt x="266" y="287"/>
                    <a:pt x="266" y="287"/>
                  </a:cubicBezTo>
                  <a:cubicBezTo>
                    <a:pt x="266" y="297"/>
                    <a:pt x="266" y="297"/>
                    <a:pt x="266" y="297"/>
                  </a:cubicBezTo>
                  <a:cubicBezTo>
                    <a:pt x="261" y="292"/>
                    <a:pt x="261" y="292"/>
                    <a:pt x="261" y="292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65" y="272"/>
                    <a:pt x="266" y="267"/>
                    <a:pt x="262" y="262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66" y="256"/>
                    <a:pt x="266" y="256"/>
                    <a:pt x="266" y="256"/>
                  </a:cubicBezTo>
                  <a:close/>
                  <a:moveTo>
                    <a:pt x="266" y="313"/>
                  </a:moveTo>
                  <a:cubicBezTo>
                    <a:pt x="266" y="319"/>
                    <a:pt x="266" y="319"/>
                    <a:pt x="266" y="319"/>
                  </a:cubicBezTo>
                  <a:cubicBezTo>
                    <a:pt x="262" y="315"/>
                    <a:pt x="262" y="315"/>
                    <a:pt x="262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1" y="309"/>
                    <a:pt x="261" y="309"/>
                    <a:pt x="261" y="309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6" y="313"/>
                    <a:pt x="266" y="313"/>
                    <a:pt x="266" y="313"/>
                  </a:cubicBezTo>
                  <a:close/>
                  <a:moveTo>
                    <a:pt x="266" y="333"/>
                  </a:moveTo>
                  <a:cubicBezTo>
                    <a:pt x="266" y="338"/>
                    <a:pt x="266" y="338"/>
                    <a:pt x="266" y="338"/>
                  </a:cubicBezTo>
                  <a:cubicBezTo>
                    <a:pt x="266" y="337"/>
                    <a:pt x="265" y="337"/>
                    <a:pt x="265" y="336"/>
                  </a:cubicBezTo>
                  <a:cubicBezTo>
                    <a:pt x="261" y="333"/>
                    <a:pt x="261" y="333"/>
                    <a:pt x="261" y="333"/>
                  </a:cubicBezTo>
                  <a:cubicBezTo>
                    <a:pt x="261" y="328"/>
                    <a:pt x="261" y="328"/>
                    <a:pt x="261" y="328"/>
                  </a:cubicBezTo>
                  <a:cubicBezTo>
                    <a:pt x="266" y="333"/>
                    <a:pt x="266" y="333"/>
                    <a:pt x="266" y="333"/>
                  </a:cubicBezTo>
                  <a:close/>
                  <a:moveTo>
                    <a:pt x="266" y="342"/>
                  </a:moveTo>
                  <a:cubicBezTo>
                    <a:pt x="266" y="353"/>
                    <a:pt x="266" y="353"/>
                    <a:pt x="266" y="353"/>
                  </a:cubicBezTo>
                  <a:cubicBezTo>
                    <a:pt x="264" y="351"/>
                    <a:pt x="264" y="351"/>
                    <a:pt x="264" y="351"/>
                  </a:cubicBezTo>
                  <a:cubicBezTo>
                    <a:pt x="263" y="351"/>
                    <a:pt x="262" y="352"/>
                    <a:pt x="261" y="352"/>
                  </a:cubicBezTo>
                  <a:cubicBezTo>
                    <a:pt x="261" y="343"/>
                    <a:pt x="261" y="343"/>
                    <a:pt x="261" y="343"/>
                  </a:cubicBezTo>
                  <a:cubicBezTo>
                    <a:pt x="263" y="343"/>
                    <a:pt x="265" y="343"/>
                    <a:pt x="266" y="342"/>
                  </a:cubicBezTo>
                  <a:close/>
                  <a:moveTo>
                    <a:pt x="266" y="361"/>
                  </a:moveTo>
                  <a:cubicBezTo>
                    <a:pt x="266" y="366"/>
                    <a:pt x="266" y="366"/>
                    <a:pt x="266" y="366"/>
                  </a:cubicBezTo>
                  <a:cubicBezTo>
                    <a:pt x="261" y="361"/>
                    <a:pt x="261" y="361"/>
                    <a:pt x="261" y="361"/>
                  </a:cubicBezTo>
                  <a:cubicBezTo>
                    <a:pt x="261" y="356"/>
                    <a:pt x="261" y="356"/>
                    <a:pt x="261" y="356"/>
                  </a:cubicBezTo>
                  <a:lnTo>
                    <a:pt x="266" y="361"/>
                  </a:lnTo>
                  <a:close/>
                  <a:moveTo>
                    <a:pt x="257" y="368"/>
                  </a:moveTo>
                  <a:cubicBezTo>
                    <a:pt x="261" y="372"/>
                    <a:pt x="261" y="372"/>
                    <a:pt x="261" y="372"/>
                  </a:cubicBezTo>
                  <a:cubicBezTo>
                    <a:pt x="261" y="367"/>
                    <a:pt x="261" y="367"/>
                    <a:pt x="261" y="367"/>
                  </a:cubicBezTo>
                  <a:cubicBezTo>
                    <a:pt x="257" y="363"/>
                    <a:pt x="257" y="363"/>
                    <a:pt x="257" y="363"/>
                  </a:cubicBezTo>
                  <a:cubicBezTo>
                    <a:pt x="257" y="368"/>
                    <a:pt x="257" y="368"/>
                    <a:pt x="257" y="368"/>
                  </a:cubicBezTo>
                  <a:close/>
                  <a:moveTo>
                    <a:pt x="261" y="156"/>
                  </a:moveTo>
                  <a:cubicBezTo>
                    <a:pt x="257" y="151"/>
                    <a:pt x="257" y="151"/>
                    <a:pt x="257" y="151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1" y="162"/>
                    <a:pt x="261" y="163"/>
                    <a:pt x="261" y="163"/>
                  </a:cubicBezTo>
                  <a:cubicBezTo>
                    <a:pt x="261" y="156"/>
                    <a:pt x="261" y="156"/>
                    <a:pt x="261" y="156"/>
                  </a:cubicBezTo>
                  <a:close/>
                  <a:moveTo>
                    <a:pt x="261" y="169"/>
                  </a:moveTo>
                  <a:cubicBezTo>
                    <a:pt x="261" y="197"/>
                    <a:pt x="261" y="197"/>
                    <a:pt x="261" y="197"/>
                  </a:cubicBezTo>
                  <a:cubicBezTo>
                    <a:pt x="260" y="198"/>
                    <a:pt x="259" y="200"/>
                    <a:pt x="258" y="202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11"/>
                    <a:pt x="261" y="211"/>
                    <a:pt x="261" y="211"/>
                  </a:cubicBezTo>
                  <a:cubicBezTo>
                    <a:pt x="257" y="206"/>
                    <a:pt x="257" y="206"/>
                    <a:pt x="257" y="206"/>
                  </a:cubicBezTo>
                  <a:cubicBezTo>
                    <a:pt x="257" y="179"/>
                    <a:pt x="257" y="179"/>
                    <a:pt x="257" y="179"/>
                  </a:cubicBezTo>
                  <a:cubicBezTo>
                    <a:pt x="259" y="179"/>
                    <a:pt x="259" y="175"/>
                    <a:pt x="257" y="172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8" y="167"/>
                    <a:pt x="258" y="167"/>
                    <a:pt x="258" y="167"/>
                  </a:cubicBezTo>
                  <a:cubicBezTo>
                    <a:pt x="259" y="168"/>
                    <a:pt x="260" y="169"/>
                    <a:pt x="261" y="169"/>
                  </a:cubicBezTo>
                  <a:close/>
                  <a:moveTo>
                    <a:pt x="261" y="226"/>
                  </a:moveTo>
                  <a:cubicBezTo>
                    <a:pt x="261" y="233"/>
                    <a:pt x="261" y="233"/>
                    <a:pt x="261" y="233"/>
                  </a:cubicBezTo>
                  <a:cubicBezTo>
                    <a:pt x="261" y="232"/>
                    <a:pt x="261" y="232"/>
                    <a:pt x="261" y="232"/>
                  </a:cubicBezTo>
                  <a:cubicBezTo>
                    <a:pt x="257" y="228"/>
                    <a:pt x="257" y="228"/>
                    <a:pt x="257" y="228"/>
                  </a:cubicBezTo>
                  <a:cubicBezTo>
                    <a:pt x="257" y="222"/>
                    <a:pt x="257" y="222"/>
                    <a:pt x="257" y="222"/>
                  </a:cubicBezTo>
                  <a:cubicBezTo>
                    <a:pt x="261" y="226"/>
                    <a:pt x="261" y="226"/>
                    <a:pt x="261" y="226"/>
                  </a:cubicBezTo>
                  <a:close/>
                  <a:moveTo>
                    <a:pt x="261" y="251"/>
                  </a:moveTo>
                  <a:cubicBezTo>
                    <a:pt x="261" y="261"/>
                    <a:pt x="261" y="261"/>
                    <a:pt x="261" y="261"/>
                  </a:cubicBezTo>
                  <a:cubicBezTo>
                    <a:pt x="257" y="257"/>
                    <a:pt x="257" y="257"/>
                    <a:pt x="257" y="257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1" y="251"/>
                    <a:pt x="261" y="251"/>
                    <a:pt x="261" y="251"/>
                  </a:cubicBezTo>
                  <a:close/>
                  <a:moveTo>
                    <a:pt x="261" y="274"/>
                  </a:moveTo>
                  <a:cubicBezTo>
                    <a:pt x="261" y="292"/>
                    <a:pt x="261" y="292"/>
                    <a:pt x="261" y="292"/>
                  </a:cubicBezTo>
                  <a:cubicBezTo>
                    <a:pt x="260" y="290"/>
                    <a:pt x="260" y="290"/>
                    <a:pt x="260" y="290"/>
                  </a:cubicBezTo>
                  <a:cubicBezTo>
                    <a:pt x="259" y="291"/>
                    <a:pt x="258" y="292"/>
                    <a:pt x="257" y="293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8" y="275"/>
                    <a:pt x="260" y="275"/>
                    <a:pt x="261" y="274"/>
                  </a:cubicBezTo>
                  <a:close/>
                  <a:moveTo>
                    <a:pt x="261" y="309"/>
                  </a:moveTo>
                  <a:cubicBezTo>
                    <a:pt x="261" y="315"/>
                    <a:pt x="261" y="315"/>
                    <a:pt x="261" y="315"/>
                  </a:cubicBezTo>
                  <a:cubicBezTo>
                    <a:pt x="257" y="310"/>
                    <a:pt x="257" y="310"/>
                    <a:pt x="257" y="310"/>
                  </a:cubicBezTo>
                  <a:cubicBezTo>
                    <a:pt x="257" y="304"/>
                    <a:pt x="257" y="304"/>
                    <a:pt x="257" y="304"/>
                  </a:cubicBezTo>
                  <a:cubicBezTo>
                    <a:pt x="261" y="309"/>
                    <a:pt x="261" y="309"/>
                    <a:pt x="261" y="309"/>
                  </a:cubicBezTo>
                  <a:close/>
                  <a:moveTo>
                    <a:pt x="261" y="328"/>
                  </a:moveTo>
                  <a:cubicBezTo>
                    <a:pt x="261" y="333"/>
                    <a:pt x="261" y="333"/>
                    <a:pt x="261" y="333"/>
                  </a:cubicBezTo>
                  <a:cubicBezTo>
                    <a:pt x="257" y="329"/>
                    <a:pt x="257" y="329"/>
                    <a:pt x="257" y="329"/>
                  </a:cubicBezTo>
                  <a:cubicBezTo>
                    <a:pt x="257" y="324"/>
                    <a:pt x="257" y="324"/>
                    <a:pt x="257" y="324"/>
                  </a:cubicBezTo>
                  <a:cubicBezTo>
                    <a:pt x="261" y="328"/>
                    <a:pt x="261" y="328"/>
                    <a:pt x="261" y="328"/>
                  </a:cubicBezTo>
                  <a:close/>
                  <a:moveTo>
                    <a:pt x="261" y="343"/>
                  </a:moveTo>
                  <a:cubicBezTo>
                    <a:pt x="261" y="352"/>
                    <a:pt x="261" y="352"/>
                    <a:pt x="261" y="352"/>
                  </a:cubicBezTo>
                  <a:cubicBezTo>
                    <a:pt x="258" y="354"/>
                    <a:pt x="258" y="354"/>
                    <a:pt x="258" y="354"/>
                  </a:cubicBezTo>
                  <a:cubicBezTo>
                    <a:pt x="261" y="356"/>
                    <a:pt x="261" y="356"/>
                    <a:pt x="261" y="356"/>
                  </a:cubicBezTo>
                  <a:cubicBezTo>
                    <a:pt x="261" y="361"/>
                    <a:pt x="261" y="361"/>
                    <a:pt x="261" y="361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9" y="342"/>
                    <a:pt x="260" y="342"/>
                    <a:pt x="261" y="343"/>
                  </a:cubicBezTo>
                  <a:close/>
                  <a:moveTo>
                    <a:pt x="253" y="365"/>
                  </a:moveTo>
                  <a:cubicBezTo>
                    <a:pt x="257" y="368"/>
                    <a:pt x="257" y="368"/>
                    <a:pt x="257" y="368"/>
                  </a:cubicBezTo>
                  <a:cubicBezTo>
                    <a:pt x="257" y="363"/>
                    <a:pt x="257" y="363"/>
                    <a:pt x="257" y="363"/>
                  </a:cubicBezTo>
                  <a:cubicBezTo>
                    <a:pt x="253" y="360"/>
                    <a:pt x="253" y="360"/>
                    <a:pt x="253" y="360"/>
                  </a:cubicBezTo>
                  <a:cubicBezTo>
                    <a:pt x="253" y="365"/>
                    <a:pt x="253" y="365"/>
                    <a:pt x="253" y="365"/>
                  </a:cubicBezTo>
                  <a:close/>
                  <a:moveTo>
                    <a:pt x="257" y="151"/>
                  </a:moveTo>
                  <a:cubicBezTo>
                    <a:pt x="253" y="147"/>
                    <a:pt x="253" y="147"/>
                    <a:pt x="253" y="147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7" y="151"/>
                    <a:pt x="257" y="151"/>
                    <a:pt x="257" y="151"/>
                  </a:cubicBezTo>
                  <a:close/>
                  <a:moveTo>
                    <a:pt x="257" y="165"/>
                  </a:moveTo>
                  <a:cubicBezTo>
                    <a:pt x="257" y="172"/>
                    <a:pt x="257" y="172"/>
                    <a:pt x="257" y="172"/>
                  </a:cubicBezTo>
                  <a:cubicBezTo>
                    <a:pt x="256" y="171"/>
                    <a:pt x="256" y="171"/>
                    <a:pt x="256" y="170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7" y="165"/>
                    <a:pt x="257" y="165"/>
                    <a:pt x="257" y="165"/>
                  </a:cubicBezTo>
                  <a:close/>
                  <a:moveTo>
                    <a:pt x="257" y="179"/>
                  </a:moveTo>
                  <a:cubicBezTo>
                    <a:pt x="257" y="206"/>
                    <a:pt x="257" y="206"/>
                    <a:pt x="257" y="206"/>
                  </a:cubicBezTo>
                  <a:cubicBezTo>
                    <a:pt x="256" y="205"/>
                    <a:pt x="256" y="205"/>
                    <a:pt x="256" y="205"/>
                  </a:cubicBezTo>
                  <a:cubicBezTo>
                    <a:pt x="255" y="206"/>
                    <a:pt x="254" y="207"/>
                    <a:pt x="253" y="208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79"/>
                    <a:pt x="256" y="179"/>
                    <a:pt x="257" y="179"/>
                  </a:cubicBezTo>
                  <a:close/>
                  <a:moveTo>
                    <a:pt x="257" y="222"/>
                  </a:moveTo>
                  <a:cubicBezTo>
                    <a:pt x="257" y="228"/>
                    <a:pt x="257" y="228"/>
                    <a:pt x="257" y="228"/>
                  </a:cubicBezTo>
                  <a:cubicBezTo>
                    <a:pt x="253" y="225"/>
                    <a:pt x="253" y="225"/>
                    <a:pt x="253" y="225"/>
                  </a:cubicBezTo>
                  <a:cubicBezTo>
                    <a:pt x="253" y="218"/>
                    <a:pt x="253" y="218"/>
                    <a:pt x="253" y="218"/>
                  </a:cubicBezTo>
                  <a:cubicBezTo>
                    <a:pt x="257" y="222"/>
                    <a:pt x="257" y="222"/>
                    <a:pt x="257" y="222"/>
                  </a:cubicBezTo>
                  <a:close/>
                  <a:moveTo>
                    <a:pt x="257" y="247"/>
                  </a:moveTo>
                  <a:cubicBezTo>
                    <a:pt x="257" y="257"/>
                    <a:pt x="257" y="257"/>
                    <a:pt x="257" y="257"/>
                  </a:cubicBezTo>
                  <a:cubicBezTo>
                    <a:pt x="253" y="253"/>
                    <a:pt x="253" y="253"/>
                    <a:pt x="253" y="253"/>
                  </a:cubicBezTo>
                  <a:cubicBezTo>
                    <a:pt x="253" y="243"/>
                    <a:pt x="253" y="243"/>
                    <a:pt x="253" y="243"/>
                  </a:cubicBezTo>
                  <a:cubicBezTo>
                    <a:pt x="257" y="247"/>
                    <a:pt x="257" y="247"/>
                    <a:pt x="257" y="247"/>
                  </a:cubicBezTo>
                  <a:close/>
                  <a:moveTo>
                    <a:pt x="257" y="275"/>
                  </a:moveTo>
                  <a:cubicBezTo>
                    <a:pt x="257" y="293"/>
                    <a:pt x="257" y="293"/>
                    <a:pt x="257" y="293"/>
                  </a:cubicBezTo>
                  <a:cubicBezTo>
                    <a:pt x="256" y="294"/>
                    <a:pt x="255" y="295"/>
                    <a:pt x="253" y="296"/>
                  </a:cubicBezTo>
                  <a:cubicBezTo>
                    <a:pt x="253" y="274"/>
                    <a:pt x="253" y="274"/>
                    <a:pt x="253" y="274"/>
                  </a:cubicBezTo>
                  <a:cubicBezTo>
                    <a:pt x="255" y="274"/>
                    <a:pt x="256" y="275"/>
                    <a:pt x="257" y="275"/>
                  </a:cubicBezTo>
                  <a:close/>
                  <a:moveTo>
                    <a:pt x="257" y="304"/>
                  </a:moveTo>
                  <a:cubicBezTo>
                    <a:pt x="257" y="310"/>
                    <a:pt x="257" y="310"/>
                    <a:pt x="257" y="310"/>
                  </a:cubicBezTo>
                  <a:cubicBezTo>
                    <a:pt x="253" y="307"/>
                    <a:pt x="253" y="307"/>
                    <a:pt x="253" y="307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7" y="304"/>
                    <a:pt x="257" y="304"/>
                    <a:pt x="257" y="304"/>
                  </a:cubicBezTo>
                  <a:close/>
                  <a:moveTo>
                    <a:pt x="257" y="324"/>
                  </a:moveTo>
                  <a:cubicBezTo>
                    <a:pt x="257" y="329"/>
                    <a:pt x="257" y="329"/>
                    <a:pt x="257" y="329"/>
                  </a:cubicBezTo>
                  <a:cubicBezTo>
                    <a:pt x="253" y="326"/>
                    <a:pt x="253" y="326"/>
                    <a:pt x="253" y="326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57" y="324"/>
                    <a:pt x="257" y="324"/>
                    <a:pt x="257" y="324"/>
                  </a:cubicBezTo>
                  <a:close/>
                  <a:moveTo>
                    <a:pt x="257" y="340"/>
                  </a:moveTo>
                  <a:cubicBezTo>
                    <a:pt x="257" y="357"/>
                    <a:pt x="257" y="357"/>
                    <a:pt x="257" y="357"/>
                  </a:cubicBezTo>
                  <a:cubicBezTo>
                    <a:pt x="254" y="355"/>
                    <a:pt x="254" y="355"/>
                    <a:pt x="254" y="355"/>
                  </a:cubicBezTo>
                  <a:cubicBezTo>
                    <a:pt x="253" y="355"/>
                    <a:pt x="253" y="355"/>
                    <a:pt x="253" y="355"/>
                  </a:cubicBezTo>
                  <a:cubicBezTo>
                    <a:pt x="253" y="348"/>
                    <a:pt x="253" y="348"/>
                    <a:pt x="253" y="348"/>
                  </a:cubicBezTo>
                  <a:cubicBezTo>
                    <a:pt x="257" y="348"/>
                    <a:pt x="258" y="346"/>
                    <a:pt x="254" y="342"/>
                  </a:cubicBezTo>
                  <a:cubicBezTo>
                    <a:pt x="253" y="341"/>
                    <a:pt x="253" y="341"/>
                    <a:pt x="253" y="341"/>
                  </a:cubicBezTo>
                  <a:cubicBezTo>
                    <a:pt x="253" y="337"/>
                    <a:pt x="253" y="337"/>
                    <a:pt x="253" y="337"/>
                  </a:cubicBezTo>
                  <a:lnTo>
                    <a:pt x="257" y="340"/>
                  </a:lnTo>
                  <a:close/>
                  <a:moveTo>
                    <a:pt x="240" y="358"/>
                  </a:moveTo>
                  <a:cubicBezTo>
                    <a:pt x="241" y="359"/>
                    <a:pt x="242" y="359"/>
                    <a:pt x="243" y="359"/>
                  </a:cubicBezTo>
                  <a:cubicBezTo>
                    <a:pt x="244" y="359"/>
                    <a:pt x="245" y="358"/>
                    <a:pt x="246" y="358"/>
                  </a:cubicBezTo>
                  <a:cubicBezTo>
                    <a:pt x="253" y="365"/>
                    <a:pt x="253" y="365"/>
                    <a:pt x="253" y="365"/>
                  </a:cubicBezTo>
                  <a:cubicBezTo>
                    <a:pt x="253" y="360"/>
                    <a:pt x="253" y="360"/>
                    <a:pt x="253" y="360"/>
                  </a:cubicBezTo>
                  <a:cubicBezTo>
                    <a:pt x="249" y="356"/>
                    <a:pt x="249" y="356"/>
                    <a:pt x="249" y="356"/>
                  </a:cubicBezTo>
                  <a:cubicBezTo>
                    <a:pt x="251" y="356"/>
                    <a:pt x="252" y="355"/>
                    <a:pt x="253" y="355"/>
                  </a:cubicBezTo>
                  <a:cubicBezTo>
                    <a:pt x="253" y="348"/>
                    <a:pt x="253" y="348"/>
                    <a:pt x="253" y="348"/>
                  </a:cubicBezTo>
                  <a:cubicBezTo>
                    <a:pt x="252" y="347"/>
                    <a:pt x="250" y="346"/>
                    <a:pt x="248" y="345"/>
                  </a:cubicBezTo>
                  <a:cubicBezTo>
                    <a:pt x="245" y="342"/>
                    <a:pt x="242" y="340"/>
                    <a:pt x="240" y="337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4" y="347"/>
                    <a:pt x="244" y="347"/>
                    <a:pt x="244" y="347"/>
                  </a:cubicBezTo>
                  <a:cubicBezTo>
                    <a:pt x="249" y="351"/>
                    <a:pt x="245" y="352"/>
                    <a:pt x="240" y="348"/>
                  </a:cubicBezTo>
                  <a:cubicBezTo>
                    <a:pt x="240" y="358"/>
                    <a:pt x="240" y="358"/>
                    <a:pt x="240" y="358"/>
                  </a:cubicBezTo>
                  <a:close/>
                  <a:moveTo>
                    <a:pt x="253" y="147"/>
                  </a:moveTo>
                  <a:cubicBezTo>
                    <a:pt x="240" y="131"/>
                    <a:pt x="240" y="131"/>
                    <a:pt x="240" y="131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9" y="148"/>
                    <a:pt x="251" y="151"/>
                    <a:pt x="253" y="154"/>
                  </a:cubicBezTo>
                  <a:cubicBezTo>
                    <a:pt x="253" y="147"/>
                    <a:pt x="253" y="147"/>
                    <a:pt x="253" y="147"/>
                  </a:cubicBezTo>
                  <a:close/>
                  <a:moveTo>
                    <a:pt x="253" y="161"/>
                  </a:moveTo>
                  <a:cubicBezTo>
                    <a:pt x="253" y="168"/>
                    <a:pt x="253" y="168"/>
                    <a:pt x="253" y="168"/>
                  </a:cubicBezTo>
                  <a:cubicBezTo>
                    <a:pt x="249" y="163"/>
                    <a:pt x="245" y="158"/>
                    <a:pt x="241" y="153"/>
                  </a:cubicBezTo>
                  <a:cubicBezTo>
                    <a:pt x="240" y="152"/>
                    <a:pt x="240" y="152"/>
                    <a:pt x="240" y="152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7" y="154"/>
                    <a:pt x="250" y="157"/>
                    <a:pt x="253" y="161"/>
                  </a:cubicBezTo>
                  <a:close/>
                  <a:moveTo>
                    <a:pt x="253" y="178"/>
                  </a:moveTo>
                  <a:cubicBezTo>
                    <a:pt x="253" y="177"/>
                    <a:pt x="252" y="177"/>
                    <a:pt x="252" y="176"/>
                  </a:cubicBezTo>
                  <a:cubicBezTo>
                    <a:pt x="248" y="172"/>
                    <a:pt x="244" y="167"/>
                    <a:pt x="240" y="163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3" y="172"/>
                    <a:pt x="247" y="176"/>
                    <a:pt x="250" y="180"/>
                  </a:cubicBezTo>
                  <a:cubicBezTo>
                    <a:pt x="257" y="187"/>
                    <a:pt x="252" y="195"/>
                    <a:pt x="245" y="187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48" y="197"/>
                    <a:pt x="245" y="204"/>
                    <a:pt x="240" y="202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2" y="222"/>
                    <a:pt x="244" y="220"/>
                    <a:pt x="246" y="217"/>
                  </a:cubicBezTo>
                  <a:cubicBezTo>
                    <a:pt x="249" y="220"/>
                    <a:pt x="251" y="222"/>
                    <a:pt x="253" y="225"/>
                  </a:cubicBezTo>
                  <a:cubicBezTo>
                    <a:pt x="253" y="218"/>
                    <a:pt x="253" y="218"/>
                    <a:pt x="253" y="218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251" y="212"/>
                    <a:pt x="252" y="210"/>
                    <a:pt x="253" y="208"/>
                  </a:cubicBezTo>
                  <a:cubicBezTo>
                    <a:pt x="253" y="178"/>
                    <a:pt x="253" y="178"/>
                    <a:pt x="253" y="178"/>
                  </a:cubicBezTo>
                  <a:close/>
                  <a:moveTo>
                    <a:pt x="253" y="243"/>
                  </a:moveTo>
                  <a:cubicBezTo>
                    <a:pt x="253" y="253"/>
                    <a:pt x="253" y="253"/>
                    <a:pt x="253" y="253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0" y="239"/>
                    <a:pt x="240" y="239"/>
                    <a:pt x="240" y="23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4" y="233"/>
                    <a:pt x="248" y="238"/>
                    <a:pt x="252" y="242"/>
                  </a:cubicBezTo>
                  <a:cubicBezTo>
                    <a:pt x="253" y="243"/>
                    <a:pt x="253" y="243"/>
                    <a:pt x="253" y="243"/>
                  </a:cubicBezTo>
                  <a:close/>
                  <a:moveTo>
                    <a:pt x="253" y="274"/>
                  </a:move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1" y="297"/>
                    <a:pt x="250" y="298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3" y="307"/>
                    <a:pt x="253" y="307"/>
                    <a:pt x="253" y="307"/>
                  </a:cubicBezTo>
                  <a:cubicBezTo>
                    <a:pt x="247" y="301"/>
                    <a:pt x="247" y="301"/>
                    <a:pt x="247" y="301"/>
                  </a:cubicBezTo>
                  <a:cubicBezTo>
                    <a:pt x="244" y="302"/>
                    <a:pt x="242" y="304"/>
                    <a:pt x="240" y="305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6" y="291"/>
                    <a:pt x="253" y="284"/>
                    <a:pt x="247" y="277"/>
                  </a:cubicBezTo>
                  <a:cubicBezTo>
                    <a:pt x="244" y="275"/>
                    <a:pt x="242" y="273"/>
                    <a:pt x="240" y="270"/>
                  </a:cubicBezTo>
                  <a:cubicBezTo>
                    <a:pt x="240" y="260"/>
                    <a:pt x="240" y="260"/>
                    <a:pt x="240" y="260"/>
                  </a:cubicBezTo>
                  <a:cubicBezTo>
                    <a:pt x="244" y="264"/>
                    <a:pt x="248" y="268"/>
                    <a:pt x="252" y="272"/>
                  </a:cubicBezTo>
                  <a:cubicBezTo>
                    <a:pt x="252" y="273"/>
                    <a:pt x="253" y="273"/>
                    <a:pt x="253" y="274"/>
                  </a:cubicBezTo>
                  <a:close/>
                  <a:moveTo>
                    <a:pt x="253" y="321"/>
                  </a:moveTo>
                  <a:cubicBezTo>
                    <a:pt x="253" y="326"/>
                    <a:pt x="253" y="326"/>
                    <a:pt x="253" y="326"/>
                  </a:cubicBezTo>
                  <a:cubicBezTo>
                    <a:pt x="250" y="322"/>
                    <a:pt x="250" y="322"/>
                    <a:pt x="250" y="322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40" y="308"/>
                    <a:pt x="240" y="308"/>
                    <a:pt x="240" y="308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53" y="321"/>
                    <a:pt x="253" y="321"/>
                    <a:pt x="253" y="321"/>
                  </a:cubicBezTo>
                  <a:close/>
                  <a:moveTo>
                    <a:pt x="253" y="337"/>
                  </a:moveTo>
                  <a:cubicBezTo>
                    <a:pt x="253" y="341"/>
                    <a:pt x="253" y="341"/>
                    <a:pt x="253" y="341"/>
                  </a:cubicBezTo>
                  <a:cubicBezTo>
                    <a:pt x="249" y="337"/>
                    <a:pt x="244" y="333"/>
                    <a:pt x="240" y="329"/>
                  </a:cubicBezTo>
                  <a:cubicBezTo>
                    <a:pt x="240" y="324"/>
                    <a:pt x="240" y="324"/>
                    <a:pt x="240" y="324"/>
                  </a:cubicBezTo>
                  <a:cubicBezTo>
                    <a:pt x="242" y="326"/>
                    <a:pt x="242" y="326"/>
                    <a:pt x="242" y="326"/>
                  </a:cubicBezTo>
                  <a:cubicBezTo>
                    <a:pt x="246" y="330"/>
                    <a:pt x="250" y="333"/>
                    <a:pt x="253" y="337"/>
                  </a:cubicBezTo>
                  <a:close/>
                  <a:moveTo>
                    <a:pt x="232" y="346"/>
                  </a:moveTo>
                  <a:cubicBezTo>
                    <a:pt x="239" y="353"/>
                    <a:pt x="239" y="353"/>
                    <a:pt x="239" y="353"/>
                  </a:cubicBezTo>
                  <a:cubicBezTo>
                    <a:pt x="239" y="354"/>
                    <a:pt x="238" y="355"/>
                    <a:pt x="239" y="356"/>
                  </a:cubicBezTo>
                  <a:cubicBezTo>
                    <a:pt x="239" y="357"/>
                    <a:pt x="239" y="357"/>
                    <a:pt x="240" y="358"/>
                  </a:cubicBezTo>
                  <a:cubicBezTo>
                    <a:pt x="240" y="348"/>
                    <a:pt x="240" y="348"/>
                    <a:pt x="240" y="348"/>
                  </a:cubicBezTo>
                  <a:cubicBezTo>
                    <a:pt x="239" y="348"/>
                    <a:pt x="239" y="348"/>
                    <a:pt x="239" y="348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6"/>
                    <a:pt x="232" y="346"/>
                    <a:pt x="232" y="346"/>
                  </a:cubicBezTo>
                  <a:close/>
                  <a:moveTo>
                    <a:pt x="240" y="131"/>
                  </a:moveTo>
                  <a:cubicBezTo>
                    <a:pt x="233" y="123"/>
                    <a:pt x="233" y="123"/>
                    <a:pt x="233" y="123"/>
                  </a:cubicBezTo>
                  <a:cubicBezTo>
                    <a:pt x="232" y="124"/>
                    <a:pt x="232" y="124"/>
                    <a:pt x="232" y="124"/>
                  </a:cubicBezTo>
                  <a:cubicBezTo>
                    <a:pt x="232" y="120"/>
                    <a:pt x="232" y="120"/>
                    <a:pt x="232" y="120"/>
                  </a:cubicBezTo>
                  <a:cubicBezTo>
                    <a:pt x="232" y="120"/>
                    <a:pt x="232" y="120"/>
                    <a:pt x="232" y="120"/>
                  </a:cubicBezTo>
                  <a:cubicBezTo>
                    <a:pt x="232" y="120"/>
                    <a:pt x="232" y="120"/>
                    <a:pt x="232" y="120"/>
                  </a:cubicBezTo>
                  <a:cubicBezTo>
                    <a:pt x="234" y="121"/>
                    <a:pt x="233" y="123"/>
                    <a:pt x="232" y="124"/>
                  </a:cubicBezTo>
                  <a:cubicBezTo>
                    <a:pt x="232" y="130"/>
                    <a:pt x="232" y="130"/>
                    <a:pt x="232" y="130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1"/>
                    <a:pt x="240" y="131"/>
                    <a:pt x="240" y="131"/>
                  </a:cubicBezTo>
                  <a:close/>
                  <a:moveTo>
                    <a:pt x="240" y="145"/>
                  </a:moveTo>
                  <a:cubicBezTo>
                    <a:pt x="240" y="152"/>
                    <a:pt x="240" y="152"/>
                    <a:pt x="240" y="152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40" y="145"/>
                    <a:pt x="240" y="145"/>
                    <a:pt x="240" y="145"/>
                  </a:cubicBezTo>
                  <a:close/>
                  <a:moveTo>
                    <a:pt x="240" y="163"/>
                  </a:moveTo>
                  <a:cubicBezTo>
                    <a:pt x="240" y="168"/>
                    <a:pt x="240" y="168"/>
                    <a:pt x="240" y="168"/>
                  </a:cubicBezTo>
                  <a:cubicBezTo>
                    <a:pt x="234" y="162"/>
                    <a:pt x="234" y="162"/>
                    <a:pt x="234" y="162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54"/>
                    <a:pt x="232" y="154"/>
                    <a:pt x="232" y="154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40" y="163"/>
                    <a:pt x="240" y="163"/>
                    <a:pt x="240" y="163"/>
                  </a:cubicBezTo>
                  <a:close/>
                  <a:moveTo>
                    <a:pt x="240" y="182"/>
                  </a:moveTo>
                  <a:cubicBezTo>
                    <a:pt x="240" y="187"/>
                    <a:pt x="240" y="187"/>
                    <a:pt x="240" y="187"/>
                  </a:cubicBezTo>
                  <a:cubicBezTo>
                    <a:pt x="232" y="179"/>
                    <a:pt x="232" y="179"/>
                    <a:pt x="232" y="179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40" y="182"/>
                    <a:pt x="240" y="182"/>
                    <a:pt x="240" y="182"/>
                  </a:cubicBezTo>
                  <a:close/>
                  <a:moveTo>
                    <a:pt x="240" y="202"/>
                  </a:moveTo>
                  <a:cubicBezTo>
                    <a:pt x="240" y="225"/>
                    <a:pt x="240" y="225"/>
                    <a:pt x="240" y="225"/>
                  </a:cubicBezTo>
                  <a:cubicBezTo>
                    <a:pt x="239" y="225"/>
                    <a:pt x="238" y="226"/>
                    <a:pt x="238" y="227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39"/>
                    <a:pt x="240" y="239"/>
                    <a:pt x="240" y="239"/>
                  </a:cubicBezTo>
                  <a:cubicBezTo>
                    <a:pt x="233" y="232"/>
                    <a:pt x="233" y="232"/>
                    <a:pt x="233" y="232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15"/>
                    <a:pt x="232" y="215"/>
                    <a:pt x="232" y="215"/>
                  </a:cubicBezTo>
                  <a:cubicBezTo>
                    <a:pt x="236" y="214"/>
                    <a:pt x="238" y="208"/>
                    <a:pt x="232" y="202"/>
                  </a:cubicBezTo>
                  <a:cubicBezTo>
                    <a:pt x="232" y="202"/>
                    <a:pt x="232" y="202"/>
                    <a:pt x="232" y="202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5" y="199"/>
                    <a:pt x="235" y="199"/>
                    <a:pt x="235" y="199"/>
                  </a:cubicBezTo>
                  <a:cubicBezTo>
                    <a:pt x="237" y="200"/>
                    <a:pt x="238" y="201"/>
                    <a:pt x="240" y="202"/>
                  </a:cubicBezTo>
                  <a:close/>
                  <a:moveTo>
                    <a:pt x="240" y="260"/>
                  </a:moveTo>
                  <a:cubicBezTo>
                    <a:pt x="240" y="270"/>
                    <a:pt x="240" y="270"/>
                    <a:pt x="240" y="270"/>
                  </a:cubicBezTo>
                  <a:cubicBezTo>
                    <a:pt x="232" y="263"/>
                    <a:pt x="232" y="263"/>
                    <a:pt x="232" y="263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237" y="257"/>
                    <a:pt x="237" y="257"/>
                    <a:pt x="237" y="257"/>
                  </a:cubicBezTo>
                  <a:cubicBezTo>
                    <a:pt x="240" y="260"/>
                    <a:pt x="240" y="260"/>
                    <a:pt x="240" y="260"/>
                  </a:cubicBezTo>
                  <a:close/>
                  <a:moveTo>
                    <a:pt x="240" y="287"/>
                  </a:moveTo>
                  <a:cubicBezTo>
                    <a:pt x="240" y="305"/>
                    <a:pt x="240" y="305"/>
                    <a:pt x="240" y="305"/>
                  </a:cubicBezTo>
                  <a:cubicBezTo>
                    <a:pt x="239" y="306"/>
                    <a:pt x="238" y="306"/>
                    <a:pt x="238" y="306"/>
                  </a:cubicBezTo>
                  <a:cubicBezTo>
                    <a:pt x="240" y="308"/>
                    <a:pt x="240" y="308"/>
                    <a:pt x="240" y="308"/>
                  </a:cubicBezTo>
                  <a:cubicBezTo>
                    <a:pt x="240" y="313"/>
                    <a:pt x="240" y="313"/>
                    <a:pt x="240" y="313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4" y="309"/>
                    <a:pt x="233" y="309"/>
                    <a:pt x="232" y="310"/>
                  </a:cubicBezTo>
                  <a:cubicBezTo>
                    <a:pt x="232" y="298"/>
                    <a:pt x="232" y="298"/>
                    <a:pt x="232" y="298"/>
                  </a:cubicBezTo>
                  <a:cubicBezTo>
                    <a:pt x="236" y="297"/>
                    <a:pt x="239" y="293"/>
                    <a:pt x="234" y="289"/>
                  </a:cubicBezTo>
                  <a:cubicBezTo>
                    <a:pt x="232" y="287"/>
                    <a:pt x="232" y="287"/>
                    <a:pt x="232" y="287"/>
                  </a:cubicBezTo>
                  <a:cubicBezTo>
                    <a:pt x="232" y="281"/>
                    <a:pt x="232" y="281"/>
                    <a:pt x="232" y="281"/>
                  </a:cubicBezTo>
                  <a:cubicBezTo>
                    <a:pt x="237" y="285"/>
                    <a:pt x="237" y="285"/>
                    <a:pt x="237" y="285"/>
                  </a:cubicBezTo>
                  <a:cubicBezTo>
                    <a:pt x="238" y="286"/>
                    <a:pt x="239" y="287"/>
                    <a:pt x="240" y="287"/>
                  </a:cubicBezTo>
                  <a:close/>
                  <a:moveTo>
                    <a:pt x="240" y="324"/>
                  </a:moveTo>
                  <a:cubicBezTo>
                    <a:pt x="240" y="329"/>
                    <a:pt x="240" y="329"/>
                    <a:pt x="240" y="329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37" y="326"/>
                    <a:pt x="235" y="324"/>
                    <a:pt x="232" y="322"/>
                  </a:cubicBezTo>
                  <a:cubicBezTo>
                    <a:pt x="232" y="317"/>
                    <a:pt x="232" y="317"/>
                    <a:pt x="232" y="317"/>
                  </a:cubicBezTo>
                  <a:cubicBezTo>
                    <a:pt x="240" y="324"/>
                    <a:pt x="240" y="324"/>
                    <a:pt x="240" y="324"/>
                  </a:cubicBezTo>
                  <a:close/>
                  <a:moveTo>
                    <a:pt x="240" y="337"/>
                  </a:moveTo>
                  <a:cubicBezTo>
                    <a:pt x="240" y="342"/>
                    <a:pt x="240" y="342"/>
                    <a:pt x="240" y="342"/>
                  </a:cubicBezTo>
                  <a:cubicBezTo>
                    <a:pt x="232" y="336"/>
                    <a:pt x="232" y="336"/>
                    <a:pt x="232" y="336"/>
                  </a:cubicBezTo>
                  <a:cubicBezTo>
                    <a:pt x="232" y="330"/>
                    <a:pt x="232" y="330"/>
                    <a:pt x="232" y="330"/>
                  </a:cubicBezTo>
                  <a:cubicBezTo>
                    <a:pt x="233" y="331"/>
                    <a:pt x="233" y="331"/>
                    <a:pt x="233" y="331"/>
                  </a:cubicBezTo>
                  <a:lnTo>
                    <a:pt x="240" y="337"/>
                  </a:lnTo>
                  <a:close/>
                  <a:moveTo>
                    <a:pt x="228" y="343"/>
                  </a:moveTo>
                  <a:cubicBezTo>
                    <a:pt x="232" y="346"/>
                    <a:pt x="232" y="346"/>
                    <a:pt x="232" y="346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28" y="338"/>
                    <a:pt x="228" y="338"/>
                    <a:pt x="228" y="338"/>
                  </a:cubicBezTo>
                  <a:cubicBezTo>
                    <a:pt x="228" y="343"/>
                    <a:pt x="228" y="343"/>
                    <a:pt x="228" y="343"/>
                  </a:cubicBezTo>
                  <a:close/>
                  <a:moveTo>
                    <a:pt x="232" y="124"/>
                  </a:moveTo>
                  <a:cubicBezTo>
                    <a:pt x="232" y="124"/>
                    <a:pt x="232" y="124"/>
                    <a:pt x="232" y="124"/>
                  </a:cubicBezTo>
                  <a:cubicBezTo>
                    <a:pt x="232" y="124"/>
                    <a:pt x="232" y="124"/>
                    <a:pt x="232" y="124"/>
                  </a:cubicBezTo>
                  <a:cubicBezTo>
                    <a:pt x="232" y="130"/>
                    <a:pt x="232" y="130"/>
                    <a:pt x="232" y="130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31"/>
                    <a:pt x="230" y="132"/>
                    <a:pt x="229" y="133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8" y="119"/>
                    <a:pt x="228" y="119"/>
                    <a:pt x="228" y="119"/>
                  </a:cubicBezTo>
                  <a:cubicBezTo>
                    <a:pt x="229" y="118"/>
                    <a:pt x="231" y="118"/>
                    <a:pt x="232" y="120"/>
                  </a:cubicBezTo>
                  <a:cubicBezTo>
                    <a:pt x="232" y="124"/>
                    <a:pt x="232" y="124"/>
                    <a:pt x="232" y="124"/>
                  </a:cubicBezTo>
                  <a:close/>
                  <a:moveTo>
                    <a:pt x="232" y="154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28" y="150"/>
                    <a:pt x="228" y="150"/>
                    <a:pt x="228" y="150"/>
                  </a:cubicBezTo>
                  <a:cubicBezTo>
                    <a:pt x="232" y="154"/>
                    <a:pt x="232" y="154"/>
                    <a:pt x="232" y="154"/>
                  </a:cubicBezTo>
                  <a:close/>
                  <a:moveTo>
                    <a:pt x="232" y="174"/>
                  </a:moveTo>
                  <a:cubicBezTo>
                    <a:pt x="232" y="179"/>
                    <a:pt x="232" y="179"/>
                    <a:pt x="232" y="179"/>
                  </a:cubicBezTo>
                  <a:cubicBezTo>
                    <a:pt x="228" y="175"/>
                    <a:pt x="228" y="175"/>
                    <a:pt x="228" y="175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32" y="174"/>
                    <a:pt x="232" y="174"/>
                    <a:pt x="232" y="174"/>
                  </a:cubicBezTo>
                  <a:close/>
                  <a:moveTo>
                    <a:pt x="232" y="195"/>
                  </a:moveTo>
                  <a:cubicBezTo>
                    <a:pt x="232" y="202"/>
                    <a:pt x="232" y="202"/>
                    <a:pt x="232" y="202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32" y="195"/>
                    <a:pt x="232" y="195"/>
                    <a:pt x="232" y="195"/>
                  </a:cubicBezTo>
                  <a:close/>
                  <a:moveTo>
                    <a:pt x="232" y="215"/>
                  </a:moveTo>
                  <a:cubicBezTo>
                    <a:pt x="232" y="233"/>
                    <a:pt x="232" y="233"/>
                    <a:pt x="232" y="233"/>
                  </a:cubicBezTo>
                  <a:cubicBezTo>
                    <a:pt x="231" y="234"/>
                    <a:pt x="230" y="235"/>
                    <a:pt x="228" y="237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30" y="216"/>
                    <a:pt x="231" y="216"/>
                    <a:pt x="232" y="215"/>
                  </a:cubicBezTo>
                  <a:close/>
                  <a:moveTo>
                    <a:pt x="232" y="253"/>
                  </a:moveTo>
                  <a:cubicBezTo>
                    <a:pt x="232" y="263"/>
                    <a:pt x="232" y="263"/>
                    <a:pt x="232" y="263"/>
                  </a:cubicBezTo>
                  <a:cubicBezTo>
                    <a:pt x="232" y="262"/>
                    <a:pt x="232" y="262"/>
                    <a:pt x="232" y="262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49"/>
                    <a:pt x="228" y="249"/>
                    <a:pt x="228" y="249"/>
                  </a:cubicBezTo>
                  <a:cubicBezTo>
                    <a:pt x="232" y="253"/>
                    <a:pt x="232" y="253"/>
                    <a:pt x="232" y="253"/>
                  </a:cubicBezTo>
                  <a:close/>
                  <a:moveTo>
                    <a:pt x="232" y="281"/>
                  </a:moveTo>
                  <a:cubicBezTo>
                    <a:pt x="232" y="287"/>
                    <a:pt x="232" y="287"/>
                    <a:pt x="232" y="287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8" y="277"/>
                    <a:pt x="228" y="277"/>
                    <a:pt x="228" y="277"/>
                  </a:cubicBezTo>
                  <a:cubicBezTo>
                    <a:pt x="232" y="281"/>
                    <a:pt x="232" y="281"/>
                    <a:pt x="232" y="281"/>
                  </a:cubicBezTo>
                  <a:close/>
                  <a:moveTo>
                    <a:pt x="232" y="298"/>
                  </a:moveTo>
                  <a:cubicBezTo>
                    <a:pt x="232" y="310"/>
                    <a:pt x="232" y="310"/>
                    <a:pt x="232" y="310"/>
                  </a:cubicBezTo>
                  <a:cubicBezTo>
                    <a:pt x="231" y="310"/>
                    <a:pt x="230" y="311"/>
                    <a:pt x="228" y="312"/>
                  </a:cubicBezTo>
                  <a:cubicBezTo>
                    <a:pt x="228" y="297"/>
                    <a:pt x="228" y="297"/>
                    <a:pt x="228" y="297"/>
                  </a:cubicBezTo>
                  <a:cubicBezTo>
                    <a:pt x="230" y="298"/>
                    <a:pt x="231" y="298"/>
                    <a:pt x="232" y="298"/>
                  </a:cubicBezTo>
                  <a:close/>
                  <a:moveTo>
                    <a:pt x="232" y="317"/>
                  </a:moveTo>
                  <a:cubicBezTo>
                    <a:pt x="232" y="322"/>
                    <a:pt x="232" y="322"/>
                    <a:pt x="232" y="322"/>
                  </a:cubicBezTo>
                  <a:cubicBezTo>
                    <a:pt x="228" y="318"/>
                    <a:pt x="228" y="318"/>
                    <a:pt x="228" y="318"/>
                  </a:cubicBezTo>
                  <a:cubicBezTo>
                    <a:pt x="228" y="314"/>
                    <a:pt x="228" y="314"/>
                    <a:pt x="228" y="314"/>
                  </a:cubicBezTo>
                  <a:cubicBezTo>
                    <a:pt x="232" y="317"/>
                    <a:pt x="232" y="317"/>
                    <a:pt x="232" y="317"/>
                  </a:cubicBezTo>
                  <a:close/>
                  <a:moveTo>
                    <a:pt x="232" y="330"/>
                  </a:moveTo>
                  <a:cubicBezTo>
                    <a:pt x="232" y="336"/>
                    <a:pt x="232" y="336"/>
                    <a:pt x="232" y="336"/>
                  </a:cubicBezTo>
                  <a:cubicBezTo>
                    <a:pt x="229" y="333"/>
                    <a:pt x="229" y="333"/>
                    <a:pt x="229" y="333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8" y="327"/>
                    <a:pt x="228" y="327"/>
                    <a:pt x="228" y="327"/>
                  </a:cubicBezTo>
                  <a:lnTo>
                    <a:pt x="232" y="330"/>
                  </a:lnTo>
                  <a:close/>
                  <a:moveTo>
                    <a:pt x="223" y="339"/>
                  </a:moveTo>
                  <a:cubicBezTo>
                    <a:pt x="228" y="343"/>
                    <a:pt x="228" y="343"/>
                    <a:pt x="228" y="343"/>
                  </a:cubicBezTo>
                  <a:cubicBezTo>
                    <a:pt x="228" y="338"/>
                    <a:pt x="228" y="338"/>
                    <a:pt x="228" y="338"/>
                  </a:cubicBezTo>
                  <a:cubicBezTo>
                    <a:pt x="225" y="335"/>
                    <a:pt x="225" y="335"/>
                    <a:pt x="225" y="335"/>
                  </a:cubicBezTo>
                  <a:cubicBezTo>
                    <a:pt x="223" y="334"/>
                    <a:pt x="223" y="334"/>
                    <a:pt x="223" y="334"/>
                  </a:cubicBezTo>
                  <a:cubicBezTo>
                    <a:pt x="223" y="339"/>
                    <a:pt x="223" y="339"/>
                    <a:pt x="223" y="339"/>
                  </a:cubicBezTo>
                  <a:close/>
                  <a:moveTo>
                    <a:pt x="228" y="119"/>
                  </a:moveTo>
                  <a:cubicBezTo>
                    <a:pt x="228" y="119"/>
                    <a:pt x="228" y="119"/>
                    <a:pt x="228" y="120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3" y="139"/>
                    <a:pt x="223" y="139"/>
                    <a:pt x="223" y="139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8" y="119"/>
                    <a:pt x="228" y="119"/>
                    <a:pt x="228" y="119"/>
                  </a:cubicBezTo>
                  <a:close/>
                  <a:moveTo>
                    <a:pt x="228" y="150"/>
                  </a:moveTo>
                  <a:cubicBezTo>
                    <a:pt x="228" y="155"/>
                    <a:pt x="228" y="155"/>
                    <a:pt x="228" y="155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8" y="150"/>
                    <a:pt x="228" y="150"/>
                    <a:pt x="228" y="150"/>
                  </a:cubicBezTo>
                  <a:close/>
                  <a:moveTo>
                    <a:pt x="228" y="169"/>
                  </a:moveTo>
                  <a:cubicBezTo>
                    <a:pt x="228" y="175"/>
                    <a:pt x="228" y="175"/>
                    <a:pt x="228" y="175"/>
                  </a:cubicBezTo>
                  <a:cubicBezTo>
                    <a:pt x="226" y="172"/>
                    <a:pt x="226" y="172"/>
                    <a:pt x="226" y="172"/>
                  </a:cubicBezTo>
                  <a:cubicBezTo>
                    <a:pt x="223" y="169"/>
                    <a:pt x="223" y="169"/>
                    <a:pt x="223" y="169"/>
                  </a:cubicBezTo>
                  <a:cubicBezTo>
                    <a:pt x="223" y="164"/>
                    <a:pt x="223" y="164"/>
                    <a:pt x="223" y="16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28" y="169"/>
                    <a:pt x="228" y="169"/>
                    <a:pt x="228" y="169"/>
                  </a:cubicBezTo>
                  <a:close/>
                  <a:moveTo>
                    <a:pt x="228" y="191"/>
                  </a:moveTo>
                  <a:cubicBezTo>
                    <a:pt x="228" y="198"/>
                    <a:pt x="228" y="198"/>
                    <a:pt x="228" y="198"/>
                  </a:cubicBezTo>
                  <a:cubicBezTo>
                    <a:pt x="223" y="193"/>
                    <a:pt x="223" y="193"/>
                    <a:pt x="223" y="193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8" y="191"/>
                    <a:pt x="228" y="191"/>
                    <a:pt x="228" y="191"/>
                  </a:cubicBezTo>
                  <a:close/>
                  <a:moveTo>
                    <a:pt x="228" y="215"/>
                  </a:moveTo>
                  <a:cubicBezTo>
                    <a:pt x="228" y="237"/>
                    <a:pt x="228" y="237"/>
                    <a:pt x="228" y="237"/>
                  </a:cubicBezTo>
                  <a:cubicBezTo>
                    <a:pt x="227" y="238"/>
                    <a:pt x="225" y="240"/>
                    <a:pt x="223" y="241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4" y="212"/>
                    <a:pt x="224" y="212"/>
                    <a:pt x="224" y="212"/>
                  </a:cubicBezTo>
                  <a:cubicBezTo>
                    <a:pt x="225" y="214"/>
                    <a:pt x="227" y="215"/>
                    <a:pt x="228" y="215"/>
                  </a:cubicBezTo>
                  <a:close/>
                  <a:moveTo>
                    <a:pt x="228" y="249"/>
                  </a:moveTo>
                  <a:cubicBezTo>
                    <a:pt x="228" y="259"/>
                    <a:pt x="228" y="259"/>
                    <a:pt x="228" y="259"/>
                  </a:cubicBezTo>
                  <a:cubicBezTo>
                    <a:pt x="223" y="254"/>
                    <a:pt x="223" y="254"/>
                    <a:pt x="223" y="254"/>
                  </a:cubicBezTo>
                  <a:cubicBezTo>
                    <a:pt x="223" y="244"/>
                    <a:pt x="223" y="244"/>
                    <a:pt x="223" y="244"/>
                  </a:cubicBezTo>
                  <a:cubicBezTo>
                    <a:pt x="228" y="249"/>
                    <a:pt x="228" y="249"/>
                    <a:pt x="228" y="249"/>
                  </a:cubicBezTo>
                  <a:close/>
                  <a:moveTo>
                    <a:pt x="228" y="277"/>
                  </a:moveTo>
                  <a:cubicBezTo>
                    <a:pt x="228" y="283"/>
                    <a:pt x="228" y="283"/>
                    <a:pt x="228" y="283"/>
                  </a:cubicBezTo>
                  <a:cubicBezTo>
                    <a:pt x="223" y="278"/>
                    <a:pt x="223" y="278"/>
                    <a:pt x="223" y="278"/>
                  </a:cubicBezTo>
                  <a:cubicBezTo>
                    <a:pt x="223" y="272"/>
                    <a:pt x="223" y="272"/>
                    <a:pt x="223" y="272"/>
                  </a:cubicBezTo>
                  <a:cubicBezTo>
                    <a:pt x="228" y="277"/>
                    <a:pt x="228" y="277"/>
                    <a:pt x="228" y="277"/>
                  </a:cubicBezTo>
                  <a:close/>
                  <a:moveTo>
                    <a:pt x="228" y="297"/>
                  </a:moveTo>
                  <a:cubicBezTo>
                    <a:pt x="228" y="312"/>
                    <a:pt x="228" y="312"/>
                    <a:pt x="228" y="312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8" y="314"/>
                    <a:pt x="228" y="314"/>
                    <a:pt x="228" y="314"/>
                  </a:cubicBezTo>
                  <a:cubicBezTo>
                    <a:pt x="228" y="318"/>
                    <a:pt x="228" y="318"/>
                    <a:pt x="228" y="318"/>
                  </a:cubicBezTo>
                  <a:cubicBezTo>
                    <a:pt x="224" y="314"/>
                    <a:pt x="224" y="314"/>
                    <a:pt x="224" y="314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23" y="304"/>
                    <a:pt x="223" y="304"/>
                    <a:pt x="223" y="304"/>
                  </a:cubicBezTo>
                  <a:cubicBezTo>
                    <a:pt x="225" y="303"/>
                    <a:pt x="225" y="300"/>
                    <a:pt x="223" y="298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95"/>
                    <a:pt x="226" y="295"/>
                    <a:pt x="226" y="295"/>
                  </a:cubicBezTo>
                  <a:cubicBezTo>
                    <a:pt x="226" y="296"/>
                    <a:pt x="227" y="296"/>
                    <a:pt x="228" y="297"/>
                  </a:cubicBezTo>
                  <a:close/>
                  <a:moveTo>
                    <a:pt x="228" y="327"/>
                  </a:moveTo>
                  <a:cubicBezTo>
                    <a:pt x="228" y="332"/>
                    <a:pt x="228" y="332"/>
                    <a:pt x="228" y="332"/>
                  </a:cubicBezTo>
                  <a:cubicBezTo>
                    <a:pt x="223" y="328"/>
                    <a:pt x="223" y="328"/>
                    <a:pt x="223" y="328"/>
                  </a:cubicBezTo>
                  <a:cubicBezTo>
                    <a:pt x="223" y="322"/>
                    <a:pt x="223" y="322"/>
                    <a:pt x="223" y="322"/>
                  </a:cubicBezTo>
                  <a:lnTo>
                    <a:pt x="228" y="327"/>
                  </a:lnTo>
                  <a:close/>
                  <a:moveTo>
                    <a:pt x="212" y="328"/>
                  </a:moveTo>
                  <a:cubicBezTo>
                    <a:pt x="223" y="339"/>
                    <a:pt x="223" y="339"/>
                    <a:pt x="223" y="339"/>
                  </a:cubicBezTo>
                  <a:cubicBezTo>
                    <a:pt x="223" y="334"/>
                    <a:pt x="223" y="334"/>
                    <a:pt x="223" y="334"/>
                  </a:cubicBezTo>
                  <a:cubicBezTo>
                    <a:pt x="220" y="330"/>
                    <a:pt x="216" y="327"/>
                    <a:pt x="212" y="323"/>
                  </a:cubicBezTo>
                  <a:cubicBezTo>
                    <a:pt x="212" y="328"/>
                    <a:pt x="212" y="328"/>
                    <a:pt x="212" y="328"/>
                  </a:cubicBezTo>
                  <a:close/>
                  <a:moveTo>
                    <a:pt x="223" y="114"/>
                  </a:moveTo>
                  <a:cubicBezTo>
                    <a:pt x="212" y="100"/>
                    <a:pt x="212" y="100"/>
                    <a:pt x="212" y="100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3" y="116"/>
                    <a:pt x="213" y="119"/>
                    <a:pt x="212" y="121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1" y="141"/>
                    <a:pt x="221" y="141"/>
                    <a:pt x="221" y="141"/>
                  </a:cubicBezTo>
                  <a:cubicBezTo>
                    <a:pt x="223" y="139"/>
                    <a:pt x="223" y="139"/>
                    <a:pt x="223" y="139"/>
                  </a:cubicBezTo>
                  <a:cubicBezTo>
                    <a:pt x="223" y="114"/>
                    <a:pt x="223" y="114"/>
                    <a:pt x="223" y="114"/>
                  </a:cubicBezTo>
                  <a:close/>
                  <a:moveTo>
                    <a:pt x="223" y="164"/>
                  </a:moveTo>
                  <a:cubicBezTo>
                    <a:pt x="223" y="169"/>
                    <a:pt x="223" y="169"/>
                    <a:pt x="223" y="169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6" y="155"/>
                    <a:pt x="220" y="159"/>
                    <a:pt x="223" y="164"/>
                  </a:cubicBezTo>
                  <a:close/>
                  <a:moveTo>
                    <a:pt x="223" y="186"/>
                  </a:moveTo>
                  <a:cubicBezTo>
                    <a:pt x="223" y="193"/>
                    <a:pt x="223" y="193"/>
                    <a:pt x="223" y="193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2" y="173"/>
                    <a:pt x="212" y="173"/>
                    <a:pt x="212" y="173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3" y="186"/>
                    <a:pt x="223" y="186"/>
                    <a:pt x="223" y="186"/>
                  </a:cubicBezTo>
                  <a:close/>
                  <a:moveTo>
                    <a:pt x="223" y="212"/>
                  </a:moveTo>
                  <a:cubicBezTo>
                    <a:pt x="223" y="241"/>
                    <a:pt x="223" y="241"/>
                    <a:pt x="223" y="241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3" y="244"/>
                    <a:pt x="223" y="244"/>
                    <a:pt x="223" y="244"/>
                  </a:cubicBezTo>
                  <a:cubicBezTo>
                    <a:pt x="223" y="254"/>
                    <a:pt x="223" y="254"/>
                    <a:pt x="223" y="254"/>
                  </a:cubicBezTo>
                  <a:cubicBezTo>
                    <a:pt x="217" y="247"/>
                    <a:pt x="217" y="247"/>
                    <a:pt x="217" y="247"/>
                  </a:cubicBezTo>
                  <a:cubicBezTo>
                    <a:pt x="215" y="249"/>
                    <a:pt x="213" y="250"/>
                    <a:pt x="212" y="251"/>
                  </a:cubicBezTo>
                  <a:cubicBezTo>
                    <a:pt x="212" y="231"/>
                    <a:pt x="212" y="231"/>
                    <a:pt x="212" y="231"/>
                  </a:cubicBezTo>
                  <a:cubicBezTo>
                    <a:pt x="220" y="234"/>
                    <a:pt x="226" y="225"/>
                    <a:pt x="218" y="217"/>
                  </a:cubicBezTo>
                  <a:cubicBezTo>
                    <a:pt x="212" y="211"/>
                    <a:pt x="212" y="211"/>
                    <a:pt x="212" y="211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23" y="212"/>
                    <a:pt x="223" y="212"/>
                    <a:pt x="223" y="212"/>
                  </a:cubicBezTo>
                  <a:close/>
                  <a:moveTo>
                    <a:pt x="223" y="272"/>
                  </a:moveTo>
                  <a:cubicBezTo>
                    <a:pt x="223" y="278"/>
                    <a:pt x="223" y="278"/>
                    <a:pt x="223" y="278"/>
                  </a:cubicBezTo>
                  <a:cubicBezTo>
                    <a:pt x="218" y="274"/>
                    <a:pt x="218" y="274"/>
                    <a:pt x="218" y="274"/>
                  </a:cubicBezTo>
                  <a:cubicBezTo>
                    <a:pt x="212" y="267"/>
                    <a:pt x="212" y="267"/>
                    <a:pt x="212" y="267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5" y="264"/>
                    <a:pt x="218" y="267"/>
                    <a:pt x="222" y="271"/>
                  </a:cubicBezTo>
                  <a:cubicBezTo>
                    <a:pt x="223" y="272"/>
                    <a:pt x="223" y="272"/>
                    <a:pt x="223" y="272"/>
                  </a:cubicBezTo>
                  <a:close/>
                  <a:moveTo>
                    <a:pt x="223" y="293"/>
                  </a:moveTo>
                  <a:cubicBezTo>
                    <a:pt x="223" y="298"/>
                    <a:pt x="223" y="298"/>
                    <a:pt x="223" y="298"/>
                  </a:cubicBezTo>
                  <a:cubicBezTo>
                    <a:pt x="223" y="297"/>
                    <a:pt x="223" y="297"/>
                    <a:pt x="222" y="297"/>
                  </a:cubicBezTo>
                  <a:cubicBezTo>
                    <a:pt x="219" y="293"/>
                    <a:pt x="215" y="290"/>
                    <a:pt x="212" y="287"/>
                  </a:cubicBezTo>
                  <a:cubicBezTo>
                    <a:pt x="212" y="282"/>
                    <a:pt x="212" y="282"/>
                    <a:pt x="212" y="282"/>
                  </a:cubicBezTo>
                  <a:cubicBezTo>
                    <a:pt x="216" y="286"/>
                    <a:pt x="220" y="289"/>
                    <a:pt x="223" y="293"/>
                  </a:cubicBezTo>
                  <a:close/>
                  <a:moveTo>
                    <a:pt x="223" y="304"/>
                  </a:moveTo>
                  <a:cubicBezTo>
                    <a:pt x="223" y="315"/>
                    <a:pt x="223" y="315"/>
                    <a:pt x="223" y="315"/>
                  </a:cubicBezTo>
                  <a:cubicBezTo>
                    <a:pt x="222" y="316"/>
                    <a:pt x="220" y="316"/>
                    <a:pt x="218" y="317"/>
                  </a:cubicBezTo>
                  <a:cubicBezTo>
                    <a:pt x="223" y="322"/>
                    <a:pt x="223" y="322"/>
                    <a:pt x="223" y="322"/>
                  </a:cubicBezTo>
                  <a:cubicBezTo>
                    <a:pt x="223" y="328"/>
                    <a:pt x="223" y="328"/>
                    <a:pt x="223" y="328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20"/>
                    <a:pt x="212" y="320"/>
                    <a:pt x="212" y="320"/>
                  </a:cubicBezTo>
                  <a:cubicBezTo>
                    <a:pt x="212" y="309"/>
                    <a:pt x="212" y="309"/>
                    <a:pt x="212" y="309"/>
                  </a:cubicBezTo>
                  <a:cubicBezTo>
                    <a:pt x="214" y="308"/>
                    <a:pt x="215" y="306"/>
                    <a:pt x="212" y="303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5" y="301"/>
                    <a:pt x="215" y="301"/>
                    <a:pt x="215" y="301"/>
                  </a:cubicBezTo>
                  <a:cubicBezTo>
                    <a:pt x="218" y="304"/>
                    <a:pt x="222" y="305"/>
                    <a:pt x="223" y="304"/>
                  </a:cubicBezTo>
                  <a:close/>
                  <a:moveTo>
                    <a:pt x="203" y="321"/>
                  </a:moveTo>
                  <a:cubicBezTo>
                    <a:pt x="204" y="321"/>
                    <a:pt x="204" y="321"/>
                    <a:pt x="204" y="321"/>
                  </a:cubicBezTo>
                  <a:cubicBezTo>
                    <a:pt x="212" y="328"/>
                    <a:pt x="212" y="328"/>
                    <a:pt x="212" y="328"/>
                  </a:cubicBezTo>
                  <a:cubicBezTo>
                    <a:pt x="212" y="323"/>
                    <a:pt x="212" y="323"/>
                    <a:pt x="212" y="323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1"/>
                    <a:pt x="211" y="321"/>
                    <a:pt x="212" y="320"/>
                  </a:cubicBezTo>
                  <a:cubicBezTo>
                    <a:pt x="212" y="309"/>
                    <a:pt x="212" y="309"/>
                    <a:pt x="212" y="309"/>
                  </a:cubicBezTo>
                  <a:cubicBezTo>
                    <a:pt x="210" y="309"/>
                    <a:pt x="208" y="308"/>
                    <a:pt x="205" y="306"/>
                  </a:cubicBezTo>
                  <a:cubicBezTo>
                    <a:pt x="203" y="304"/>
                    <a:pt x="203" y="304"/>
                    <a:pt x="203" y="304"/>
                  </a:cubicBezTo>
                  <a:cubicBezTo>
                    <a:pt x="203" y="310"/>
                    <a:pt x="203" y="310"/>
                    <a:pt x="203" y="310"/>
                  </a:cubicBezTo>
                  <a:cubicBezTo>
                    <a:pt x="204" y="311"/>
                    <a:pt x="204" y="312"/>
                    <a:pt x="203" y="312"/>
                  </a:cubicBezTo>
                  <a:cubicBezTo>
                    <a:pt x="203" y="321"/>
                    <a:pt x="203" y="321"/>
                    <a:pt x="203" y="321"/>
                  </a:cubicBezTo>
                  <a:close/>
                  <a:moveTo>
                    <a:pt x="212" y="100"/>
                  </a:moveTo>
                  <a:cubicBezTo>
                    <a:pt x="211" y="100"/>
                    <a:pt x="211" y="100"/>
                    <a:pt x="211" y="100"/>
                  </a:cubicBezTo>
                  <a:cubicBezTo>
                    <a:pt x="211" y="99"/>
                    <a:pt x="211" y="99"/>
                    <a:pt x="210" y="99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9" y="107"/>
                    <a:pt x="211" y="110"/>
                    <a:pt x="212" y="113"/>
                  </a:cubicBezTo>
                  <a:cubicBezTo>
                    <a:pt x="212" y="100"/>
                    <a:pt x="212" y="100"/>
                    <a:pt x="212" y="100"/>
                  </a:cubicBezTo>
                  <a:close/>
                  <a:moveTo>
                    <a:pt x="212" y="121"/>
                  </a:moveTo>
                  <a:cubicBezTo>
                    <a:pt x="212" y="150"/>
                    <a:pt x="212" y="150"/>
                    <a:pt x="212" y="150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7" y="126"/>
                    <a:pt x="210" y="124"/>
                    <a:pt x="212" y="121"/>
                  </a:cubicBezTo>
                  <a:close/>
                  <a:moveTo>
                    <a:pt x="212" y="173"/>
                  </a:moveTo>
                  <a:cubicBezTo>
                    <a:pt x="212" y="180"/>
                    <a:pt x="212" y="180"/>
                    <a:pt x="212" y="180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12" y="173"/>
                    <a:pt x="212" y="173"/>
                    <a:pt x="212" y="173"/>
                  </a:cubicBezTo>
                  <a:close/>
                  <a:moveTo>
                    <a:pt x="212" y="200"/>
                  </a:moveTo>
                  <a:cubicBezTo>
                    <a:pt x="212" y="211"/>
                    <a:pt x="212" y="211"/>
                    <a:pt x="212" y="211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206" y="193"/>
                    <a:pt x="206" y="193"/>
                    <a:pt x="206" y="193"/>
                  </a:cubicBezTo>
                  <a:cubicBezTo>
                    <a:pt x="212" y="200"/>
                    <a:pt x="212" y="200"/>
                    <a:pt x="212" y="200"/>
                  </a:cubicBezTo>
                  <a:close/>
                  <a:moveTo>
                    <a:pt x="212" y="231"/>
                  </a:moveTo>
                  <a:cubicBezTo>
                    <a:pt x="212" y="251"/>
                    <a:pt x="212" y="251"/>
                    <a:pt x="212" y="251"/>
                  </a:cubicBezTo>
                  <a:cubicBezTo>
                    <a:pt x="210" y="253"/>
                    <a:pt x="208" y="254"/>
                    <a:pt x="207" y="256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2" y="267"/>
                    <a:pt x="212" y="267"/>
                    <a:pt x="212" y="26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6" y="243"/>
                    <a:pt x="207" y="239"/>
                    <a:pt x="203" y="23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7" y="228"/>
                    <a:pt x="207" y="228"/>
                    <a:pt x="207" y="228"/>
                  </a:cubicBezTo>
                  <a:cubicBezTo>
                    <a:pt x="209" y="229"/>
                    <a:pt x="210" y="230"/>
                    <a:pt x="212" y="231"/>
                  </a:cubicBezTo>
                  <a:close/>
                  <a:moveTo>
                    <a:pt x="212" y="282"/>
                  </a:moveTo>
                  <a:cubicBezTo>
                    <a:pt x="212" y="287"/>
                    <a:pt x="212" y="287"/>
                    <a:pt x="212" y="287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3" y="279"/>
                    <a:pt x="203" y="279"/>
                    <a:pt x="203" y="279"/>
                  </a:cubicBezTo>
                  <a:cubicBezTo>
                    <a:pt x="203" y="274"/>
                    <a:pt x="203" y="274"/>
                    <a:pt x="203" y="274"/>
                  </a:cubicBezTo>
                  <a:cubicBezTo>
                    <a:pt x="205" y="276"/>
                    <a:pt x="208" y="278"/>
                    <a:pt x="210" y="280"/>
                  </a:cubicBezTo>
                  <a:cubicBezTo>
                    <a:pt x="212" y="282"/>
                    <a:pt x="212" y="282"/>
                    <a:pt x="212" y="282"/>
                  </a:cubicBezTo>
                  <a:close/>
                  <a:moveTo>
                    <a:pt x="212" y="298"/>
                  </a:moveTo>
                  <a:cubicBezTo>
                    <a:pt x="212" y="303"/>
                    <a:pt x="212" y="303"/>
                    <a:pt x="212" y="303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03" y="295"/>
                    <a:pt x="203" y="295"/>
                    <a:pt x="203" y="295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06" y="293"/>
                    <a:pt x="209" y="296"/>
                    <a:pt x="212" y="298"/>
                  </a:cubicBezTo>
                  <a:close/>
                  <a:moveTo>
                    <a:pt x="197" y="315"/>
                  </a:moveTo>
                  <a:cubicBezTo>
                    <a:pt x="197" y="316"/>
                    <a:pt x="197" y="316"/>
                    <a:pt x="197" y="316"/>
                  </a:cubicBezTo>
                  <a:cubicBezTo>
                    <a:pt x="197" y="316"/>
                    <a:pt x="197" y="317"/>
                    <a:pt x="197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97" y="319"/>
                    <a:pt x="197" y="319"/>
                    <a:pt x="197" y="319"/>
                  </a:cubicBezTo>
                  <a:cubicBezTo>
                    <a:pt x="198" y="321"/>
                    <a:pt x="200" y="322"/>
                    <a:pt x="202" y="322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3" y="312"/>
                    <a:pt x="203" y="312"/>
                    <a:pt x="203" y="312"/>
                  </a:cubicBezTo>
                  <a:cubicBezTo>
                    <a:pt x="202" y="313"/>
                    <a:pt x="200" y="312"/>
                    <a:pt x="197" y="310"/>
                  </a:cubicBezTo>
                  <a:cubicBezTo>
                    <a:pt x="197" y="315"/>
                    <a:pt x="197" y="315"/>
                    <a:pt x="197" y="315"/>
                  </a:cubicBezTo>
                  <a:close/>
                  <a:moveTo>
                    <a:pt x="203" y="91"/>
                  </a:moveTo>
                  <a:cubicBezTo>
                    <a:pt x="197" y="85"/>
                    <a:pt x="197" y="85"/>
                    <a:pt x="197" y="85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91"/>
                    <a:pt x="203" y="91"/>
                    <a:pt x="203" y="91"/>
                  </a:cubicBezTo>
                  <a:close/>
                  <a:moveTo>
                    <a:pt x="203" y="125"/>
                  </a:moveTo>
                  <a:cubicBezTo>
                    <a:pt x="203" y="159"/>
                    <a:pt x="203" y="159"/>
                    <a:pt x="203" y="159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9" y="124"/>
                    <a:pt x="201" y="125"/>
                    <a:pt x="203" y="125"/>
                  </a:cubicBezTo>
                  <a:close/>
                  <a:moveTo>
                    <a:pt x="203" y="191"/>
                  </a:moveTo>
                  <a:cubicBezTo>
                    <a:pt x="203" y="202"/>
                    <a:pt x="203" y="202"/>
                    <a:pt x="203" y="202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9" y="186"/>
                    <a:pt x="201" y="189"/>
                    <a:pt x="203" y="191"/>
                  </a:cubicBezTo>
                  <a:close/>
                  <a:moveTo>
                    <a:pt x="203" y="224"/>
                  </a:moveTo>
                  <a:cubicBezTo>
                    <a:pt x="203" y="234"/>
                    <a:pt x="203" y="234"/>
                    <a:pt x="203" y="234"/>
                  </a:cubicBezTo>
                  <a:cubicBezTo>
                    <a:pt x="203" y="234"/>
                    <a:pt x="203" y="234"/>
                    <a:pt x="202" y="233"/>
                  </a:cubicBezTo>
                  <a:cubicBezTo>
                    <a:pt x="197" y="228"/>
                    <a:pt x="197" y="228"/>
                    <a:pt x="197" y="228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203" y="224"/>
                    <a:pt x="203" y="224"/>
                    <a:pt x="203" y="224"/>
                  </a:cubicBezTo>
                  <a:close/>
                  <a:moveTo>
                    <a:pt x="203" y="245"/>
                  </a:moveTo>
                  <a:cubicBezTo>
                    <a:pt x="203" y="259"/>
                    <a:pt x="203" y="259"/>
                    <a:pt x="203" y="259"/>
                  </a:cubicBezTo>
                  <a:cubicBezTo>
                    <a:pt x="203" y="258"/>
                    <a:pt x="203" y="258"/>
                    <a:pt x="203" y="258"/>
                  </a:cubicBezTo>
                  <a:cubicBezTo>
                    <a:pt x="201" y="260"/>
                    <a:pt x="199" y="261"/>
                    <a:pt x="197" y="263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9" y="246"/>
                    <a:pt x="202" y="246"/>
                    <a:pt x="203" y="245"/>
                  </a:cubicBezTo>
                  <a:close/>
                  <a:moveTo>
                    <a:pt x="203" y="274"/>
                  </a:moveTo>
                  <a:cubicBezTo>
                    <a:pt x="203" y="279"/>
                    <a:pt x="203" y="279"/>
                    <a:pt x="203" y="279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3" y="274"/>
                    <a:pt x="203" y="274"/>
                    <a:pt x="203" y="274"/>
                  </a:cubicBezTo>
                  <a:close/>
                  <a:moveTo>
                    <a:pt x="203" y="290"/>
                  </a:moveTo>
                  <a:cubicBezTo>
                    <a:pt x="203" y="295"/>
                    <a:pt x="203" y="295"/>
                    <a:pt x="203" y="295"/>
                  </a:cubicBezTo>
                  <a:cubicBezTo>
                    <a:pt x="197" y="289"/>
                    <a:pt x="197" y="289"/>
                    <a:pt x="197" y="289"/>
                  </a:cubicBezTo>
                  <a:cubicBezTo>
                    <a:pt x="197" y="284"/>
                    <a:pt x="197" y="284"/>
                    <a:pt x="197" y="284"/>
                  </a:cubicBezTo>
                  <a:cubicBezTo>
                    <a:pt x="199" y="287"/>
                    <a:pt x="199" y="287"/>
                    <a:pt x="199" y="287"/>
                  </a:cubicBezTo>
                  <a:cubicBezTo>
                    <a:pt x="203" y="290"/>
                    <a:pt x="203" y="290"/>
                    <a:pt x="203" y="290"/>
                  </a:cubicBezTo>
                  <a:close/>
                  <a:moveTo>
                    <a:pt x="203" y="304"/>
                  </a:moveTo>
                  <a:cubicBezTo>
                    <a:pt x="203" y="310"/>
                    <a:pt x="203" y="310"/>
                    <a:pt x="203" y="310"/>
                  </a:cubicBezTo>
                  <a:cubicBezTo>
                    <a:pt x="203" y="309"/>
                    <a:pt x="202" y="309"/>
                    <a:pt x="201" y="308"/>
                  </a:cubicBezTo>
                  <a:cubicBezTo>
                    <a:pt x="197" y="304"/>
                    <a:pt x="197" y="304"/>
                    <a:pt x="197" y="304"/>
                  </a:cubicBezTo>
                  <a:cubicBezTo>
                    <a:pt x="197" y="298"/>
                    <a:pt x="197" y="298"/>
                    <a:pt x="197" y="298"/>
                  </a:cubicBezTo>
                  <a:lnTo>
                    <a:pt x="203" y="304"/>
                  </a:lnTo>
                  <a:close/>
                  <a:moveTo>
                    <a:pt x="190" y="309"/>
                  </a:moveTo>
                  <a:cubicBezTo>
                    <a:pt x="197" y="315"/>
                    <a:pt x="197" y="315"/>
                    <a:pt x="197" y="315"/>
                  </a:cubicBezTo>
                  <a:cubicBezTo>
                    <a:pt x="197" y="310"/>
                    <a:pt x="197" y="310"/>
                    <a:pt x="197" y="310"/>
                  </a:cubicBezTo>
                  <a:cubicBezTo>
                    <a:pt x="197" y="310"/>
                    <a:pt x="197" y="310"/>
                    <a:pt x="197" y="310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0" y="309"/>
                    <a:pt x="190" y="309"/>
                    <a:pt x="190" y="309"/>
                  </a:cubicBezTo>
                  <a:close/>
                  <a:moveTo>
                    <a:pt x="197" y="318"/>
                  </a:moveTo>
                  <a:cubicBezTo>
                    <a:pt x="197" y="318"/>
                    <a:pt x="197" y="318"/>
                    <a:pt x="197" y="318"/>
                  </a:cubicBezTo>
                  <a:cubicBezTo>
                    <a:pt x="197" y="318"/>
                    <a:pt x="197" y="318"/>
                    <a:pt x="197" y="318"/>
                  </a:cubicBezTo>
                  <a:close/>
                  <a:moveTo>
                    <a:pt x="197" y="85"/>
                  </a:moveTo>
                  <a:cubicBezTo>
                    <a:pt x="190" y="78"/>
                    <a:pt x="190" y="78"/>
                    <a:pt x="190" y="7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85"/>
                    <a:pt x="197" y="85"/>
                    <a:pt x="197" y="85"/>
                  </a:cubicBezTo>
                  <a:close/>
                  <a:moveTo>
                    <a:pt x="197" y="123"/>
                  </a:moveTo>
                  <a:cubicBezTo>
                    <a:pt x="197" y="166"/>
                    <a:pt x="197" y="166"/>
                    <a:pt x="197" y="166"/>
                  </a:cubicBezTo>
                  <a:cubicBezTo>
                    <a:pt x="194" y="168"/>
                    <a:pt x="192" y="170"/>
                    <a:pt x="190" y="172"/>
                  </a:cubicBezTo>
                  <a:cubicBezTo>
                    <a:pt x="190" y="143"/>
                    <a:pt x="190" y="143"/>
                    <a:pt x="190" y="143"/>
                  </a:cubicBezTo>
                  <a:cubicBezTo>
                    <a:pt x="193" y="139"/>
                    <a:pt x="193" y="134"/>
                    <a:pt x="190" y="12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3" y="120"/>
                    <a:pt x="195" y="122"/>
                    <a:pt x="197" y="123"/>
                  </a:cubicBezTo>
                  <a:close/>
                  <a:moveTo>
                    <a:pt x="197" y="184"/>
                  </a:moveTo>
                  <a:cubicBezTo>
                    <a:pt x="197" y="195"/>
                    <a:pt x="197" y="195"/>
                    <a:pt x="197" y="195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7" y="184"/>
                    <a:pt x="197" y="184"/>
                    <a:pt x="197" y="184"/>
                  </a:cubicBezTo>
                  <a:close/>
                  <a:moveTo>
                    <a:pt x="197" y="217"/>
                  </a:moveTo>
                  <a:cubicBezTo>
                    <a:pt x="197" y="228"/>
                    <a:pt x="197" y="228"/>
                    <a:pt x="197" y="228"/>
                  </a:cubicBezTo>
                  <a:cubicBezTo>
                    <a:pt x="190" y="221"/>
                    <a:pt x="190" y="221"/>
                    <a:pt x="190" y="221"/>
                  </a:cubicBezTo>
                  <a:cubicBezTo>
                    <a:pt x="190" y="210"/>
                    <a:pt x="190" y="210"/>
                    <a:pt x="190" y="210"/>
                  </a:cubicBezTo>
                  <a:cubicBezTo>
                    <a:pt x="197" y="217"/>
                    <a:pt x="197" y="217"/>
                    <a:pt x="197" y="217"/>
                  </a:cubicBezTo>
                  <a:close/>
                  <a:moveTo>
                    <a:pt x="197" y="245"/>
                  </a:moveTo>
                  <a:cubicBezTo>
                    <a:pt x="197" y="263"/>
                    <a:pt x="197" y="263"/>
                    <a:pt x="197" y="263"/>
                  </a:cubicBezTo>
                  <a:cubicBezTo>
                    <a:pt x="196" y="264"/>
                    <a:pt x="195" y="264"/>
                    <a:pt x="194" y="265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197" y="273"/>
                    <a:pt x="197" y="273"/>
                    <a:pt x="197" y="273"/>
                  </a:cubicBezTo>
                  <a:cubicBezTo>
                    <a:pt x="191" y="267"/>
                    <a:pt x="191" y="267"/>
                    <a:pt x="191" y="267"/>
                  </a:cubicBezTo>
                  <a:cubicBezTo>
                    <a:pt x="190" y="268"/>
                    <a:pt x="190" y="268"/>
                    <a:pt x="190" y="268"/>
                  </a:cubicBezTo>
                  <a:cubicBezTo>
                    <a:pt x="190" y="255"/>
                    <a:pt x="190" y="255"/>
                    <a:pt x="190" y="255"/>
                  </a:cubicBezTo>
                  <a:cubicBezTo>
                    <a:pt x="192" y="253"/>
                    <a:pt x="193" y="250"/>
                    <a:pt x="190" y="246"/>
                  </a:cubicBezTo>
                  <a:cubicBezTo>
                    <a:pt x="190" y="239"/>
                    <a:pt x="190" y="239"/>
                    <a:pt x="190" y="239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194" y="243"/>
                    <a:pt x="195" y="244"/>
                    <a:pt x="197" y="245"/>
                  </a:cubicBezTo>
                  <a:close/>
                  <a:moveTo>
                    <a:pt x="197" y="284"/>
                  </a:moveTo>
                  <a:cubicBezTo>
                    <a:pt x="197" y="289"/>
                    <a:pt x="197" y="289"/>
                    <a:pt x="197" y="289"/>
                  </a:cubicBezTo>
                  <a:cubicBezTo>
                    <a:pt x="196" y="288"/>
                    <a:pt x="196" y="288"/>
                    <a:pt x="196" y="288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97" y="284"/>
                    <a:pt x="197" y="284"/>
                    <a:pt x="197" y="284"/>
                  </a:cubicBezTo>
                  <a:close/>
                  <a:moveTo>
                    <a:pt x="197" y="298"/>
                  </a:moveTo>
                  <a:cubicBezTo>
                    <a:pt x="197" y="304"/>
                    <a:pt x="197" y="304"/>
                    <a:pt x="197" y="304"/>
                  </a:cubicBezTo>
                  <a:cubicBezTo>
                    <a:pt x="190" y="297"/>
                    <a:pt x="190" y="297"/>
                    <a:pt x="190" y="297"/>
                  </a:cubicBezTo>
                  <a:cubicBezTo>
                    <a:pt x="190" y="292"/>
                    <a:pt x="190" y="292"/>
                    <a:pt x="190" y="292"/>
                  </a:cubicBezTo>
                  <a:cubicBezTo>
                    <a:pt x="192" y="294"/>
                    <a:pt x="194" y="296"/>
                    <a:pt x="197" y="298"/>
                  </a:cubicBezTo>
                  <a:close/>
                  <a:moveTo>
                    <a:pt x="174" y="295"/>
                  </a:moveTo>
                  <a:cubicBezTo>
                    <a:pt x="190" y="309"/>
                    <a:pt x="190" y="309"/>
                    <a:pt x="190" y="309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87" y="301"/>
                    <a:pt x="184" y="298"/>
                    <a:pt x="181" y="296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4" y="295"/>
                    <a:pt x="174" y="295"/>
                    <a:pt x="174" y="295"/>
                  </a:cubicBezTo>
                  <a:close/>
                  <a:moveTo>
                    <a:pt x="190" y="78"/>
                  </a:moveTo>
                  <a:cubicBezTo>
                    <a:pt x="174" y="62"/>
                    <a:pt x="174" y="62"/>
                    <a:pt x="174" y="6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78"/>
                    <a:pt x="190" y="78"/>
                    <a:pt x="190" y="78"/>
                  </a:cubicBezTo>
                  <a:close/>
                  <a:moveTo>
                    <a:pt x="190" y="117"/>
                  </a:moveTo>
                  <a:cubicBezTo>
                    <a:pt x="190" y="128"/>
                    <a:pt x="190" y="128"/>
                    <a:pt x="190" y="128"/>
                  </a:cubicBezTo>
                  <a:cubicBezTo>
                    <a:pt x="189" y="126"/>
                    <a:pt x="188" y="125"/>
                    <a:pt x="186" y="123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90" y="117"/>
                    <a:pt x="190" y="117"/>
                    <a:pt x="190" y="117"/>
                  </a:cubicBezTo>
                  <a:close/>
                  <a:moveTo>
                    <a:pt x="190" y="143"/>
                  </a:moveTo>
                  <a:cubicBezTo>
                    <a:pt x="190" y="172"/>
                    <a:pt x="190" y="172"/>
                    <a:pt x="190" y="172"/>
                  </a:cubicBezTo>
                  <a:cubicBezTo>
                    <a:pt x="188" y="175"/>
                    <a:pt x="188" y="175"/>
                    <a:pt x="188" y="175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79" y="183"/>
                    <a:pt x="177" y="185"/>
                    <a:pt x="174" y="18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1" y="150"/>
                    <a:pt x="187" y="147"/>
                    <a:pt x="190" y="143"/>
                  </a:cubicBezTo>
                  <a:close/>
                  <a:moveTo>
                    <a:pt x="190" y="210"/>
                  </a:moveTo>
                  <a:cubicBezTo>
                    <a:pt x="190" y="221"/>
                    <a:pt x="190" y="221"/>
                    <a:pt x="190" y="221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74" y="205"/>
                    <a:pt x="174" y="205"/>
                    <a:pt x="174" y="205"/>
                  </a:cubicBezTo>
                  <a:cubicBezTo>
                    <a:pt x="174" y="194"/>
                    <a:pt x="174" y="194"/>
                    <a:pt x="174" y="194"/>
                  </a:cubicBezTo>
                  <a:cubicBezTo>
                    <a:pt x="179" y="199"/>
                    <a:pt x="184" y="204"/>
                    <a:pt x="189" y="209"/>
                  </a:cubicBezTo>
                  <a:cubicBezTo>
                    <a:pt x="190" y="210"/>
                    <a:pt x="190" y="210"/>
                    <a:pt x="190" y="210"/>
                  </a:cubicBezTo>
                  <a:close/>
                  <a:moveTo>
                    <a:pt x="190" y="239"/>
                  </a:move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5"/>
                    <a:pt x="189" y="245"/>
                  </a:cubicBezTo>
                  <a:cubicBezTo>
                    <a:pt x="174" y="231"/>
                    <a:pt x="174" y="231"/>
                    <a:pt x="174" y="231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179" y="229"/>
                    <a:pt x="185" y="234"/>
                    <a:pt x="190" y="239"/>
                  </a:cubicBezTo>
                  <a:close/>
                  <a:moveTo>
                    <a:pt x="190" y="255"/>
                  </a:moveTo>
                  <a:cubicBezTo>
                    <a:pt x="190" y="268"/>
                    <a:pt x="190" y="268"/>
                    <a:pt x="190" y="268"/>
                  </a:cubicBezTo>
                  <a:cubicBezTo>
                    <a:pt x="188" y="269"/>
                    <a:pt x="185" y="270"/>
                    <a:pt x="183" y="272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80"/>
                    <a:pt x="183" y="277"/>
                    <a:pt x="180" y="274"/>
                  </a:cubicBezTo>
                  <a:cubicBezTo>
                    <a:pt x="178" y="275"/>
                    <a:pt x="176" y="276"/>
                    <a:pt x="174" y="277"/>
                  </a:cubicBezTo>
                  <a:cubicBezTo>
                    <a:pt x="174" y="263"/>
                    <a:pt x="174" y="263"/>
                    <a:pt x="174" y="263"/>
                  </a:cubicBezTo>
                  <a:cubicBezTo>
                    <a:pt x="180" y="265"/>
                    <a:pt x="184" y="261"/>
                    <a:pt x="178" y="255"/>
                  </a:cubicBezTo>
                  <a:cubicBezTo>
                    <a:pt x="174" y="251"/>
                    <a:pt x="174" y="251"/>
                    <a:pt x="174" y="251"/>
                  </a:cubicBezTo>
                  <a:cubicBezTo>
                    <a:pt x="174" y="246"/>
                    <a:pt x="174" y="246"/>
                    <a:pt x="174" y="246"/>
                  </a:cubicBezTo>
                  <a:cubicBezTo>
                    <a:pt x="180" y="252"/>
                    <a:pt x="180" y="252"/>
                    <a:pt x="180" y="252"/>
                  </a:cubicBezTo>
                  <a:cubicBezTo>
                    <a:pt x="184" y="255"/>
                    <a:pt x="188" y="256"/>
                    <a:pt x="190" y="255"/>
                  </a:cubicBezTo>
                  <a:close/>
                  <a:moveTo>
                    <a:pt x="190" y="292"/>
                  </a:moveTo>
                  <a:cubicBezTo>
                    <a:pt x="190" y="297"/>
                    <a:pt x="190" y="297"/>
                    <a:pt x="190" y="297"/>
                  </a:cubicBezTo>
                  <a:cubicBezTo>
                    <a:pt x="186" y="294"/>
                    <a:pt x="186" y="294"/>
                    <a:pt x="186" y="294"/>
                  </a:cubicBezTo>
                  <a:cubicBezTo>
                    <a:pt x="174" y="283"/>
                    <a:pt x="174" y="283"/>
                    <a:pt x="174" y="283"/>
                  </a:cubicBezTo>
                  <a:cubicBezTo>
                    <a:pt x="174" y="278"/>
                    <a:pt x="174" y="278"/>
                    <a:pt x="174" y="278"/>
                  </a:cubicBezTo>
                  <a:cubicBezTo>
                    <a:pt x="179" y="282"/>
                    <a:pt x="184" y="287"/>
                    <a:pt x="190" y="292"/>
                  </a:cubicBezTo>
                  <a:close/>
                  <a:moveTo>
                    <a:pt x="162" y="284"/>
                  </a:moveTo>
                  <a:cubicBezTo>
                    <a:pt x="174" y="295"/>
                    <a:pt x="174" y="295"/>
                    <a:pt x="174" y="295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66" y="282"/>
                    <a:pt x="166" y="282"/>
                    <a:pt x="166" y="282"/>
                  </a:cubicBezTo>
                  <a:cubicBezTo>
                    <a:pt x="167" y="281"/>
                    <a:pt x="169" y="280"/>
                    <a:pt x="170" y="279"/>
                  </a:cubicBezTo>
                  <a:cubicBezTo>
                    <a:pt x="174" y="283"/>
                    <a:pt x="174" y="283"/>
                    <a:pt x="174" y="283"/>
                  </a:cubicBezTo>
                  <a:cubicBezTo>
                    <a:pt x="174" y="278"/>
                    <a:pt x="174" y="278"/>
                    <a:pt x="174" y="278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63"/>
                    <a:pt x="174" y="263"/>
                    <a:pt x="174" y="263"/>
                  </a:cubicBezTo>
                  <a:cubicBezTo>
                    <a:pt x="173" y="262"/>
                    <a:pt x="172" y="261"/>
                    <a:pt x="170" y="260"/>
                  </a:cubicBezTo>
                  <a:cubicBezTo>
                    <a:pt x="162" y="252"/>
                    <a:pt x="162" y="252"/>
                    <a:pt x="162" y="252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6" y="261"/>
                    <a:pt x="166" y="261"/>
                    <a:pt x="166" y="261"/>
                  </a:cubicBezTo>
                  <a:cubicBezTo>
                    <a:pt x="171" y="266"/>
                    <a:pt x="167" y="269"/>
                    <a:pt x="162" y="266"/>
                  </a:cubicBezTo>
                  <a:cubicBezTo>
                    <a:pt x="162" y="284"/>
                    <a:pt x="162" y="284"/>
                    <a:pt x="162" y="284"/>
                  </a:cubicBezTo>
                  <a:close/>
                  <a:moveTo>
                    <a:pt x="174" y="62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62"/>
                    <a:pt x="174" y="62"/>
                    <a:pt x="174" y="62"/>
                  </a:cubicBezTo>
                  <a:close/>
                  <a:moveTo>
                    <a:pt x="174" y="101"/>
                  </a:moveTo>
                  <a:cubicBezTo>
                    <a:pt x="174" y="111"/>
                    <a:pt x="174" y="111"/>
                    <a:pt x="174" y="111"/>
                  </a:cubicBezTo>
                  <a:cubicBezTo>
                    <a:pt x="162" y="99"/>
                    <a:pt x="162" y="99"/>
                    <a:pt x="162" y="9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74" y="101"/>
                    <a:pt x="174" y="101"/>
                    <a:pt x="174" y="101"/>
                  </a:cubicBezTo>
                  <a:close/>
                  <a:moveTo>
                    <a:pt x="174" y="148"/>
                  </a:moveTo>
                  <a:cubicBezTo>
                    <a:pt x="174" y="188"/>
                    <a:pt x="174" y="188"/>
                    <a:pt x="174" y="188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4" y="194"/>
                    <a:pt x="174" y="194"/>
                    <a:pt x="174" y="194"/>
                  </a:cubicBezTo>
                  <a:cubicBezTo>
                    <a:pt x="174" y="205"/>
                    <a:pt x="174" y="205"/>
                    <a:pt x="174" y="205"/>
                  </a:cubicBezTo>
                  <a:cubicBezTo>
                    <a:pt x="165" y="197"/>
                    <a:pt x="165" y="197"/>
                    <a:pt x="165" y="197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9" y="170"/>
                    <a:pt x="173" y="159"/>
                    <a:pt x="163" y="149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9" y="145"/>
                    <a:pt x="171" y="147"/>
                    <a:pt x="174" y="148"/>
                  </a:cubicBezTo>
                  <a:close/>
                  <a:moveTo>
                    <a:pt x="174" y="224"/>
                  </a:moveTo>
                  <a:cubicBezTo>
                    <a:pt x="174" y="231"/>
                    <a:pt x="174" y="231"/>
                    <a:pt x="174" y="231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62" y="219"/>
                    <a:pt x="162" y="219"/>
                    <a:pt x="162" y="219"/>
                  </a:cubicBezTo>
                  <a:cubicBezTo>
                    <a:pt x="162" y="212"/>
                    <a:pt x="162" y="212"/>
                    <a:pt x="162" y="212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174" y="224"/>
                    <a:pt x="174" y="224"/>
                    <a:pt x="174" y="224"/>
                  </a:cubicBezTo>
                  <a:close/>
                  <a:moveTo>
                    <a:pt x="174" y="246"/>
                  </a:moveTo>
                  <a:cubicBezTo>
                    <a:pt x="174" y="251"/>
                    <a:pt x="174" y="251"/>
                    <a:pt x="174" y="251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6" y="238"/>
                    <a:pt x="170" y="242"/>
                    <a:pt x="174" y="246"/>
                  </a:cubicBezTo>
                  <a:close/>
                  <a:moveTo>
                    <a:pt x="157" y="284"/>
                  </a:moveTo>
                  <a:cubicBezTo>
                    <a:pt x="158" y="284"/>
                    <a:pt x="158" y="284"/>
                    <a:pt x="158" y="283"/>
                  </a:cubicBezTo>
                  <a:cubicBezTo>
                    <a:pt x="159" y="283"/>
                    <a:pt x="160" y="283"/>
                    <a:pt x="160" y="282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5"/>
                    <a:pt x="160" y="265"/>
                    <a:pt x="160" y="264"/>
                  </a:cubicBezTo>
                  <a:cubicBezTo>
                    <a:pt x="157" y="262"/>
                    <a:pt x="157" y="262"/>
                    <a:pt x="157" y="262"/>
                  </a:cubicBezTo>
                  <a:cubicBezTo>
                    <a:pt x="157" y="268"/>
                    <a:pt x="157" y="268"/>
                    <a:pt x="157" y="268"/>
                  </a:cubicBezTo>
                  <a:cubicBezTo>
                    <a:pt x="160" y="271"/>
                    <a:pt x="159" y="272"/>
                    <a:pt x="157" y="272"/>
                  </a:cubicBezTo>
                  <a:cubicBezTo>
                    <a:pt x="157" y="284"/>
                    <a:pt x="157" y="284"/>
                    <a:pt x="157" y="284"/>
                  </a:cubicBezTo>
                  <a:close/>
                  <a:moveTo>
                    <a:pt x="162" y="49"/>
                  </a:moveTo>
                  <a:cubicBezTo>
                    <a:pt x="157" y="45"/>
                    <a:pt x="157" y="45"/>
                    <a:pt x="157" y="45"/>
                  </a:cubicBezTo>
                  <a:cubicBezTo>
                    <a:pt x="157" y="55"/>
                    <a:pt x="157" y="55"/>
                    <a:pt x="157" y="55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49"/>
                    <a:pt x="162" y="49"/>
                    <a:pt x="162" y="49"/>
                  </a:cubicBezTo>
                  <a:close/>
                  <a:moveTo>
                    <a:pt x="157" y="36"/>
                  </a:moveTo>
                  <a:cubicBezTo>
                    <a:pt x="159" y="34"/>
                    <a:pt x="159" y="34"/>
                    <a:pt x="159" y="34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6"/>
                    <a:pt x="157" y="36"/>
                    <a:pt x="157" y="36"/>
                  </a:cubicBezTo>
                  <a:close/>
                  <a:moveTo>
                    <a:pt x="162" y="89"/>
                  </a:moveTo>
                  <a:cubicBezTo>
                    <a:pt x="162" y="99"/>
                    <a:pt x="162" y="99"/>
                    <a:pt x="162" y="99"/>
                  </a:cubicBezTo>
                  <a:cubicBezTo>
                    <a:pt x="157" y="94"/>
                    <a:pt x="157" y="94"/>
                    <a:pt x="157" y="9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62" y="89"/>
                    <a:pt x="162" y="89"/>
                    <a:pt x="162" y="89"/>
                  </a:cubicBezTo>
                  <a:close/>
                  <a:moveTo>
                    <a:pt x="162" y="138"/>
                  </a:moveTo>
                  <a:cubicBezTo>
                    <a:pt x="162" y="148"/>
                    <a:pt x="162" y="148"/>
                    <a:pt x="162" y="148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2" y="138"/>
                    <a:pt x="162" y="138"/>
                    <a:pt x="162" y="138"/>
                  </a:cubicBezTo>
                  <a:close/>
                  <a:moveTo>
                    <a:pt x="162" y="175"/>
                  </a:moveTo>
                  <a:cubicBezTo>
                    <a:pt x="162" y="200"/>
                    <a:pt x="162" y="200"/>
                    <a:pt x="162" y="200"/>
                  </a:cubicBezTo>
                  <a:cubicBezTo>
                    <a:pt x="160" y="201"/>
                    <a:pt x="159" y="203"/>
                    <a:pt x="157" y="204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59" y="177"/>
                    <a:pt x="161" y="176"/>
                    <a:pt x="162" y="175"/>
                  </a:cubicBezTo>
                  <a:close/>
                  <a:moveTo>
                    <a:pt x="162" y="212"/>
                  </a:moveTo>
                  <a:cubicBezTo>
                    <a:pt x="162" y="219"/>
                    <a:pt x="162" y="219"/>
                    <a:pt x="162" y="219"/>
                  </a:cubicBezTo>
                  <a:cubicBezTo>
                    <a:pt x="157" y="215"/>
                    <a:pt x="157" y="215"/>
                    <a:pt x="157" y="215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62" y="212"/>
                    <a:pt x="162" y="212"/>
                    <a:pt x="162" y="212"/>
                  </a:cubicBezTo>
                  <a:close/>
                  <a:moveTo>
                    <a:pt x="162" y="235"/>
                  </a:moveTo>
                  <a:cubicBezTo>
                    <a:pt x="162" y="240"/>
                    <a:pt x="162" y="240"/>
                    <a:pt x="162" y="240"/>
                  </a:cubicBezTo>
                  <a:cubicBezTo>
                    <a:pt x="159" y="237"/>
                    <a:pt x="159" y="237"/>
                    <a:pt x="159" y="237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57" y="230"/>
                    <a:pt x="157" y="230"/>
                    <a:pt x="157" y="230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235"/>
                    <a:pt x="162" y="235"/>
                    <a:pt x="162" y="235"/>
                  </a:cubicBezTo>
                  <a:close/>
                  <a:moveTo>
                    <a:pt x="162" y="252"/>
                  </a:moveTo>
                  <a:cubicBezTo>
                    <a:pt x="162" y="257"/>
                    <a:pt x="162" y="257"/>
                    <a:pt x="162" y="257"/>
                  </a:cubicBezTo>
                  <a:cubicBezTo>
                    <a:pt x="157" y="253"/>
                    <a:pt x="157" y="253"/>
                    <a:pt x="157" y="253"/>
                  </a:cubicBezTo>
                  <a:cubicBezTo>
                    <a:pt x="157" y="248"/>
                    <a:pt x="157" y="248"/>
                    <a:pt x="157" y="248"/>
                  </a:cubicBezTo>
                  <a:lnTo>
                    <a:pt x="162" y="252"/>
                  </a:lnTo>
                  <a:close/>
                  <a:moveTo>
                    <a:pt x="152" y="276"/>
                  </a:moveTo>
                  <a:cubicBezTo>
                    <a:pt x="154" y="277"/>
                    <a:pt x="154" y="277"/>
                    <a:pt x="154" y="277"/>
                  </a:cubicBezTo>
                  <a:cubicBezTo>
                    <a:pt x="153" y="278"/>
                    <a:pt x="152" y="280"/>
                    <a:pt x="153" y="281"/>
                  </a:cubicBezTo>
                  <a:cubicBezTo>
                    <a:pt x="154" y="283"/>
                    <a:pt x="156" y="284"/>
                    <a:pt x="157" y="284"/>
                  </a:cubicBezTo>
                  <a:cubicBezTo>
                    <a:pt x="157" y="272"/>
                    <a:pt x="157" y="272"/>
                    <a:pt x="157" y="272"/>
                  </a:cubicBezTo>
                  <a:cubicBezTo>
                    <a:pt x="156" y="272"/>
                    <a:pt x="154" y="271"/>
                    <a:pt x="152" y="270"/>
                  </a:cubicBezTo>
                  <a:cubicBezTo>
                    <a:pt x="152" y="276"/>
                    <a:pt x="152" y="276"/>
                    <a:pt x="152" y="276"/>
                  </a:cubicBezTo>
                  <a:close/>
                  <a:moveTo>
                    <a:pt x="157" y="45"/>
                  </a:moveTo>
                  <a:cubicBezTo>
                    <a:pt x="153" y="41"/>
                    <a:pt x="153" y="41"/>
                    <a:pt x="153" y="41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7" y="55"/>
                    <a:pt x="157" y="55"/>
                    <a:pt x="157" y="55"/>
                  </a:cubicBezTo>
                  <a:cubicBezTo>
                    <a:pt x="157" y="45"/>
                    <a:pt x="157" y="45"/>
                    <a:pt x="157" y="45"/>
                  </a:cubicBezTo>
                  <a:close/>
                  <a:moveTo>
                    <a:pt x="157" y="84"/>
                  </a:moveTo>
                  <a:cubicBezTo>
                    <a:pt x="157" y="94"/>
                    <a:pt x="157" y="94"/>
                    <a:pt x="157" y="9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7" y="84"/>
                    <a:pt x="157" y="84"/>
                    <a:pt x="157" y="84"/>
                  </a:cubicBezTo>
                  <a:close/>
                  <a:moveTo>
                    <a:pt x="157" y="133"/>
                  </a:moveTo>
                  <a:cubicBezTo>
                    <a:pt x="157" y="143"/>
                    <a:pt x="157" y="143"/>
                    <a:pt x="157" y="143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7" y="133"/>
                    <a:pt x="157" y="133"/>
                    <a:pt x="157" y="133"/>
                  </a:cubicBezTo>
                  <a:close/>
                  <a:moveTo>
                    <a:pt x="157" y="177"/>
                  </a:moveTo>
                  <a:cubicBezTo>
                    <a:pt x="157" y="204"/>
                    <a:pt x="157" y="204"/>
                    <a:pt x="157" y="204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15"/>
                    <a:pt x="157" y="215"/>
                    <a:pt x="157" y="215"/>
                  </a:cubicBezTo>
                  <a:cubicBezTo>
                    <a:pt x="152" y="210"/>
                    <a:pt x="152" y="210"/>
                    <a:pt x="152" y="21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4" y="178"/>
                    <a:pt x="156" y="178"/>
                    <a:pt x="157" y="177"/>
                  </a:cubicBezTo>
                  <a:close/>
                  <a:moveTo>
                    <a:pt x="157" y="230"/>
                  </a:moveTo>
                  <a:cubicBezTo>
                    <a:pt x="157" y="235"/>
                    <a:pt x="157" y="235"/>
                    <a:pt x="157" y="235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52" y="226"/>
                    <a:pt x="152" y="226"/>
                    <a:pt x="152" y="226"/>
                  </a:cubicBezTo>
                  <a:cubicBezTo>
                    <a:pt x="157" y="230"/>
                    <a:pt x="157" y="230"/>
                    <a:pt x="157" y="230"/>
                  </a:cubicBezTo>
                  <a:close/>
                  <a:moveTo>
                    <a:pt x="157" y="248"/>
                  </a:moveTo>
                  <a:cubicBezTo>
                    <a:pt x="157" y="253"/>
                    <a:pt x="157" y="253"/>
                    <a:pt x="157" y="253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57" y="248"/>
                    <a:pt x="157" y="248"/>
                    <a:pt x="157" y="248"/>
                  </a:cubicBezTo>
                  <a:close/>
                  <a:moveTo>
                    <a:pt x="157" y="262"/>
                  </a:moveTo>
                  <a:cubicBezTo>
                    <a:pt x="157" y="268"/>
                    <a:pt x="157" y="268"/>
                    <a:pt x="157" y="268"/>
                  </a:cubicBezTo>
                  <a:cubicBezTo>
                    <a:pt x="157" y="268"/>
                    <a:pt x="157" y="267"/>
                    <a:pt x="156" y="267"/>
                  </a:cubicBezTo>
                  <a:cubicBezTo>
                    <a:pt x="152" y="263"/>
                    <a:pt x="152" y="263"/>
                    <a:pt x="152" y="263"/>
                  </a:cubicBezTo>
                  <a:cubicBezTo>
                    <a:pt x="152" y="258"/>
                    <a:pt x="152" y="258"/>
                    <a:pt x="152" y="258"/>
                  </a:cubicBezTo>
                  <a:lnTo>
                    <a:pt x="157" y="262"/>
                  </a:lnTo>
                  <a:close/>
                  <a:moveTo>
                    <a:pt x="129" y="254"/>
                  </a:moveTo>
                  <a:cubicBezTo>
                    <a:pt x="152" y="276"/>
                    <a:pt x="152" y="276"/>
                    <a:pt x="152" y="276"/>
                  </a:cubicBezTo>
                  <a:cubicBezTo>
                    <a:pt x="152" y="270"/>
                    <a:pt x="152" y="270"/>
                    <a:pt x="152" y="270"/>
                  </a:cubicBezTo>
                  <a:cubicBezTo>
                    <a:pt x="152" y="270"/>
                    <a:pt x="152" y="269"/>
                    <a:pt x="152" y="269"/>
                  </a:cubicBezTo>
                  <a:cubicBezTo>
                    <a:pt x="146" y="264"/>
                    <a:pt x="141" y="260"/>
                    <a:pt x="136" y="255"/>
                  </a:cubicBezTo>
                  <a:cubicBezTo>
                    <a:pt x="129" y="249"/>
                    <a:pt x="129" y="249"/>
                    <a:pt x="129" y="249"/>
                  </a:cubicBezTo>
                  <a:cubicBezTo>
                    <a:pt x="129" y="254"/>
                    <a:pt x="129" y="254"/>
                    <a:pt x="129" y="254"/>
                  </a:cubicBezTo>
                  <a:close/>
                  <a:moveTo>
                    <a:pt x="152" y="28"/>
                  </a:moveTo>
                  <a:cubicBezTo>
                    <a:pt x="152" y="28"/>
                    <a:pt x="152" y="28"/>
                    <a:pt x="152" y="28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2" y="28"/>
                    <a:pt x="152" y="28"/>
                    <a:pt x="152" y="28"/>
                  </a:cubicBezTo>
                  <a:close/>
                  <a:moveTo>
                    <a:pt x="152" y="128"/>
                  </a:moveTo>
                  <a:cubicBezTo>
                    <a:pt x="152" y="138"/>
                    <a:pt x="152" y="138"/>
                    <a:pt x="152" y="138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52" y="128"/>
                    <a:pt x="152" y="128"/>
                    <a:pt x="152" y="128"/>
                  </a:cubicBezTo>
                  <a:close/>
                  <a:moveTo>
                    <a:pt x="152" y="178"/>
                  </a:moveTo>
                  <a:cubicBezTo>
                    <a:pt x="152" y="210"/>
                    <a:pt x="152" y="210"/>
                    <a:pt x="152" y="210"/>
                  </a:cubicBezTo>
                  <a:cubicBezTo>
                    <a:pt x="152" y="209"/>
                    <a:pt x="152" y="209"/>
                    <a:pt x="152" y="209"/>
                  </a:cubicBezTo>
                  <a:cubicBezTo>
                    <a:pt x="149" y="212"/>
                    <a:pt x="146" y="215"/>
                    <a:pt x="144" y="217"/>
                  </a:cubicBezTo>
                  <a:cubicBezTo>
                    <a:pt x="147" y="220"/>
                    <a:pt x="150" y="223"/>
                    <a:pt x="152" y="226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41" y="220"/>
                    <a:pt x="141" y="220"/>
                    <a:pt x="141" y="220"/>
                  </a:cubicBezTo>
                  <a:cubicBezTo>
                    <a:pt x="139" y="222"/>
                    <a:pt x="136" y="224"/>
                    <a:pt x="134" y="227"/>
                  </a:cubicBezTo>
                  <a:cubicBezTo>
                    <a:pt x="140" y="232"/>
                    <a:pt x="146" y="238"/>
                    <a:pt x="152" y="243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49" y="245"/>
                    <a:pt x="149" y="245"/>
                    <a:pt x="149" y="245"/>
                  </a:cubicBezTo>
                  <a:cubicBezTo>
                    <a:pt x="143" y="240"/>
                    <a:pt x="137" y="234"/>
                    <a:pt x="131" y="229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8" y="199"/>
                    <a:pt x="143" y="186"/>
                    <a:pt x="132" y="175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4" y="176"/>
                    <a:pt x="148" y="178"/>
                    <a:pt x="152" y="178"/>
                  </a:cubicBezTo>
                  <a:close/>
                  <a:moveTo>
                    <a:pt x="152" y="258"/>
                  </a:moveTo>
                  <a:cubicBezTo>
                    <a:pt x="152" y="263"/>
                    <a:pt x="152" y="263"/>
                    <a:pt x="152" y="263"/>
                  </a:cubicBezTo>
                  <a:cubicBezTo>
                    <a:pt x="148" y="260"/>
                    <a:pt x="144" y="256"/>
                    <a:pt x="140" y="252"/>
                  </a:cubicBezTo>
                  <a:cubicBezTo>
                    <a:pt x="136" y="249"/>
                    <a:pt x="132" y="245"/>
                    <a:pt x="129" y="242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33" y="240"/>
                    <a:pt x="138" y="245"/>
                    <a:pt x="143" y="249"/>
                  </a:cubicBezTo>
                  <a:cubicBezTo>
                    <a:pt x="146" y="252"/>
                    <a:pt x="149" y="255"/>
                    <a:pt x="152" y="258"/>
                  </a:cubicBezTo>
                  <a:close/>
                  <a:moveTo>
                    <a:pt x="113" y="241"/>
                  </a:moveTo>
                  <a:cubicBezTo>
                    <a:pt x="129" y="254"/>
                    <a:pt x="129" y="254"/>
                    <a:pt x="129" y="254"/>
                  </a:cubicBezTo>
                  <a:cubicBezTo>
                    <a:pt x="129" y="249"/>
                    <a:pt x="129" y="249"/>
                    <a:pt x="129" y="249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21" y="239"/>
                    <a:pt x="122" y="238"/>
                    <a:pt x="123" y="23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6" y="234"/>
                    <a:pt x="126" y="234"/>
                    <a:pt x="126" y="234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4" y="202"/>
                    <a:pt x="118" y="200"/>
                    <a:pt x="113" y="195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1" y="193"/>
                    <a:pt x="101" y="193"/>
                    <a:pt x="101" y="193"/>
                  </a:cubicBezTo>
                  <a:cubicBezTo>
                    <a:pt x="108" y="199"/>
                    <a:pt x="108" y="199"/>
                    <a:pt x="108" y="199"/>
                  </a:cubicBezTo>
                  <a:cubicBezTo>
                    <a:pt x="121" y="213"/>
                    <a:pt x="114" y="226"/>
                    <a:pt x="101" y="220"/>
                  </a:cubicBezTo>
                  <a:cubicBezTo>
                    <a:pt x="101" y="230"/>
                    <a:pt x="101" y="230"/>
                    <a:pt x="101" y="230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8" y="238"/>
                    <a:pt x="108" y="240"/>
                    <a:pt x="109" y="241"/>
                  </a:cubicBezTo>
                  <a:cubicBezTo>
                    <a:pt x="109" y="241"/>
                    <a:pt x="109" y="241"/>
                    <a:pt x="109" y="241"/>
                  </a:cubicBezTo>
                  <a:cubicBezTo>
                    <a:pt x="110" y="242"/>
                    <a:pt x="112" y="242"/>
                    <a:pt x="114" y="241"/>
                  </a:cubicBezTo>
                  <a:cubicBezTo>
                    <a:pt x="113" y="241"/>
                    <a:pt x="113" y="241"/>
                    <a:pt x="113" y="241"/>
                  </a:cubicBezTo>
                  <a:close/>
                  <a:moveTo>
                    <a:pt x="129" y="9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29" y="9"/>
                    <a:pt x="129" y="9"/>
                    <a:pt x="129" y="9"/>
                  </a:cubicBezTo>
                  <a:close/>
                  <a:moveTo>
                    <a:pt x="129" y="161"/>
                  </a:moveTo>
                  <a:cubicBezTo>
                    <a:pt x="129" y="171"/>
                    <a:pt x="129" y="171"/>
                    <a:pt x="129" y="171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1" y="134"/>
                    <a:pt x="101" y="134"/>
                    <a:pt x="101" y="134"/>
                  </a:cubicBezTo>
                  <a:lnTo>
                    <a:pt x="129" y="161"/>
                  </a:lnTo>
                  <a:close/>
                  <a:moveTo>
                    <a:pt x="101" y="21"/>
                  </a:moveTo>
                  <a:cubicBezTo>
                    <a:pt x="82" y="45"/>
                    <a:pt x="82" y="45"/>
                    <a:pt x="82" y="45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21"/>
                    <a:pt x="101" y="21"/>
                    <a:pt x="101" y="21"/>
                  </a:cubicBezTo>
                  <a:close/>
                  <a:moveTo>
                    <a:pt x="82" y="213"/>
                  </a:moveTo>
                  <a:cubicBezTo>
                    <a:pt x="87" y="218"/>
                    <a:pt x="87" y="218"/>
                    <a:pt x="87" y="218"/>
                  </a:cubicBezTo>
                  <a:cubicBezTo>
                    <a:pt x="101" y="230"/>
                    <a:pt x="101" y="230"/>
                    <a:pt x="101" y="230"/>
                  </a:cubicBezTo>
                  <a:cubicBezTo>
                    <a:pt x="101" y="220"/>
                    <a:pt x="101" y="220"/>
                    <a:pt x="101" y="220"/>
                  </a:cubicBezTo>
                  <a:cubicBezTo>
                    <a:pt x="99" y="219"/>
                    <a:pt x="96" y="217"/>
                    <a:pt x="93" y="214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13"/>
                    <a:pt x="82" y="213"/>
                    <a:pt x="82" y="213"/>
                  </a:cubicBezTo>
                  <a:close/>
                  <a:moveTo>
                    <a:pt x="101" y="183"/>
                  </a:moveTo>
                  <a:cubicBezTo>
                    <a:pt x="101" y="193"/>
                    <a:pt x="101" y="193"/>
                    <a:pt x="101" y="19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2" y="163"/>
                    <a:pt x="82" y="163"/>
                    <a:pt x="82" y="163"/>
                  </a:cubicBezTo>
                  <a:lnTo>
                    <a:pt x="101" y="183"/>
                  </a:lnTo>
                  <a:close/>
                  <a:moveTo>
                    <a:pt x="82" y="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66" y="147"/>
                    <a:pt x="66" y="147"/>
                    <a:pt x="66" y="147"/>
                  </a:cubicBezTo>
                  <a:cubicBezTo>
                    <a:pt x="82" y="128"/>
                    <a:pt x="82" y="128"/>
                    <a:pt x="82" y="128"/>
                  </a:cubicBezTo>
                  <a:lnTo>
                    <a:pt x="82" y="45"/>
                  </a:lnTo>
                  <a:close/>
                </a:path>
              </a:pathLst>
            </a:custGeom>
            <a:solidFill>
              <a:srgbClr val="E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9"/>
            <p:cNvSpPr>
              <a:spLocks noEditPoints="1"/>
            </p:cNvSpPr>
            <p:nvPr/>
          </p:nvSpPr>
          <p:spPr bwMode="auto">
            <a:xfrm>
              <a:off x="3287" y="3273"/>
              <a:ext cx="316" cy="308"/>
            </a:xfrm>
            <a:custGeom>
              <a:avLst/>
              <a:gdLst>
                <a:gd name="T0" fmla="*/ 346 w 346"/>
                <a:gd name="T1" fmla="*/ 120 h 336"/>
                <a:gd name="T2" fmla="*/ 286 w 346"/>
                <a:gd name="T3" fmla="*/ 228 h 336"/>
                <a:gd name="T4" fmla="*/ 288 w 346"/>
                <a:gd name="T5" fmla="*/ 236 h 336"/>
                <a:gd name="T6" fmla="*/ 282 w 346"/>
                <a:gd name="T7" fmla="*/ 234 h 336"/>
                <a:gd name="T8" fmla="*/ 257 w 346"/>
                <a:gd name="T9" fmla="*/ 280 h 336"/>
                <a:gd name="T10" fmla="*/ 260 w 346"/>
                <a:gd name="T11" fmla="*/ 285 h 336"/>
                <a:gd name="T12" fmla="*/ 255 w 346"/>
                <a:gd name="T13" fmla="*/ 284 h 336"/>
                <a:gd name="T14" fmla="*/ 250 w 346"/>
                <a:gd name="T15" fmla="*/ 293 h 336"/>
                <a:gd name="T16" fmla="*/ 258 w 346"/>
                <a:gd name="T17" fmla="*/ 301 h 336"/>
                <a:gd name="T18" fmla="*/ 258 w 346"/>
                <a:gd name="T19" fmla="*/ 313 h 336"/>
                <a:gd name="T20" fmla="*/ 241 w 346"/>
                <a:gd name="T21" fmla="*/ 309 h 336"/>
                <a:gd name="T22" fmla="*/ 232 w 346"/>
                <a:gd name="T23" fmla="*/ 324 h 336"/>
                <a:gd name="T24" fmla="*/ 232 w 346"/>
                <a:gd name="T25" fmla="*/ 324 h 336"/>
                <a:gd name="T26" fmla="*/ 237 w 346"/>
                <a:gd name="T27" fmla="*/ 333 h 336"/>
                <a:gd name="T28" fmla="*/ 228 w 346"/>
                <a:gd name="T29" fmla="*/ 331 h 336"/>
                <a:gd name="T30" fmla="*/ 226 w 346"/>
                <a:gd name="T31" fmla="*/ 336 h 336"/>
                <a:gd name="T32" fmla="*/ 180 w 346"/>
                <a:gd name="T33" fmla="*/ 328 h 336"/>
                <a:gd name="T34" fmla="*/ 180 w 346"/>
                <a:gd name="T35" fmla="*/ 162 h 336"/>
                <a:gd name="T36" fmla="*/ 181 w 346"/>
                <a:gd name="T37" fmla="*/ 162 h 336"/>
                <a:gd name="T38" fmla="*/ 217 w 346"/>
                <a:gd name="T39" fmla="*/ 83 h 336"/>
                <a:gd name="T40" fmla="*/ 191 w 346"/>
                <a:gd name="T41" fmla="*/ 72 h 336"/>
                <a:gd name="T42" fmla="*/ 180 w 346"/>
                <a:gd name="T43" fmla="*/ 97 h 336"/>
                <a:gd name="T44" fmla="*/ 180 w 346"/>
                <a:gd name="T45" fmla="*/ 45 h 336"/>
                <a:gd name="T46" fmla="*/ 346 w 346"/>
                <a:gd name="T47" fmla="*/ 120 h 336"/>
                <a:gd name="T48" fmla="*/ 180 w 346"/>
                <a:gd name="T49" fmla="*/ 328 h 336"/>
                <a:gd name="T50" fmla="*/ 0 w 346"/>
                <a:gd name="T51" fmla="*/ 296 h 336"/>
                <a:gd name="T52" fmla="*/ 2 w 346"/>
                <a:gd name="T53" fmla="*/ 197 h 336"/>
                <a:gd name="T54" fmla="*/ 9 w 346"/>
                <a:gd name="T55" fmla="*/ 185 h 336"/>
                <a:gd name="T56" fmla="*/ 16 w 346"/>
                <a:gd name="T57" fmla="*/ 186 h 336"/>
                <a:gd name="T58" fmla="*/ 36 w 346"/>
                <a:gd name="T59" fmla="*/ 127 h 336"/>
                <a:gd name="T60" fmla="*/ 34 w 346"/>
                <a:gd name="T61" fmla="*/ 118 h 336"/>
                <a:gd name="T62" fmla="*/ 40 w 346"/>
                <a:gd name="T63" fmla="*/ 117 h 336"/>
                <a:gd name="T64" fmla="*/ 81 w 346"/>
                <a:gd name="T65" fmla="*/ 0 h 336"/>
                <a:gd name="T66" fmla="*/ 180 w 346"/>
                <a:gd name="T67" fmla="*/ 45 h 336"/>
                <a:gd name="T68" fmla="*/ 180 w 346"/>
                <a:gd name="T69" fmla="*/ 97 h 336"/>
                <a:gd name="T70" fmla="*/ 143 w 346"/>
                <a:gd name="T71" fmla="*/ 182 h 336"/>
                <a:gd name="T72" fmla="*/ 146 w 346"/>
                <a:gd name="T73" fmla="*/ 188 h 336"/>
                <a:gd name="T74" fmla="*/ 145 w 346"/>
                <a:gd name="T75" fmla="*/ 190 h 336"/>
                <a:gd name="T76" fmla="*/ 177 w 346"/>
                <a:gd name="T77" fmla="*/ 169 h 336"/>
                <a:gd name="T78" fmla="*/ 174 w 346"/>
                <a:gd name="T79" fmla="*/ 165 h 336"/>
                <a:gd name="T80" fmla="*/ 176 w 346"/>
                <a:gd name="T81" fmla="*/ 163 h 336"/>
                <a:gd name="T82" fmla="*/ 180 w 346"/>
                <a:gd name="T83" fmla="*/ 162 h 336"/>
                <a:gd name="T84" fmla="*/ 180 w 346"/>
                <a:gd name="T85" fmla="*/ 32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6" h="336">
                  <a:moveTo>
                    <a:pt x="346" y="120"/>
                  </a:moveTo>
                  <a:cubicBezTo>
                    <a:pt x="286" y="228"/>
                    <a:pt x="286" y="228"/>
                    <a:pt x="286" y="228"/>
                  </a:cubicBezTo>
                  <a:cubicBezTo>
                    <a:pt x="288" y="236"/>
                    <a:pt x="288" y="236"/>
                    <a:pt x="288" y="236"/>
                  </a:cubicBezTo>
                  <a:cubicBezTo>
                    <a:pt x="282" y="234"/>
                    <a:pt x="282" y="234"/>
                    <a:pt x="282" y="234"/>
                  </a:cubicBezTo>
                  <a:cubicBezTo>
                    <a:pt x="257" y="280"/>
                    <a:pt x="257" y="280"/>
                    <a:pt x="257" y="280"/>
                  </a:cubicBezTo>
                  <a:cubicBezTo>
                    <a:pt x="260" y="285"/>
                    <a:pt x="260" y="285"/>
                    <a:pt x="260" y="285"/>
                  </a:cubicBezTo>
                  <a:cubicBezTo>
                    <a:pt x="255" y="284"/>
                    <a:pt x="255" y="284"/>
                    <a:pt x="255" y="284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8" y="301"/>
                    <a:pt x="258" y="301"/>
                    <a:pt x="258" y="301"/>
                  </a:cubicBezTo>
                  <a:cubicBezTo>
                    <a:pt x="258" y="313"/>
                    <a:pt x="258" y="313"/>
                    <a:pt x="258" y="313"/>
                  </a:cubicBezTo>
                  <a:cubicBezTo>
                    <a:pt x="241" y="309"/>
                    <a:pt x="241" y="309"/>
                    <a:pt x="241" y="309"/>
                  </a:cubicBezTo>
                  <a:cubicBezTo>
                    <a:pt x="232" y="324"/>
                    <a:pt x="232" y="324"/>
                    <a:pt x="232" y="324"/>
                  </a:cubicBezTo>
                  <a:cubicBezTo>
                    <a:pt x="232" y="324"/>
                    <a:pt x="232" y="324"/>
                    <a:pt x="232" y="324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28" y="331"/>
                    <a:pt x="228" y="331"/>
                    <a:pt x="228" y="331"/>
                  </a:cubicBezTo>
                  <a:cubicBezTo>
                    <a:pt x="226" y="336"/>
                    <a:pt x="226" y="336"/>
                    <a:pt x="226" y="336"/>
                  </a:cubicBezTo>
                  <a:cubicBezTo>
                    <a:pt x="180" y="328"/>
                    <a:pt x="180" y="328"/>
                    <a:pt x="180" y="328"/>
                  </a:cubicBezTo>
                  <a:cubicBezTo>
                    <a:pt x="180" y="162"/>
                    <a:pt x="180" y="162"/>
                    <a:pt x="180" y="162"/>
                  </a:cubicBezTo>
                  <a:cubicBezTo>
                    <a:pt x="181" y="162"/>
                    <a:pt x="181" y="162"/>
                    <a:pt x="181" y="162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80" y="45"/>
                    <a:pt x="180" y="45"/>
                    <a:pt x="180" y="45"/>
                  </a:cubicBezTo>
                  <a:lnTo>
                    <a:pt x="346" y="120"/>
                  </a:lnTo>
                  <a:close/>
                  <a:moveTo>
                    <a:pt x="180" y="328"/>
                  </a:moveTo>
                  <a:cubicBezTo>
                    <a:pt x="0" y="296"/>
                    <a:pt x="0" y="296"/>
                    <a:pt x="0" y="296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6" y="186"/>
                    <a:pt x="16" y="186"/>
                    <a:pt x="16" y="186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43" y="182"/>
                    <a:pt x="143" y="182"/>
                    <a:pt x="143" y="182"/>
                  </a:cubicBezTo>
                  <a:cubicBezTo>
                    <a:pt x="146" y="188"/>
                    <a:pt x="146" y="188"/>
                    <a:pt x="146" y="188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54" y="190"/>
                    <a:pt x="168" y="184"/>
                    <a:pt x="177" y="169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6" y="163"/>
                    <a:pt x="176" y="163"/>
                    <a:pt x="176" y="163"/>
                  </a:cubicBezTo>
                  <a:cubicBezTo>
                    <a:pt x="180" y="162"/>
                    <a:pt x="180" y="162"/>
                    <a:pt x="180" y="162"/>
                  </a:cubicBezTo>
                  <a:lnTo>
                    <a:pt x="180" y="328"/>
                  </a:lnTo>
                  <a:close/>
                </a:path>
              </a:pathLst>
            </a:custGeom>
            <a:solidFill>
              <a:srgbClr val="EC5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70"/>
            <p:cNvSpPr>
              <a:spLocks/>
            </p:cNvSpPr>
            <p:nvPr/>
          </p:nvSpPr>
          <p:spPr bwMode="auto">
            <a:xfrm>
              <a:off x="2539" y="2235"/>
              <a:ext cx="491" cy="351"/>
            </a:xfrm>
            <a:custGeom>
              <a:avLst/>
              <a:gdLst>
                <a:gd name="T0" fmla="*/ 510 w 537"/>
                <a:gd name="T1" fmla="*/ 348 h 382"/>
                <a:gd name="T2" fmla="*/ 481 w 537"/>
                <a:gd name="T3" fmla="*/ 334 h 382"/>
                <a:gd name="T4" fmla="*/ 363 w 537"/>
                <a:gd name="T5" fmla="*/ 298 h 382"/>
                <a:gd name="T6" fmla="*/ 349 w 537"/>
                <a:gd name="T7" fmla="*/ 278 h 382"/>
                <a:gd name="T8" fmla="*/ 218 w 537"/>
                <a:gd name="T9" fmla="*/ 252 h 382"/>
                <a:gd name="T10" fmla="*/ 180 w 537"/>
                <a:gd name="T11" fmla="*/ 250 h 382"/>
                <a:gd name="T12" fmla="*/ 169 w 537"/>
                <a:gd name="T13" fmla="*/ 252 h 382"/>
                <a:gd name="T14" fmla="*/ 128 w 537"/>
                <a:gd name="T15" fmla="*/ 249 h 382"/>
                <a:gd name="T16" fmla="*/ 99 w 537"/>
                <a:gd name="T17" fmla="*/ 281 h 382"/>
                <a:gd name="T18" fmla="*/ 61 w 537"/>
                <a:gd name="T19" fmla="*/ 330 h 382"/>
                <a:gd name="T20" fmla="*/ 49 w 537"/>
                <a:gd name="T21" fmla="*/ 373 h 382"/>
                <a:gd name="T22" fmla="*/ 45 w 537"/>
                <a:gd name="T23" fmla="*/ 379 h 382"/>
                <a:gd name="T24" fmla="*/ 40 w 537"/>
                <a:gd name="T25" fmla="*/ 381 h 382"/>
                <a:gd name="T26" fmla="*/ 38 w 537"/>
                <a:gd name="T27" fmla="*/ 375 h 382"/>
                <a:gd name="T28" fmla="*/ 40 w 537"/>
                <a:gd name="T29" fmla="*/ 362 h 382"/>
                <a:gd name="T30" fmla="*/ 36 w 537"/>
                <a:gd name="T31" fmla="*/ 355 h 382"/>
                <a:gd name="T32" fmla="*/ 43 w 537"/>
                <a:gd name="T33" fmla="*/ 338 h 382"/>
                <a:gd name="T34" fmla="*/ 48 w 537"/>
                <a:gd name="T35" fmla="*/ 331 h 382"/>
                <a:gd name="T36" fmla="*/ 51 w 537"/>
                <a:gd name="T37" fmla="*/ 314 h 382"/>
                <a:gd name="T38" fmla="*/ 55 w 537"/>
                <a:gd name="T39" fmla="*/ 274 h 382"/>
                <a:gd name="T40" fmla="*/ 53 w 537"/>
                <a:gd name="T41" fmla="*/ 250 h 382"/>
                <a:gd name="T42" fmla="*/ 54 w 537"/>
                <a:gd name="T43" fmla="*/ 225 h 382"/>
                <a:gd name="T44" fmla="*/ 55 w 537"/>
                <a:gd name="T45" fmla="*/ 214 h 382"/>
                <a:gd name="T46" fmla="*/ 55 w 537"/>
                <a:gd name="T47" fmla="*/ 205 h 382"/>
                <a:gd name="T48" fmla="*/ 2 w 537"/>
                <a:gd name="T49" fmla="*/ 177 h 382"/>
                <a:gd name="T50" fmla="*/ 48 w 537"/>
                <a:gd name="T51" fmla="*/ 166 h 382"/>
                <a:gd name="T52" fmla="*/ 73 w 537"/>
                <a:gd name="T53" fmla="*/ 134 h 382"/>
                <a:gd name="T54" fmla="*/ 84 w 537"/>
                <a:gd name="T55" fmla="*/ 92 h 382"/>
                <a:gd name="T56" fmla="*/ 86 w 537"/>
                <a:gd name="T57" fmla="*/ 52 h 382"/>
                <a:gd name="T58" fmla="*/ 82 w 537"/>
                <a:gd name="T59" fmla="*/ 35 h 382"/>
                <a:gd name="T60" fmla="*/ 84 w 537"/>
                <a:gd name="T61" fmla="*/ 17 h 382"/>
                <a:gd name="T62" fmla="*/ 86 w 537"/>
                <a:gd name="T63" fmla="*/ 6 h 382"/>
                <a:gd name="T64" fmla="*/ 90 w 537"/>
                <a:gd name="T65" fmla="*/ 0 h 382"/>
                <a:gd name="T66" fmla="*/ 95 w 537"/>
                <a:gd name="T67" fmla="*/ 4 h 382"/>
                <a:gd name="T68" fmla="*/ 97 w 537"/>
                <a:gd name="T69" fmla="*/ 11 h 382"/>
                <a:gd name="T70" fmla="*/ 101 w 537"/>
                <a:gd name="T71" fmla="*/ 54 h 382"/>
                <a:gd name="T72" fmla="*/ 127 w 537"/>
                <a:gd name="T73" fmla="*/ 75 h 382"/>
                <a:gd name="T74" fmla="*/ 130 w 537"/>
                <a:gd name="T75" fmla="*/ 146 h 382"/>
                <a:gd name="T76" fmla="*/ 233 w 537"/>
                <a:gd name="T77" fmla="*/ 154 h 382"/>
                <a:gd name="T78" fmla="*/ 277 w 537"/>
                <a:gd name="T79" fmla="*/ 162 h 382"/>
                <a:gd name="T80" fmla="*/ 319 w 537"/>
                <a:gd name="T81" fmla="*/ 170 h 382"/>
                <a:gd name="T82" fmla="*/ 371 w 537"/>
                <a:gd name="T83" fmla="*/ 152 h 382"/>
                <a:gd name="T84" fmla="*/ 385 w 537"/>
                <a:gd name="T85" fmla="*/ 145 h 382"/>
                <a:gd name="T86" fmla="*/ 506 w 537"/>
                <a:gd name="T87" fmla="*/ 143 h 382"/>
                <a:gd name="T88" fmla="*/ 525 w 537"/>
                <a:gd name="T89" fmla="*/ 23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7" h="382">
                  <a:moveTo>
                    <a:pt x="525" y="239"/>
                  </a:moveTo>
                  <a:cubicBezTo>
                    <a:pt x="510" y="348"/>
                    <a:pt x="510" y="348"/>
                    <a:pt x="510" y="348"/>
                  </a:cubicBezTo>
                  <a:cubicBezTo>
                    <a:pt x="479" y="342"/>
                    <a:pt x="479" y="342"/>
                    <a:pt x="479" y="342"/>
                  </a:cubicBezTo>
                  <a:cubicBezTo>
                    <a:pt x="481" y="334"/>
                    <a:pt x="481" y="334"/>
                    <a:pt x="481" y="334"/>
                  </a:cubicBezTo>
                  <a:cubicBezTo>
                    <a:pt x="363" y="307"/>
                    <a:pt x="363" y="307"/>
                    <a:pt x="363" y="307"/>
                  </a:cubicBezTo>
                  <a:cubicBezTo>
                    <a:pt x="363" y="298"/>
                    <a:pt x="363" y="298"/>
                    <a:pt x="363" y="298"/>
                  </a:cubicBezTo>
                  <a:cubicBezTo>
                    <a:pt x="352" y="296"/>
                    <a:pt x="352" y="296"/>
                    <a:pt x="352" y="296"/>
                  </a:cubicBezTo>
                  <a:cubicBezTo>
                    <a:pt x="349" y="278"/>
                    <a:pt x="349" y="278"/>
                    <a:pt x="349" y="278"/>
                  </a:cubicBezTo>
                  <a:cubicBezTo>
                    <a:pt x="338" y="275"/>
                    <a:pt x="307" y="267"/>
                    <a:pt x="292" y="264"/>
                  </a:cubicBezTo>
                  <a:cubicBezTo>
                    <a:pt x="273" y="260"/>
                    <a:pt x="218" y="252"/>
                    <a:pt x="218" y="252"/>
                  </a:cubicBezTo>
                  <a:cubicBezTo>
                    <a:pt x="218" y="252"/>
                    <a:pt x="213" y="255"/>
                    <a:pt x="205" y="254"/>
                  </a:cubicBezTo>
                  <a:cubicBezTo>
                    <a:pt x="198" y="252"/>
                    <a:pt x="180" y="250"/>
                    <a:pt x="180" y="250"/>
                  </a:cubicBezTo>
                  <a:cubicBezTo>
                    <a:pt x="180" y="250"/>
                    <a:pt x="179" y="253"/>
                    <a:pt x="175" y="252"/>
                  </a:cubicBezTo>
                  <a:cubicBezTo>
                    <a:pt x="171" y="252"/>
                    <a:pt x="169" y="252"/>
                    <a:pt x="169" y="252"/>
                  </a:cubicBezTo>
                  <a:cubicBezTo>
                    <a:pt x="169" y="252"/>
                    <a:pt x="169" y="257"/>
                    <a:pt x="164" y="256"/>
                  </a:cubicBezTo>
                  <a:cubicBezTo>
                    <a:pt x="160" y="255"/>
                    <a:pt x="138" y="253"/>
                    <a:pt x="128" y="249"/>
                  </a:cubicBezTo>
                  <a:cubicBezTo>
                    <a:pt x="118" y="246"/>
                    <a:pt x="115" y="247"/>
                    <a:pt x="115" y="247"/>
                  </a:cubicBezTo>
                  <a:cubicBezTo>
                    <a:pt x="115" y="247"/>
                    <a:pt x="100" y="272"/>
                    <a:pt x="99" y="281"/>
                  </a:cubicBezTo>
                  <a:cubicBezTo>
                    <a:pt x="98" y="290"/>
                    <a:pt x="98" y="309"/>
                    <a:pt x="92" y="314"/>
                  </a:cubicBezTo>
                  <a:cubicBezTo>
                    <a:pt x="86" y="319"/>
                    <a:pt x="63" y="328"/>
                    <a:pt x="61" y="330"/>
                  </a:cubicBezTo>
                  <a:cubicBezTo>
                    <a:pt x="60" y="331"/>
                    <a:pt x="59" y="344"/>
                    <a:pt x="57" y="351"/>
                  </a:cubicBezTo>
                  <a:cubicBezTo>
                    <a:pt x="56" y="357"/>
                    <a:pt x="50" y="371"/>
                    <a:pt x="49" y="373"/>
                  </a:cubicBezTo>
                  <a:cubicBezTo>
                    <a:pt x="48" y="375"/>
                    <a:pt x="47" y="375"/>
                    <a:pt x="47" y="375"/>
                  </a:cubicBezTo>
                  <a:cubicBezTo>
                    <a:pt x="47" y="375"/>
                    <a:pt x="47" y="378"/>
                    <a:pt x="45" y="379"/>
                  </a:cubicBezTo>
                  <a:cubicBezTo>
                    <a:pt x="44" y="380"/>
                    <a:pt x="44" y="380"/>
                    <a:pt x="44" y="380"/>
                  </a:cubicBezTo>
                  <a:cubicBezTo>
                    <a:pt x="44" y="380"/>
                    <a:pt x="41" y="382"/>
                    <a:pt x="40" y="381"/>
                  </a:cubicBezTo>
                  <a:cubicBezTo>
                    <a:pt x="38" y="379"/>
                    <a:pt x="39" y="378"/>
                    <a:pt x="39" y="378"/>
                  </a:cubicBezTo>
                  <a:cubicBezTo>
                    <a:pt x="39" y="378"/>
                    <a:pt x="38" y="378"/>
                    <a:pt x="38" y="375"/>
                  </a:cubicBezTo>
                  <a:cubicBezTo>
                    <a:pt x="38" y="373"/>
                    <a:pt x="39" y="369"/>
                    <a:pt x="40" y="367"/>
                  </a:cubicBezTo>
                  <a:cubicBezTo>
                    <a:pt x="40" y="365"/>
                    <a:pt x="40" y="362"/>
                    <a:pt x="40" y="362"/>
                  </a:cubicBezTo>
                  <a:cubicBezTo>
                    <a:pt x="40" y="362"/>
                    <a:pt x="37" y="365"/>
                    <a:pt x="36" y="364"/>
                  </a:cubicBezTo>
                  <a:cubicBezTo>
                    <a:pt x="34" y="362"/>
                    <a:pt x="36" y="358"/>
                    <a:pt x="36" y="355"/>
                  </a:cubicBezTo>
                  <a:cubicBezTo>
                    <a:pt x="37" y="353"/>
                    <a:pt x="37" y="348"/>
                    <a:pt x="38" y="346"/>
                  </a:cubicBezTo>
                  <a:cubicBezTo>
                    <a:pt x="39" y="344"/>
                    <a:pt x="41" y="339"/>
                    <a:pt x="43" y="338"/>
                  </a:cubicBezTo>
                  <a:cubicBezTo>
                    <a:pt x="45" y="336"/>
                    <a:pt x="47" y="335"/>
                    <a:pt x="47" y="334"/>
                  </a:cubicBezTo>
                  <a:cubicBezTo>
                    <a:pt x="48" y="332"/>
                    <a:pt x="48" y="331"/>
                    <a:pt x="48" y="331"/>
                  </a:cubicBezTo>
                  <a:cubicBezTo>
                    <a:pt x="48" y="331"/>
                    <a:pt x="46" y="331"/>
                    <a:pt x="47" y="328"/>
                  </a:cubicBezTo>
                  <a:cubicBezTo>
                    <a:pt x="48" y="325"/>
                    <a:pt x="50" y="320"/>
                    <a:pt x="51" y="314"/>
                  </a:cubicBezTo>
                  <a:cubicBezTo>
                    <a:pt x="52" y="308"/>
                    <a:pt x="52" y="297"/>
                    <a:pt x="53" y="289"/>
                  </a:cubicBezTo>
                  <a:cubicBezTo>
                    <a:pt x="54" y="282"/>
                    <a:pt x="55" y="274"/>
                    <a:pt x="55" y="274"/>
                  </a:cubicBezTo>
                  <a:cubicBezTo>
                    <a:pt x="55" y="274"/>
                    <a:pt x="54" y="268"/>
                    <a:pt x="53" y="265"/>
                  </a:cubicBezTo>
                  <a:cubicBezTo>
                    <a:pt x="52" y="263"/>
                    <a:pt x="52" y="256"/>
                    <a:pt x="53" y="250"/>
                  </a:cubicBezTo>
                  <a:cubicBezTo>
                    <a:pt x="54" y="244"/>
                    <a:pt x="53" y="234"/>
                    <a:pt x="53" y="230"/>
                  </a:cubicBezTo>
                  <a:cubicBezTo>
                    <a:pt x="53" y="226"/>
                    <a:pt x="54" y="225"/>
                    <a:pt x="54" y="225"/>
                  </a:cubicBezTo>
                  <a:cubicBezTo>
                    <a:pt x="54" y="225"/>
                    <a:pt x="54" y="221"/>
                    <a:pt x="54" y="218"/>
                  </a:cubicBezTo>
                  <a:cubicBezTo>
                    <a:pt x="53" y="215"/>
                    <a:pt x="55" y="214"/>
                    <a:pt x="55" y="214"/>
                  </a:cubicBezTo>
                  <a:cubicBezTo>
                    <a:pt x="55" y="214"/>
                    <a:pt x="54" y="209"/>
                    <a:pt x="54" y="207"/>
                  </a:cubicBezTo>
                  <a:cubicBezTo>
                    <a:pt x="53" y="206"/>
                    <a:pt x="55" y="205"/>
                    <a:pt x="55" y="205"/>
                  </a:cubicBezTo>
                  <a:cubicBezTo>
                    <a:pt x="55" y="205"/>
                    <a:pt x="43" y="202"/>
                    <a:pt x="32" y="200"/>
                  </a:cubicBezTo>
                  <a:cubicBezTo>
                    <a:pt x="20" y="197"/>
                    <a:pt x="0" y="195"/>
                    <a:pt x="2" y="177"/>
                  </a:cubicBezTo>
                  <a:cubicBezTo>
                    <a:pt x="3" y="169"/>
                    <a:pt x="9" y="164"/>
                    <a:pt x="17" y="164"/>
                  </a:cubicBezTo>
                  <a:cubicBezTo>
                    <a:pt x="25" y="164"/>
                    <a:pt x="44" y="165"/>
                    <a:pt x="48" y="166"/>
                  </a:cubicBezTo>
                  <a:cubicBezTo>
                    <a:pt x="53" y="167"/>
                    <a:pt x="61" y="167"/>
                    <a:pt x="61" y="167"/>
                  </a:cubicBezTo>
                  <a:cubicBezTo>
                    <a:pt x="61" y="167"/>
                    <a:pt x="67" y="148"/>
                    <a:pt x="73" y="134"/>
                  </a:cubicBezTo>
                  <a:cubicBezTo>
                    <a:pt x="80" y="119"/>
                    <a:pt x="84" y="111"/>
                    <a:pt x="84" y="107"/>
                  </a:cubicBezTo>
                  <a:cubicBezTo>
                    <a:pt x="85" y="102"/>
                    <a:pt x="82" y="103"/>
                    <a:pt x="84" y="92"/>
                  </a:cubicBezTo>
                  <a:cubicBezTo>
                    <a:pt x="85" y="80"/>
                    <a:pt x="89" y="75"/>
                    <a:pt x="88" y="65"/>
                  </a:cubicBezTo>
                  <a:cubicBezTo>
                    <a:pt x="87" y="55"/>
                    <a:pt x="84" y="51"/>
                    <a:pt x="86" y="52"/>
                  </a:cubicBezTo>
                  <a:cubicBezTo>
                    <a:pt x="88" y="52"/>
                    <a:pt x="88" y="50"/>
                    <a:pt x="87" y="48"/>
                  </a:cubicBezTo>
                  <a:cubicBezTo>
                    <a:pt x="86" y="45"/>
                    <a:pt x="81" y="40"/>
                    <a:pt x="82" y="35"/>
                  </a:cubicBezTo>
                  <a:cubicBezTo>
                    <a:pt x="83" y="30"/>
                    <a:pt x="82" y="25"/>
                    <a:pt x="82" y="21"/>
                  </a:cubicBezTo>
                  <a:cubicBezTo>
                    <a:pt x="82" y="16"/>
                    <a:pt x="83" y="15"/>
                    <a:pt x="84" y="1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8"/>
                    <a:pt x="86" y="6"/>
                  </a:cubicBezTo>
                  <a:cubicBezTo>
                    <a:pt x="86" y="4"/>
                    <a:pt x="88" y="3"/>
                    <a:pt x="88" y="3"/>
                  </a:cubicBezTo>
                  <a:cubicBezTo>
                    <a:pt x="88" y="3"/>
                    <a:pt x="88" y="0"/>
                    <a:pt x="90" y="0"/>
                  </a:cubicBezTo>
                  <a:cubicBezTo>
                    <a:pt x="93" y="1"/>
                    <a:pt x="93" y="3"/>
                    <a:pt x="93" y="3"/>
                  </a:cubicBezTo>
                  <a:cubicBezTo>
                    <a:pt x="93" y="3"/>
                    <a:pt x="95" y="2"/>
                    <a:pt x="95" y="4"/>
                  </a:cubicBezTo>
                  <a:cubicBezTo>
                    <a:pt x="96" y="5"/>
                    <a:pt x="96" y="8"/>
                    <a:pt x="96" y="8"/>
                  </a:cubicBezTo>
                  <a:cubicBezTo>
                    <a:pt x="96" y="8"/>
                    <a:pt x="97" y="9"/>
                    <a:pt x="97" y="11"/>
                  </a:cubicBezTo>
                  <a:cubicBezTo>
                    <a:pt x="98" y="14"/>
                    <a:pt x="102" y="34"/>
                    <a:pt x="101" y="39"/>
                  </a:cubicBezTo>
                  <a:cubicBezTo>
                    <a:pt x="100" y="45"/>
                    <a:pt x="99" y="51"/>
                    <a:pt x="101" y="54"/>
                  </a:cubicBezTo>
                  <a:cubicBezTo>
                    <a:pt x="103" y="56"/>
                    <a:pt x="109" y="56"/>
                    <a:pt x="115" y="60"/>
                  </a:cubicBezTo>
                  <a:cubicBezTo>
                    <a:pt x="120" y="64"/>
                    <a:pt x="128" y="70"/>
                    <a:pt x="127" y="75"/>
                  </a:cubicBezTo>
                  <a:cubicBezTo>
                    <a:pt x="127" y="80"/>
                    <a:pt x="126" y="112"/>
                    <a:pt x="128" y="123"/>
                  </a:cubicBezTo>
                  <a:cubicBezTo>
                    <a:pt x="129" y="135"/>
                    <a:pt x="130" y="146"/>
                    <a:pt x="130" y="146"/>
                  </a:cubicBezTo>
                  <a:cubicBezTo>
                    <a:pt x="130" y="146"/>
                    <a:pt x="162" y="148"/>
                    <a:pt x="180" y="150"/>
                  </a:cubicBezTo>
                  <a:cubicBezTo>
                    <a:pt x="197" y="151"/>
                    <a:pt x="230" y="153"/>
                    <a:pt x="233" y="154"/>
                  </a:cubicBezTo>
                  <a:cubicBezTo>
                    <a:pt x="236" y="154"/>
                    <a:pt x="240" y="158"/>
                    <a:pt x="245" y="159"/>
                  </a:cubicBezTo>
                  <a:cubicBezTo>
                    <a:pt x="250" y="160"/>
                    <a:pt x="274" y="161"/>
                    <a:pt x="277" y="162"/>
                  </a:cubicBezTo>
                  <a:cubicBezTo>
                    <a:pt x="281" y="162"/>
                    <a:pt x="284" y="167"/>
                    <a:pt x="284" y="167"/>
                  </a:cubicBezTo>
                  <a:cubicBezTo>
                    <a:pt x="284" y="167"/>
                    <a:pt x="309" y="169"/>
                    <a:pt x="319" y="170"/>
                  </a:cubicBezTo>
                  <a:cubicBezTo>
                    <a:pt x="327" y="171"/>
                    <a:pt x="353" y="171"/>
                    <a:pt x="363" y="171"/>
                  </a:cubicBezTo>
                  <a:cubicBezTo>
                    <a:pt x="371" y="152"/>
                    <a:pt x="371" y="152"/>
                    <a:pt x="371" y="152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85" y="145"/>
                    <a:pt x="385" y="145"/>
                    <a:pt x="385" y="145"/>
                  </a:cubicBezTo>
                  <a:cubicBezTo>
                    <a:pt x="505" y="151"/>
                    <a:pt x="505" y="151"/>
                    <a:pt x="505" y="151"/>
                  </a:cubicBezTo>
                  <a:cubicBezTo>
                    <a:pt x="506" y="143"/>
                    <a:pt x="506" y="143"/>
                    <a:pt x="506" y="143"/>
                  </a:cubicBezTo>
                  <a:cubicBezTo>
                    <a:pt x="537" y="144"/>
                    <a:pt x="537" y="144"/>
                    <a:pt x="537" y="144"/>
                  </a:cubicBezTo>
                  <a:lnTo>
                    <a:pt x="525" y="239"/>
                  </a:lnTo>
                  <a:close/>
                </a:path>
              </a:pathLst>
            </a:custGeom>
            <a:solidFill>
              <a:srgbClr val="E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1"/>
            <p:cNvSpPr>
              <a:spLocks noEditPoints="1"/>
            </p:cNvSpPr>
            <p:nvPr/>
          </p:nvSpPr>
          <p:spPr bwMode="auto">
            <a:xfrm>
              <a:off x="4029" y="1534"/>
              <a:ext cx="385" cy="313"/>
            </a:xfrm>
            <a:custGeom>
              <a:avLst/>
              <a:gdLst>
                <a:gd name="T0" fmla="*/ 373 w 420"/>
                <a:gd name="T1" fmla="*/ 206 h 342"/>
                <a:gd name="T2" fmla="*/ 384 w 420"/>
                <a:gd name="T3" fmla="*/ 183 h 342"/>
                <a:gd name="T4" fmla="*/ 364 w 420"/>
                <a:gd name="T5" fmla="*/ 117 h 342"/>
                <a:gd name="T6" fmla="*/ 381 w 420"/>
                <a:gd name="T7" fmla="*/ 248 h 342"/>
                <a:gd name="T8" fmla="*/ 364 w 420"/>
                <a:gd name="T9" fmla="*/ 139 h 342"/>
                <a:gd name="T10" fmla="*/ 343 w 420"/>
                <a:gd name="T11" fmla="*/ 180 h 342"/>
                <a:gd name="T12" fmla="*/ 331 w 420"/>
                <a:gd name="T13" fmla="*/ 102 h 342"/>
                <a:gd name="T14" fmla="*/ 331 w 420"/>
                <a:gd name="T15" fmla="*/ 211 h 342"/>
                <a:gd name="T16" fmla="*/ 333 w 420"/>
                <a:gd name="T17" fmla="*/ 262 h 342"/>
                <a:gd name="T18" fmla="*/ 355 w 420"/>
                <a:gd name="T19" fmla="*/ 342 h 342"/>
                <a:gd name="T20" fmla="*/ 331 w 420"/>
                <a:gd name="T21" fmla="*/ 187 h 342"/>
                <a:gd name="T22" fmla="*/ 320 w 420"/>
                <a:gd name="T23" fmla="*/ 154 h 342"/>
                <a:gd name="T24" fmla="*/ 294 w 420"/>
                <a:gd name="T25" fmla="*/ 108 h 342"/>
                <a:gd name="T26" fmla="*/ 294 w 420"/>
                <a:gd name="T27" fmla="*/ 181 h 342"/>
                <a:gd name="T28" fmla="*/ 294 w 420"/>
                <a:gd name="T29" fmla="*/ 286 h 342"/>
                <a:gd name="T30" fmla="*/ 331 w 420"/>
                <a:gd name="T31" fmla="*/ 261 h 342"/>
                <a:gd name="T32" fmla="*/ 329 w 420"/>
                <a:gd name="T33" fmla="*/ 210 h 342"/>
                <a:gd name="T34" fmla="*/ 294 w 420"/>
                <a:gd name="T35" fmla="*/ 295 h 342"/>
                <a:gd name="T36" fmla="*/ 294 w 420"/>
                <a:gd name="T37" fmla="*/ 85 h 342"/>
                <a:gd name="T38" fmla="*/ 279 w 420"/>
                <a:gd name="T39" fmla="*/ 151 h 342"/>
                <a:gd name="T40" fmla="*/ 237 w 420"/>
                <a:gd name="T41" fmla="*/ 131 h 342"/>
                <a:gd name="T42" fmla="*/ 258 w 420"/>
                <a:gd name="T43" fmla="*/ 91 h 342"/>
                <a:gd name="T44" fmla="*/ 294 w 420"/>
                <a:gd name="T45" fmla="*/ 181 h 342"/>
                <a:gd name="T46" fmla="*/ 294 w 420"/>
                <a:gd name="T47" fmla="*/ 286 h 342"/>
                <a:gd name="T48" fmla="*/ 247 w 420"/>
                <a:gd name="T49" fmla="*/ 222 h 342"/>
                <a:gd name="T50" fmla="*/ 289 w 420"/>
                <a:gd name="T51" fmla="*/ 191 h 342"/>
                <a:gd name="T52" fmla="*/ 294 w 420"/>
                <a:gd name="T53" fmla="*/ 333 h 342"/>
                <a:gd name="T54" fmla="*/ 237 w 420"/>
                <a:gd name="T55" fmla="*/ 59 h 342"/>
                <a:gd name="T56" fmla="*/ 209 w 420"/>
                <a:gd name="T57" fmla="*/ 104 h 342"/>
                <a:gd name="T58" fmla="*/ 204 w 420"/>
                <a:gd name="T59" fmla="*/ 129 h 342"/>
                <a:gd name="T60" fmla="*/ 204 w 420"/>
                <a:gd name="T61" fmla="*/ 140 h 342"/>
                <a:gd name="T62" fmla="*/ 224 w 420"/>
                <a:gd name="T63" fmla="*/ 197 h 342"/>
                <a:gd name="T64" fmla="*/ 206 w 420"/>
                <a:gd name="T65" fmla="*/ 274 h 342"/>
                <a:gd name="T66" fmla="*/ 204 w 420"/>
                <a:gd name="T67" fmla="*/ 45 h 342"/>
                <a:gd name="T68" fmla="*/ 175 w 420"/>
                <a:gd name="T69" fmla="*/ 103 h 342"/>
                <a:gd name="T70" fmla="*/ 173 w 420"/>
                <a:gd name="T71" fmla="*/ 52 h 342"/>
                <a:gd name="T72" fmla="*/ 173 w 420"/>
                <a:gd name="T73" fmla="*/ 126 h 342"/>
                <a:gd name="T74" fmla="*/ 204 w 420"/>
                <a:gd name="T75" fmla="*/ 203 h 342"/>
                <a:gd name="T76" fmla="*/ 202 w 420"/>
                <a:gd name="T77" fmla="*/ 152 h 342"/>
                <a:gd name="T78" fmla="*/ 173 w 420"/>
                <a:gd name="T79" fmla="*/ 52 h 342"/>
                <a:gd name="T80" fmla="*/ 152 w 420"/>
                <a:gd name="T81" fmla="*/ 93 h 342"/>
                <a:gd name="T82" fmla="*/ 140 w 420"/>
                <a:gd name="T83" fmla="*/ 16 h 342"/>
                <a:gd name="T84" fmla="*/ 140 w 420"/>
                <a:gd name="T85" fmla="*/ 124 h 342"/>
                <a:gd name="T86" fmla="*/ 142 w 420"/>
                <a:gd name="T87" fmla="*/ 175 h 342"/>
                <a:gd name="T88" fmla="*/ 173 w 420"/>
                <a:gd name="T89" fmla="*/ 126 h 342"/>
                <a:gd name="T90" fmla="*/ 106 w 420"/>
                <a:gd name="T91" fmla="*/ 210 h 342"/>
                <a:gd name="T92" fmla="*/ 106 w 420"/>
                <a:gd name="T93" fmla="*/ 85 h 342"/>
                <a:gd name="T94" fmla="*/ 137 w 420"/>
                <a:gd name="T95" fmla="*/ 51 h 342"/>
                <a:gd name="T96" fmla="*/ 106 w 420"/>
                <a:gd name="T97" fmla="*/ 2 h 342"/>
                <a:gd name="T98" fmla="*/ 106 w 420"/>
                <a:gd name="T99" fmla="*/ 96 h 342"/>
                <a:gd name="T100" fmla="*/ 140 w 420"/>
                <a:gd name="T101" fmla="*/ 244 h 342"/>
                <a:gd name="T102" fmla="*/ 120 w 420"/>
                <a:gd name="T103" fmla="*/ 130 h 342"/>
                <a:gd name="T104" fmla="*/ 106 w 420"/>
                <a:gd name="T105" fmla="*/ 247 h 342"/>
                <a:gd name="T106" fmla="*/ 106 w 420"/>
                <a:gd name="T107" fmla="*/ 247 h 342"/>
                <a:gd name="T108" fmla="*/ 17 w 420"/>
                <a:gd name="T109" fmla="*/ 188 h 342"/>
                <a:gd name="T110" fmla="*/ 104 w 420"/>
                <a:gd name="T111" fmla="*/ 123 h 342"/>
                <a:gd name="T112" fmla="*/ 106 w 420"/>
                <a:gd name="T113" fmla="*/ 96 h 342"/>
                <a:gd name="T114" fmla="*/ 106 w 420"/>
                <a:gd name="T115" fmla="*/ 72 h 342"/>
                <a:gd name="T116" fmla="*/ 106 w 420"/>
                <a:gd name="T117" fmla="*/ 2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" h="342">
                  <a:moveTo>
                    <a:pt x="364" y="323"/>
                  </a:moveTo>
                  <a:cubicBezTo>
                    <a:pt x="364" y="213"/>
                    <a:pt x="364" y="213"/>
                    <a:pt x="364" y="213"/>
                  </a:cubicBezTo>
                  <a:cubicBezTo>
                    <a:pt x="369" y="215"/>
                    <a:pt x="369" y="215"/>
                    <a:pt x="369" y="215"/>
                  </a:cubicBezTo>
                  <a:cubicBezTo>
                    <a:pt x="373" y="206"/>
                    <a:pt x="373" y="206"/>
                    <a:pt x="373" y="206"/>
                  </a:cubicBezTo>
                  <a:cubicBezTo>
                    <a:pt x="364" y="202"/>
                    <a:pt x="364" y="202"/>
                    <a:pt x="364" y="202"/>
                  </a:cubicBezTo>
                  <a:cubicBezTo>
                    <a:pt x="364" y="189"/>
                    <a:pt x="364" y="189"/>
                    <a:pt x="364" y="189"/>
                  </a:cubicBezTo>
                  <a:cubicBezTo>
                    <a:pt x="366" y="190"/>
                    <a:pt x="366" y="190"/>
                    <a:pt x="366" y="190"/>
                  </a:cubicBezTo>
                  <a:cubicBezTo>
                    <a:pt x="373" y="193"/>
                    <a:pt x="381" y="190"/>
                    <a:pt x="384" y="183"/>
                  </a:cubicBezTo>
                  <a:cubicBezTo>
                    <a:pt x="391" y="166"/>
                    <a:pt x="391" y="166"/>
                    <a:pt x="391" y="166"/>
                  </a:cubicBezTo>
                  <a:cubicBezTo>
                    <a:pt x="395" y="160"/>
                    <a:pt x="392" y="152"/>
                    <a:pt x="385" y="149"/>
                  </a:cubicBezTo>
                  <a:cubicBezTo>
                    <a:pt x="364" y="139"/>
                    <a:pt x="364" y="139"/>
                    <a:pt x="364" y="139"/>
                  </a:cubicBezTo>
                  <a:cubicBezTo>
                    <a:pt x="364" y="117"/>
                    <a:pt x="364" y="117"/>
                    <a:pt x="364" y="117"/>
                  </a:cubicBezTo>
                  <a:cubicBezTo>
                    <a:pt x="396" y="132"/>
                    <a:pt x="396" y="132"/>
                    <a:pt x="396" y="132"/>
                  </a:cubicBezTo>
                  <a:cubicBezTo>
                    <a:pt x="412" y="139"/>
                    <a:pt x="420" y="157"/>
                    <a:pt x="414" y="172"/>
                  </a:cubicBezTo>
                  <a:cubicBezTo>
                    <a:pt x="379" y="247"/>
                    <a:pt x="379" y="247"/>
                    <a:pt x="379" y="247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9" y="252"/>
                    <a:pt x="393" y="260"/>
                    <a:pt x="389" y="267"/>
                  </a:cubicBezTo>
                  <a:lnTo>
                    <a:pt x="364" y="323"/>
                  </a:lnTo>
                  <a:close/>
                  <a:moveTo>
                    <a:pt x="364" y="117"/>
                  </a:moveTo>
                  <a:cubicBezTo>
                    <a:pt x="364" y="139"/>
                    <a:pt x="364" y="139"/>
                    <a:pt x="364" y="139"/>
                  </a:cubicBezTo>
                  <a:cubicBezTo>
                    <a:pt x="362" y="138"/>
                    <a:pt x="362" y="138"/>
                    <a:pt x="362" y="138"/>
                  </a:cubicBezTo>
                  <a:cubicBezTo>
                    <a:pt x="355" y="135"/>
                    <a:pt x="347" y="138"/>
                    <a:pt x="344" y="145"/>
                  </a:cubicBezTo>
                  <a:cubicBezTo>
                    <a:pt x="336" y="162"/>
                    <a:pt x="336" y="162"/>
                    <a:pt x="336" y="162"/>
                  </a:cubicBezTo>
                  <a:cubicBezTo>
                    <a:pt x="333" y="168"/>
                    <a:pt x="336" y="176"/>
                    <a:pt x="343" y="180"/>
                  </a:cubicBezTo>
                  <a:cubicBezTo>
                    <a:pt x="364" y="189"/>
                    <a:pt x="364" y="189"/>
                    <a:pt x="364" y="189"/>
                  </a:cubicBezTo>
                  <a:cubicBezTo>
                    <a:pt x="364" y="202"/>
                    <a:pt x="364" y="202"/>
                    <a:pt x="364" y="202"/>
                  </a:cubicBezTo>
                  <a:cubicBezTo>
                    <a:pt x="331" y="187"/>
                    <a:pt x="331" y="187"/>
                    <a:pt x="331" y="187"/>
                  </a:cubicBezTo>
                  <a:cubicBezTo>
                    <a:pt x="331" y="102"/>
                    <a:pt x="331" y="102"/>
                    <a:pt x="331" y="102"/>
                  </a:cubicBezTo>
                  <a:cubicBezTo>
                    <a:pt x="364" y="117"/>
                    <a:pt x="364" y="117"/>
                    <a:pt x="364" y="117"/>
                  </a:cubicBezTo>
                  <a:close/>
                  <a:moveTo>
                    <a:pt x="364" y="213"/>
                  </a:moveTo>
                  <a:cubicBezTo>
                    <a:pt x="331" y="198"/>
                    <a:pt x="331" y="198"/>
                    <a:pt x="331" y="198"/>
                  </a:cubicBezTo>
                  <a:cubicBezTo>
                    <a:pt x="331" y="211"/>
                    <a:pt x="331" y="211"/>
                    <a:pt x="331" y="211"/>
                  </a:cubicBezTo>
                  <a:cubicBezTo>
                    <a:pt x="352" y="220"/>
                    <a:pt x="352" y="220"/>
                    <a:pt x="352" y="220"/>
                  </a:cubicBezTo>
                  <a:cubicBezTo>
                    <a:pt x="359" y="223"/>
                    <a:pt x="362" y="231"/>
                    <a:pt x="359" y="238"/>
                  </a:cubicBezTo>
                  <a:cubicBezTo>
                    <a:pt x="351" y="255"/>
                    <a:pt x="351" y="255"/>
                    <a:pt x="351" y="255"/>
                  </a:cubicBezTo>
                  <a:cubicBezTo>
                    <a:pt x="348" y="262"/>
                    <a:pt x="340" y="265"/>
                    <a:pt x="333" y="262"/>
                  </a:cubicBezTo>
                  <a:cubicBezTo>
                    <a:pt x="331" y="261"/>
                    <a:pt x="331" y="261"/>
                    <a:pt x="331" y="261"/>
                  </a:cubicBezTo>
                  <a:cubicBezTo>
                    <a:pt x="331" y="331"/>
                    <a:pt x="331" y="331"/>
                    <a:pt x="331" y="331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55" y="342"/>
                    <a:pt x="355" y="342"/>
                    <a:pt x="355" y="342"/>
                  </a:cubicBezTo>
                  <a:cubicBezTo>
                    <a:pt x="364" y="323"/>
                    <a:pt x="364" y="323"/>
                    <a:pt x="364" y="323"/>
                  </a:cubicBezTo>
                  <a:lnTo>
                    <a:pt x="364" y="213"/>
                  </a:lnTo>
                  <a:close/>
                  <a:moveTo>
                    <a:pt x="331" y="102"/>
                  </a:moveTo>
                  <a:cubicBezTo>
                    <a:pt x="331" y="187"/>
                    <a:pt x="331" y="187"/>
                    <a:pt x="331" y="187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294" y="157"/>
                    <a:pt x="294" y="157"/>
                    <a:pt x="294" y="157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9" y="164"/>
                    <a:pt x="317" y="161"/>
                    <a:pt x="320" y="154"/>
                  </a:cubicBezTo>
                  <a:cubicBezTo>
                    <a:pt x="328" y="137"/>
                    <a:pt x="328" y="137"/>
                    <a:pt x="328" y="137"/>
                  </a:cubicBezTo>
                  <a:cubicBezTo>
                    <a:pt x="331" y="131"/>
                    <a:pt x="328" y="123"/>
                    <a:pt x="321" y="120"/>
                  </a:cubicBezTo>
                  <a:cubicBezTo>
                    <a:pt x="298" y="109"/>
                    <a:pt x="298" y="109"/>
                    <a:pt x="298" y="109"/>
                  </a:cubicBezTo>
                  <a:cubicBezTo>
                    <a:pt x="297" y="108"/>
                    <a:pt x="295" y="108"/>
                    <a:pt x="294" y="108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331" y="102"/>
                    <a:pt x="331" y="102"/>
                    <a:pt x="331" y="102"/>
                  </a:cubicBezTo>
                  <a:close/>
                  <a:moveTo>
                    <a:pt x="331" y="198"/>
                  </a:moveTo>
                  <a:cubicBezTo>
                    <a:pt x="294" y="181"/>
                    <a:pt x="294" y="181"/>
                    <a:pt x="294" y="181"/>
                  </a:cubicBezTo>
                  <a:cubicBezTo>
                    <a:pt x="294" y="196"/>
                    <a:pt x="294" y="196"/>
                    <a:pt x="294" y="196"/>
                  </a:cubicBezTo>
                  <a:cubicBezTo>
                    <a:pt x="297" y="199"/>
                    <a:pt x="297" y="205"/>
                    <a:pt x="295" y="209"/>
                  </a:cubicBezTo>
                  <a:cubicBezTo>
                    <a:pt x="294" y="212"/>
                    <a:pt x="294" y="212"/>
                    <a:pt x="294" y="212"/>
                  </a:cubicBezTo>
                  <a:cubicBezTo>
                    <a:pt x="294" y="286"/>
                    <a:pt x="294" y="286"/>
                    <a:pt x="294" y="286"/>
                  </a:cubicBezTo>
                  <a:cubicBezTo>
                    <a:pt x="298" y="286"/>
                    <a:pt x="302" y="286"/>
                    <a:pt x="305" y="288"/>
                  </a:cubicBezTo>
                  <a:cubicBezTo>
                    <a:pt x="319" y="295"/>
                    <a:pt x="326" y="311"/>
                    <a:pt x="319" y="325"/>
                  </a:cubicBezTo>
                  <a:cubicBezTo>
                    <a:pt x="331" y="331"/>
                    <a:pt x="331" y="331"/>
                    <a:pt x="331" y="331"/>
                  </a:cubicBezTo>
                  <a:cubicBezTo>
                    <a:pt x="331" y="261"/>
                    <a:pt x="331" y="261"/>
                    <a:pt x="331" y="26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303" y="248"/>
                    <a:pt x="300" y="240"/>
                    <a:pt x="303" y="233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4" y="210"/>
                    <a:pt x="322" y="207"/>
                    <a:pt x="329" y="210"/>
                  </a:cubicBezTo>
                  <a:cubicBezTo>
                    <a:pt x="331" y="211"/>
                    <a:pt x="331" y="211"/>
                    <a:pt x="331" y="211"/>
                  </a:cubicBezTo>
                  <a:cubicBezTo>
                    <a:pt x="331" y="198"/>
                    <a:pt x="331" y="198"/>
                    <a:pt x="331" y="198"/>
                  </a:cubicBezTo>
                  <a:close/>
                  <a:moveTo>
                    <a:pt x="294" y="333"/>
                  </a:moveTo>
                  <a:cubicBezTo>
                    <a:pt x="294" y="295"/>
                    <a:pt x="294" y="295"/>
                    <a:pt x="294" y="295"/>
                  </a:cubicBezTo>
                  <a:cubicBezTo>
                    <a:pt x="296" y="295"/>
                    <a:pt x="299" y="295"/>
                    <a:pt x="302" y="296"/>
                  </a:cubicBezTo>
                  <a:cubicBezTo>
                    <a:pt x="311" y="301"/>
                    <a:pt x="315" y="312"/>
                    <a:pt x="311" y="321"/>
                  </a:cubicBezTo>
                  <a:cubicBezTo>
                    <a:pt x="308" y="328"/>
                    <a:pt x="301" y="333"/>
                    <a:pt x="294" y="333"/>
                  </a:cubicBezTo>
                  <a:close/>
                  <a:moveTo>
                    <a:pt x="294" y="85"/>
                  </a:moveTo>
                  <a:cubicBezTo>
                    <a:pt x="294" y="108"/>
                    <a:pt x="294" y="108"/>
                    <a:pt x="294" y="108"/>
                  </a:cubicBezTo>
                  <a:cubicBezTo>
                    <a:pt x="288" y="107"/>
                    <a:pt x="283" y="110"/>
                    <a:pt x="280" y="116"/>
                  </a:cubicBezTo>
                  <a:cubicBezTo>
                    <a:pt x="272" y="133"/>
                    <a:pt x="272" y="133"/>
                    <a:pt x="272" y="133"/>
                  </a:cubicBezTo>
                  <a:cubicBezTo>
                    <a:pt x="269" y="140"/>
                    <a:pt x="272" y="148"/>
                    <a:pt x="279" y="151"/>
                  </a:cubicBezTo>
                  <a:cubicBezTo>
                    <a:pt x="294" y="157"/>
                    <a:pt x="294" y="157"/>
                    <a:pt x="294" y="157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45" y="135"/>
                    <a:pt x="253" y="132"/>
                    <a:pt x="257" y="126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7" y="102"/>
                    <a:pt x="264" y="94"/>
                    <a:pt x="258" y="9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294" y="85"/>
                    <a:pt x="294" y="85"/>
                    <a:pt x="294" y="85"/>
                  </a:cubicBezTo>
                  <a:close/>
                  <a:moveTo>
                    <a:pt x="294" y="181"/>
                  </a:moveTo>
                  <a:cubicBezTo>
                    <a:pt x="237" y="155"/>
                    <a:pt x="237" y="155"/>
                    <a:pt x="237" y="155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68" y="302"/>
                    <a:pt x="268" y="302"/>
                    <a:pt x="268" y="302"/>
                  </a:cubicBezTo>
                  <a:cubicBezTo>
                    <a:pt x="273" y="292"/>
                    <a:pt x="283" y="286"/>
                    <a:pt x="294" y="286"/>
                  </a:cubicBezTo>
                  <a:cubicBezTo>
                    <a:pt x="294" y="212"/>
                    <a:pt x="294" y="212"/>
                    <a:pt x="294" y="212"/>
                  </a:cubicBezTo>
                  <a:cubicBezTo>
                    <a:pt x="288" y="226"/>
                    <a:pt x="288" y="226"/>
                    <a:pt x="288" y="226"/>
                  </a:cubicBezTo>
                  <a:cubicBezTo>
                    <a:pt x="284" y="233"/>
                    <a:pt x="276" y="236"/>
                    <a:pt x="270" y="233"/>
                  </a:cubicBezTo>
                  <a:cubicBezTo>
                    <a:pt x="247" y="222"/>
                    <a:pt x="247" y="222"/>
                    <a:pt x="247" y="222"/>
                  </a:cubicBezTo>
                  <a:cubicBezTo>
                    <a:pt x="240" y="219"/>
                    <a:pt x="237" y="211"/>
                    <a:pt x="240" y="204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51" y="181"/>
                    <a:pt x="259" y="178"/>
                    <a:pt x="265" y="181"/>
                  </a:cubicBezTo>
                  <a:cubicBezTo>
                    <a:pt x="289" y="191"/>
                    <a:pt x="289" y="191"/>
                    <a:pt x="289" y="191"/>
                  </a:cubicBezTo>
                  <a:cubicBezTo>
                    <a:pt x="291" y="192"/>
                    <a:pt x="292" y="194"/>
                    <a:pt x="294" y="196"/>
                  </a:cubicBezTo>
                  <a:cubicBezTo>
                    <a:pt x="294" y="181"/>
                    <a:pt x="294" y="181"/>
                    <a:pt x="294" y="181"/>
                  </a:cubicBezTo>
                  <a:close/>
                  <a:moveTo>
                    <a:pt x="294" y="295"/>
                  </a:moveTo>
                  <a:cubicBezTo>
                    <a:pt x="294" y="333"/>
                    <a:pt x="294" y="333"/>
                    <a:pt x="294" y="333"/>
                  </a:cubicBezTo>
                  <a:cubicBezTo>
                    <a:pt x="291" y="333"/>
                    <a:pt x="289" y="332"/>
                    <a:pt x="286" y="331"/>
                  </a:cubicBezTo>
                  <a:cubicBezTo>
                    <a:pt x="277" y="327"/>
                    <a:pt x="272" y="315"/>
                    <a:pt x="277" y="306"/>
                  </a:cubicBezTo>
                  <a:cubicBezTo>
                    <a:pt x="280" y="299"/>
                    <a:pt x="287" y="295"/>
                    <a:pt x="294" y="295"/>
                  </a:cubicBezTo>
                  <a:close/>
                  <a:moveTo>
                    <a:pt x="237" y="59"/>
                  </a:moveTo>
                  <a:cubicBezTo>
                    <a:pt x="237" y="81"/>
                    <a:pt x="237" y="81"/>
                    <a:pt x="237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28" y="77"/>
                    <a:pt x="220" y="80"/>
                    <a:pt x="217" y="87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6" y="111"/>
                    <a:pt x="209" y="119"/>
                    <a:pt x="216" y="12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37" y="59"/>
                    <a:pt x="237" y="59"/>
                    <a:pt x="237" y="59"/>
                  </a:cubicBezTo>
                  <a:close/>
                  <a:moveTo>
                    <a:pt x="237" y="155"/>
                  </a:moveTo>
                  <a:cubicBezTo>
                    <a:pt x="204" y="140"/>
                    <a:pt x="204" y="140"/>
                    <a:pt x="204" y="140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32" y="165"/>
                    <a:pt x="235" y="174"/>
                    <a:pt x="232" y="180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1" y="204"/>
                    <a:pt x="213" y="207"/>
                    <a:pt x="206" y="204"/>
                  </a:cubicBezTo>
                  <a:cubicBezTo>
                    <a:pt x="204" y="203"/>
                    <a:pt x="204" y="203"/>
                    <a:pt x="204" y="203"/>
                  </a:cubicBezTo>
                  <a:cubicBezTo>
                    <a:pt x="204" y="273"/>
                    <a:pt x="204" y="273"/>
                    <a:pt x="204" y="273"/>
                  </a:cubicBezTo>
                  <a:cubicBezTo>
                    <a:pt x="206" y="274"/>
                    <a:pt x="206" y="274"/>
                    <a:pt x="206" y="274"/>
                  </a:cubicBezTo>
                  <a:cubicBezTo>
                    <a:pt x="229" y="284"/>
                    <a:pt x="229" y="284"/>
                    <a:pt x="229" y="284"/>
                  </a:cubicBezTo>
                  <a:cubicBezTo>
                    <a:pt x="237" y="288"/>
                    <a:pt x="237" y="288"/>
                    <a:pt x="237" y="288"/>
                  </a:cubicBezTo>
                  <a:lnTo>
                    <a:pt x="237" y="155"/>
                  </a:lnTo>
                  <a:close/>
                  <a:moveTo>
                    <a:pt x="204" y="45"/>
                  </a:moveTo>
                  <a:cubicBezTo>
                    <a:pt x="204" y="129"/>
                    <a:pt x="204" y="129"/>
                    <a:pt x="204" y="129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82" y="106"/>
                    <a:pt x="190" y="103"/>
                    <a:pt x="193" y="97"/>
                  </a:cubicBezTo>
                  <a:cubicBezTo>
                    <a:pt x="201" y="80"/>
                    <a:pt x="201" y="80"/>
                    <a:pt x="201" y="80"/>
                  </a:cubicBezTo>
                  <a:cubicBezTo>
                    <a:pt x="204" y="73"/>
                    <a:pt x="201" y="65"/>
                    <a:pt x="194" y="6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204" y="45"/>
                    <a:pt x="204" y="45"/>
                    <a:pt x="204" y="45"/>
                  </a:cubicBezTo>
                  <a:close/>
                  <a:moveTo>
                    <a:pt x="204" y="140"/>
                  </a:moveTo>
                  <a:cubicBezTo>
                    <a:pt x="173" y="126"/>
                    <a:pt x="173" y="126"/>
                    <a:pt x="173" y="126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99" y="270"/>
                    <a:pt x="199" y="270"/>
                    <a:pt x="199" y="270"/>
                  </a:cubicBezTo>
                  <a:cubicBezTo>
                    <a:pt x="204" y="273"/>
                    <a:pt x="204" y="273"/>
                    <a:pt x="204" y="273"/>
                  </a:cubicBezTo>
                  <a:cubicBezTo>
                    <a:pt x="204" y="203"/>
                    <a:pt x="204" y="203"/>
                    <a:pt x="204" y="203"/>
                  </a:cubicBezTo>
                  <a:cubicBezTo>
                    <a:pt x="183" y="193"/>
                    <a:pt x="183" y="193"/>
                    <a:pt x="183" y="193"/>
                  </a:cubicBezTo>
                  <a:cubicBezTo>
                    <a:pt x="176" y="190"/>
                    <a:pt x="173" y="182"/>
                    <a:pt x="176" y="176"/>
                  </a:cubicBezTo>
                  <a:cubicBezTo>
                    <a:pt x="184" y="159"/>
                    <a:pt x="184" y="159"/>
                    <a:pt x="184" y="159"/>
                  </a:cubicBezTo>
                  <a:cubicBezTo>
                    <a:pt x="187" y="152"/>
                    <a:pt x="195" y="149"/>
                    <a:pt x="202" y="152"/>
                  </a:cubicBezTo>
                  <a:cubicBezTo>
                    <a:pt x="204" y="153"/>
                    <a:pt x="204" y="153"/>
                    <a:pt x="204" y="153"/>
                  </a:cubicBezTo>
                  <a:lnTo>
                    <a:pt x="204" y="140"/>
                  </a:lnTo>
                  <a:close/>
                  <a:moveTo>
                    <a:pt x="173" y="30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1" y="51"/>
                    <a:pt x="171" y="51"/>
                    <a:pt x="171" y="51"/>
                  </a:cubicBezTo>
                  <a:cubicBezTo>
                    <a:pt x="164" y="48"/>
                    <a:pt x="156" y="51"/>
                    <a:pt x="153" y="58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42" y="82"/>
                    <a:pt x="145" y="90"/>
                    <a:pt x="152" y="9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73" y="30"/>
                    <a:pt x="173" y="30"/>
                    <a:pt x="173" y="30"/>
                  </a:cubicBezTo>
                  <a:close/>
                  <a:moveTo>
                    <a:pt x="173" y="126"/>
                  </a:moveTo>
                  <a:cubicBezTo>
                    <a:pt x="140" y="111"/>
                    <a:pt x="140" y="111"/>
                    <a:pt x="140" y="111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61" y="134"/>
                    <a:pt x="161" y="134"/>
                    <a:pt x="161" y="134"/>
                  </a:cubicBezTo>
                  <a:cubicBezTo>
                    <a:pt x="168" y="137"/>
                    <a:pt x="171" y="145"/>
                    <a:pt x="168" y="151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57" y="175"/>
                    <a:pt x="149" y="178"/>
                    <a:pt x="142" y="175"/>
                  </a:cubicBezTo>
                  <a:cubicBezTo>
                    <a:pt x="140" y="174"/>
                    <a:pt x="140" y="174"/>
                    <a:pt x="140" y="174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73" y="259"/>
                    <a:pt x="173" y="259"/>
                    <a:pt x="173" y="259"/>
                  </a:cubicBezTo>
                  <a:lnTo>
                    <a:pt x="173" y="126"/>
                  </a:lnTo>
                  <a:close/>
                  <a:moveTo>
                    <a:pt x="114" y="211"/>
                  </a:moveTo>
                  <a:cubicBezTo>
                    <a:pt x="123" y="216"/>
                    <a:pt x="128" y="227"/>
                    <a:pt x="123" y="236"/>
                  </a:cubicBezTo>
                  <a:cubicBezTo>
                    <a:pt x="120" y="243"/>
                    <a:pt x="113" y="247"/>
                    <a:pt x="106" y="247"/>
                  </a:cubicBezTo>
                  <a:cubicBezTo>
                    <a:pt x="106" y="210"/>
                    <a:pt x="106" y="210"/>
                    <a:pt x="106" y="210"/>
                  </a:cubicBezTo>
                  <a:cubicBezTo>
                    <a:pt x="109" y="210"/>
                    <a:pt x="111" y="210"/>
                    <a:pt x="114" y="211"/>
                  </a:cubicBezTo>
                  <a:close/>
                  <a:moveTo>
                    <a:pt x="140" y="16"/>
                  </a:moveTo>
                  <a:cubicBezTo>
                    <a:pt x="140" y="100"/>
                    <a:pt x="140" y="100"/>
                    <a:pt x="140" y="100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8" y="78"/>
                    <a:pt x="126" y="74"/>
                    <a:pt x="129" y="68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40" y="44"/>
                    <a:pt x="137" y="36"/>
                    <a:pt x="130" y="33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9" y="2"/>
                    <a:pt x="113" y="3"/>
                    <a:pt x="116" y="4"/>
                  </a:cubicBezTo>
                  <a:cubicBezTo>
                    <a:pt x="140" y="16"/>
                    <a:pt x="140" y="16"/>
                    <a:pt x="140" y="16"/>
                  </a:cubicBezTo>
                  <a:close/>
                  <a:moveTo>
                    <a:pt x="140" y="111"/>
                  </a:moveTo>
                  <a:cubicBezTo>
                    <a:pt x="106" y="96"/>
                    <a:pt x="106" y="96"/>
                    <a:pt x="106" y="96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0" y="200"/>
                    <a:pt x="114" y="201"/>
                    <a:pt x="118" y="203"/>
                  </a:cubicBezTo>
                  <a:cubicBezTo>
                    <a:pt x="132" y="209"/>
                    <a:pt x="138" y="226"/>
                    <a:pt x="132" y="240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0" y="174"/>
                    <a:pt x="140" y="174"/>
                    <a:pt x="140" y="174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3" y="161"/>
                    <a:pt x="110" y="153"/>
                    <a:pt x="113" y="147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23" y="123"/>
                    <a:pt x="131" y="120"/>
                    <a:pt x="138" y="123"/>
                  </a:cubicBezTo>
                  <a:cubicBezTo>
                    <a:pt x="140" y="124"/>
                    <a:pt x="140" y="124"/>
                    <a:pt x="140" y="124"/>
                  </a:cubicBezTo>
                  <a:lnTo>
                    <a:pt x="140" y="111"/>
                  </a:lnTo>
                  <a:close/>
                  <a:moveTo>
                    <a:pt x="106" y="247"/>
                  </a:moveTo>
                  <a:cubicBezTo>
                    <a:pt x="104" y="247"/>
                    <a:pt x="101" y="247"/>
                    <a:pt x="98" y="246"/>
                  </a:cubicBezTo>
                  <a:cubicBezTo>
                    <a:pt x="89" y="241"/>
                    <a:pt x="85" y="230"/>
                    <a:pt x="89" y="221"/>
                  </a:cubicBezTo>
                  <a:cubicBezTo>
                    <a:pt x="92" y="214"/>
                    <a:pt x="99" y="210"/>
                    <a:pt x="106" y="210"/>
                  </a:cubicBezTo>
                  <a:cubicBezTo>
                    <a:pt x="106" y="247"/>
                    <a:pt x="106" y="247"/>
                    <a:pt x="106" y="247"/>
                  </a:cubicBezTo>
                  <a:close/>
                  <a:moveTo>
                    <a:pt x="106" y="2"/>
                  </a:moveTo>
                  <a:cubicBezTo>
                    <a:pt x="93" y="0"/>
                    <a:pt x="79" y="6"/>
                    <a:pt x="74" y="1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60" y="94"/>
                    <a:pt x="69" y="91"/>
                    <a:pt x="76" y="9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104" y="107"/>
                    <a:pt x="107" y="116"/>
                    <a:pt x="104" y="123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81" y="217"/>
                    <a:pt x="81" y="217"/>
                    <a:pt x="81" y="217"/>
                  </a:cubicBezTo>
                  <a:cubicBezTo>
                    <a:pt x="85" y="206"/>
                    <a:pt x="96" y="200"/>
                    <a:pt x="106" y="200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2" y="61"/>
                    <a:pt x="79" y="53"/>
                    <a:pt x="82" y="46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2" y="23"/>
                    <a:pt x="100" y="20"/>
                    <a:pt x="106" y="22"/>
                  </a:cubicBezTo>
                  <a:lnTo>
                    <a:pt x="106" y="2"/>
                  </a:lnTo>
                  <a:close/>
                </a:path>
              </a:pathLst>
            </a:custGeom>
            <a:solidFill>
              <a:srgbClr val="EC5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2"/>
            <p:cNvSpPr>
              <a:spLocks noEditPoints="1"/>
            </p:cNvSpPr>
            <p:nvPr/>
          </p:nvSpPr>
          <p:spPr bwMode="auto">
            <a:xfrm>
              <a:off x="4914" y="2380"/>
              <a:ext cx="177" cy="153"/>
            </a:xfrm>
            <a:custGeom>
              <a:avLst/>
              <a:gdLst>
                <a:gd name="T0" fmla="*/ 172 w 193"/>
                <a:gd name="T1" fmla="*/ 119 h 166"/>
                <a:gd name="T2" fmla="*/ 132 w 193"/>
                <a:gd name="T3" fmla="*/ 164 h 166"/>
                <a:gd name="T4" fmla="*/ 101 w 193"/>
                <a:gd name="T5" fmla="*/ 112 h 166"/>
                <a:gd name="T6" fmla="*/ 106 w 193"/>
                <a:gd name="T7" fmla="*/ 93 h 166"/>
                <a:gd name="T8" fmla="*/ 88 w 193"/>
                <a:gd name="T9" fmla="*/ 46 h 166"/>
                <a:gd name="T10" fmla="*/ 129 w 193"/>
                <a:gd name="T11" fmla="*/ 2 h 166"/>
                <a:gd name="T12" fmla="*/ 150 w 193"/>
                <a:gd name="T13" fmla="*/ 15 h 166"/>
                <a:gd name="T14" fmla="*/ 160 w 193"/>
                <a:gd name="T15" fmla="*/ 13 h 166"/>
                <a:gd name="T16" fmla="*/ 191 w 193"/>
                <a:gd name="T17" fmla="*/ 65 h 166"/>
                <a:gd name="T18" fmla="*/ 172 w 193"/>
                <a:gd name="T19" fmla="*/ 103 h 166"/>
                <a:gd name="T20" fmla="*/ 172 w 193"/>
                <a:gd name="T21" fmla="*/ 119 h 166"/>
                <a:gd name="T22" fmla="*/ 39 w 193"/>
                <a:gd name="T23" fmla="*/ 82 h 166"/>
                <a:gd name="T24" fmla="*/ 39 w 193"/>
                <a:gd name="T25" fmla="*/ 81 h 166"/>
                <a:gd name="T26" fmla="*/ 40 w 193"/>
                <a:gd name="T27" fmla="*/ 82 h 166"/>
                <a:gd name="T28" fmla="*/ 39 w 193"/>
                <a:gd name="T29" fmla="*/ 82 h 166"/>
                <a:gd name="T30" fmla="*/ 39 w 193"/>
                <a:gd name="T31" fmla="*/ 59 h 166"/>
                <a:gd name="T32" fmla="*/ 39 w 193"/>
                <a:gd name="T33" fmla="*/ 51 h 166"/>
                <a:gd name="T34" fmla="*/ 54 w 193"/>
                <a:gd name="T35" fmla="*/ 42 h 166"/>
                <a:gd name="T36" fmla="*/ 78 w 193"/>
                <a:gd name="T37" fmla="*/ 58 h 166"/>
                <a:gd name="T38" fmla="*/ 51 w 193"/>
                <a:gd name="T39" fmla="*/ 68 h 166"/>
                <a:gd name="T40" fmla="*/ 39 w 193"/>
                <a:gd name="T41" fmla="*/ 59 h 166"/>
                <a:gd name="T42" fmla="*/ 47 w 193"/>
                <a:gd name="T43" fmla="*/ 100 h 166"/>
                <a:gd name="T44" fmla="*/ 59 w 193"/>
                <a:gd name="T45" fmla="*/ 115 h 166"/>
                <a:gd name="T46" fmla="*/ 87 w 193"/>
                <a:gd name="T47" fmla="*/ 104 h 166"/>
                <a:gd name="T48" fmla="*/ 62 w 193"/>
                <a:gd name="T49" fmla="*/ 88 h 166"/>
                <a:gd name="T50" fmla="*/ 47 w 193"/>
                <a:gd name="T51" fmla="*/ 100 h 166"/>
                <a:gd name="T52" fmla="*/ 39 w 193"/>
                <a:gd name="T53" fmla="*/ 51 h 166"/>
                <a:gd name="T54" fmla="*/ 39 w 193"/>
                <a:gd name="T55" fmla="*/ 59 h 166"/>
                <a:gd name="T56" fmla="*/ 39 w 193"/>
                <a:gd name="T57" fmla="*/ 54 h 166"/>
                <a:gd name="T58" fmla="*/ 39 w 193"/>
                <a:gd name="T59" fmla="*/ 51 h 166"/>
                <a:gd name="T60" fmla="*/ 39 w 193"/>
                <a:gd name="T61" fmla="*/ 81 h 166"/>
                <a:gd name="T62" fmla="*/ 39 w 193"/>
                <a:gd name="T63" fmla="*/ 82 h 166"/>
                <a:gd name="T64" fmla="*/ 13 w 193"/>
                <a:gd name="T65" fmla="*/ 92 h 166"/>
                <a:gd name="T66" fmla="*/ 1 w 193"/>
                <a:gd name="T67" fmla="*/ 77 h 166"/>
                <a:gd name="T68" fmla="*/ 15 w 193"/>
                <a:gd name="T69" fmla="*/ 65 h 166"/>
                <a:gd name="T70" fmla="*/ 39 w 193"/>
                <a:gd name="T71" fmla="*/ 8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166">
                  <a:moveTo>
                    <a:pt x="172" y="119"/>
                  </a:moveTo>
                  <a:cubicBezTo>
                    <a:pt x="169" y="146"/>
                    <a:pt x="151" y="166"/>
                    <a:pt x="132" y="164"/>
                  </a:cubicBezTo>
                  <a:cubicBezTo>
                    <a:pt x="112" y="162"/>
                    <a:pt x="98" y="138"/>
                    <a:pt x="101" y="112"/>
                  </a:cubicBezTo>
                  <a:cubicBezTo>
                    <a:pt x="102" y="105"/>
                    <a:pt x="103" y="99"/>
                    <a:pt x="106" y="93"/>
                  </a:cubicBezTo>
                  <a:cubicBezTo>
                    <a:pt x="93" y="85"/>
                    <a:pt x="86" y="67"/>
                    <a:pt x="88" y="46"/>
                  </a:cubicBezTo>
                  <a:cubicBezTo>
                    <a:pt x="91" y="20"/>
                    <a:pt x="109" y="0"/>
                    <a:pt x="129" y="2"/>
                  </a:cubicBezTo>
                  <a:cubicBezTo>
                    <a:pt x="137" y="2"/>
                    <a:pt x="144" y="7"/>
                    <a:pt x="150" y="15"/>
                  </a:cubicBezTo>
                  <a:cubicBezTo>
                    <a:pt x="153" y="13"/>
                    <a:pt x="157" y="13"/>
                    <a:pt x="160" y="13"/>
                  </a:cubicBezTo>
                  <a:cubicBezTo>
                    <a:pt x="180" y="15"/>
                    <a:pt x="193" y="39"/>
                    <a:pt x="191" y="65"/>
                  </a:cubicBezTo>
                  <a:cubicBezTo>
                    <a:pt x="189" y="82"/>
                    <a:pt x="182" y="95"/>
                    <a:pt x="172" y="103"/>
                  </a:cubicBezTo>
                  <a:cubicBezTo>
                    <a:pt x="172" y="108"/>
                    <a:pt x="172" y="114"/>
                    <a:pt x="172" y="119"/>
                  </a:cubicBezTo>
                  <a:close/>
                  <a:moveTo>
                    <a:pt x="39" y="82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2"/>
                    <a:pt x="39" y="82"/>
                    <a:pt x="39" y="82"/>
                  </a:cubicBezTo>
                  <a:close/>
                  <a:moveTo>
                    <a:pt x="39" y="59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1" y="45"/>
                    <a:pt x="47" y="41"/>
                    <a:pt x="54" y="42"/>
                  </a:cubicBezTo>
                  <a:cubicBezTo>
                    <a:pt x="61" y="43"/>
                    <a:pt x="68" y="48"/>
                    <a:pt x="78" y="58"/>
                  </a:cubicBezTo>
                  <a:cubicBezTo>
                    <a:pt x="66" y="66"/>
                    <a:pt x="58" y="69"/>
                    <a:pt x="51" y="68"/>
                  </a:cubicBezTo>
                  <a:cubicBezTo>
                    <a:pt x="45" y="68"/>
                    <a:pt x="41" y="64"/>
                    <a:pt x="39" y="59"/>
                  </a:cubicBezTo>
                  <a:close/>
                  <a:moveTo>
                    <a:pt x="47" y="100"/>
                  </a:moveTo>
                  <a:cubicBezTo>
                    <a:pt x="47" y="107"/>
                    <a:pt x="52" y="114"/>
                    <a:pt x="59" y="115"/>
                  </a:cubicBezTo>
                  <a:cubicBezTo>
                    <a:pt x="67" y="115"/>
                    <a:pt x="75" y="112"/>
                    <a:pt x="87" y="104"/>
                  </a:cubicBezTo>
                  <a:cubicBezTo>
                    <a:pt x="77" y="94"/>
                    <a:pt x="70" y="89"/>
                    <a:pt x="62" y="88"/>
                  </a:cubicBezTo>
                  <a:cubicBezTo>
                    <a:pt x="55" y="87"/>
                    <a:pt x="48" y="92"/>
                    <a:pt x="47" y="100"/>
                  </a:cubicBezTo>
                  <a:close/>
                  <a:moveTo>
                    <a:pt x="39" y="51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39" y="57"/>
                    <a:pt x="39" y="56"/>
                    <a:pt x="39" y="54"/>
                  </a:cubicBezTo>
                  <a:cubicBezTo>
                    <a:pt x="39" y="53"/>
                    <a:pt x="39" y="52"/>
                    <a:pt x="39" y="51"/>
                  </a:cubicBezTo>
                  <a:close/>
                  <a:moveTo>
                    <a:pt x="39" y="81"/>
                  </a:moveTo>
                  <a:cubicBezTo>
                    <a:pt x="39" y="82"/>
                    <a:pt x="39" y="82"/>
                    <a:pt x="39" y="82"/>
                  </a:cubicBezTo>
                  <a:cubicBezTo>
                    <a:pt x="28" y="90"/>
                    <a:pt x="20" y="93"/>
                    <a:pt x="13" y="92"/>
                  </a:cubicBezTo>
                  <a:cubicBezTo>
                    <a:pt x="5" y="91"/>
                    <a:pt x="0" y="85"/>
                    <a:pt x="1" y="77"/>
                  </a:cubicBezTo>
                  <a:cubicBezTo>
                    <a:pt x="1" y="70"/>
                    <a:pt x="8" y="65"/>
                    <a:pt x="15" y="65"/>
                  </a:cubicBezTo>
                  <a:cubicBezTo>
                    <a:pt x="23" y="66"/>
                    <a:pt x="30" y="71"/>
                    <a:pt x="39" y="81"/>
                  </a:cubicBezTo>
                  <a:close/>
                </a:path>
              </a:pathLst>
            </a:custGeom>
            <a:solidFill>
              <a:srgbClr val="73C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3"/>
            <p:cNvSpPr>
              <a:spLocks noEditPoints="1"/>
            </p:cNvSpPr>
            <p:nvPr/>
          </p:nvSpPr>
          <p:spPr bwMode="auto">
            <a:xfrm>
              <a:off x="2656" y="1639"/>
              <a:ext cx="237" cy="238"/>
            </a:xfrm>
            <a:custGeom>
              <a:avLst/>
              <a:gdLst>
                <a:gd name="T0" fmla="*/ 129 w 259"/>
                <a:gd name="T1" fmla="*/ 0 h 259"/>
                <a:gd name="T2" fmla="*/ 180 w 259"/>
                <a:gd name="T3" fmla="*/ 10 h 259"/>
                <a:gd name="T4" fmla="*/ 221 w 259"/>
                <a:gd name="T5" fmla="*/ 38 h 259"/>
                <a:gd name="T6" fmla="*/ 249 w 259"/>
                <a:gd name="T7" fmla="*/ 79 h 259"/>
                <a:gd name="T8" fmla="*/ 259 w 259"/>
                <a:gd name="T9" fmla="*/ 129 h 259"/>
                <a:gd name="T10" fmla="*/ 249 w 259"/>
                <a:gd name="T11" fmla="*/ 180 h 259"/>
                <a:gd name="T12" fmla="*/ 221 w 259"/>
                <a:gd name="T13" fmla="*/ 221 h 259"/>
                <a:gd name="T14" fmla="*/ 180 w 259"/>
                <a:gd name="T15" fmla="*/ 248 h 259"/>
                <a:gd name="T16" fmla="*/ 129 w 259"/>
                <a:gd name="T17" fmla="*/ 259 h 259"/>
                <a:gd name="T18" fmla="*/ 127 w 259"/>
                <a:gd name="T19" fmla="*/ 243 h 259"/>
                <a:gd name="T20" fmla="*/ 127 w 259"/>
                <a:gd name="T21" fmla="*/ 184 h 259"/>
                <a:gd name="T22" fmla="*/ 186 w 259"/>
                <a:gd name="T23" fmla="*/ 125 h 259"/>
                <a:gd name="T24" fmla="*/ 127 w 259"/>
                <a:gd name="T25" fmla="*/ 66 h 259"/>
                <a:gd name="T26" fmla="*/ 127 w 259"/>
                <a:gd name="T27" fmla="*/ 12 h 259"/>
                <a:gd name="T28" fmla="*/ 129 w 259"/>
                <a:gd name="T29" fmla="*/ 0 h 259"/>
                <a:gd name="T30" fmla="*/ 127 w 259"/>
                <a:gd name="T31" fmla="*/ 165 h 259"/>
                <a:gd name="T32" fmla="*/ 167 w 259"/>
                <a:gd name="T33" fmla="*/ 125 h 259"/>
                <a:gd name="T34" fmla="*/ 127 w 259"/>
                <a:gd name="T35" fmla="*/ 85 h 259"/>
                <a:gd name="T36" fmla="*/ 127 w 259"/>
                <a:gd name="T37" fmla="*/ 165 h 259"/>
                <a:gd name="T38" fmla="*/ 127 w 259"/>
                <a:gd name="T39" fmla="*/ 243 h 259"/>
                <a:gd name="T40" fmla="*/ 79 w 259"/>
                <a:gd name="T41" fmla="*/ 248 h 259"/>
                <a:gd name="T42" fmla="*/ 38 w 259"/>
                <a:gd name="T43" fmla="*/ 221 h 259"/>
                <a:gd name="T44" fmla="*/ 10 w 259"/>
                <a:gd name="T45" fmla="*/ 180 h 259"/>
                <a:gd name="T46" fmla="*/ 0 w 259"/>
                <a:gd name="T47" fmla="*/ 129 h 259"/>
                <a:gd name="T48" fmla="*/ 10 w 259"/>
                <a:gd name="T49" fmla="*/ 79 h 259"/>
                <a:gd name="T50" fmla="*/ 38 w 259"/>
                <a:gd name="T51" fmla="*/ 38 h 259"/>
                <a:gd name="T52" fmla="*/ 79 w 259"/>
                <a:gd name="T53" fmla="*/ 10 h 259"/>
                <a:gd name="T54" fmla="*/ 127 w 259"/>
                <a:gd name="T55" fmla="*/ 12 h 259"/>
                <a:gd name="T56" fmla="*/ 127 w 259"/>
                <a:gd name="T57" fmla="*/ 66 h 259"/>
                <a:gd name="T58" fmla="*/ 68 w 259"/>
                <a:gd name="T59" fmla="*/ 125 h 259"/>
                <a:gd name="T60" fmla="*/ 127 w 259"/>
                <a:gd name="T61" fmla="*/ 184 h 259"/>
                <a:gd name="T62" fmla="*/ 127 w 259"/>
                <a:gd name="T63" fmla="*/ 243 h 259"/>
                <a:gd name="T64" fmla="*/ 127 w 259"/>
                <a:gd name="T65" fmla="*/ 85 h 259"/>
                <a:gd name="T66" fmla="*/ 88 w 259"/>
                <a:gd name="T67" fmla="*/ 125 h 259"/>
                <a:gd name="T68" fmla="*/ 127 w 259"/>
                <a:gd name="T69" fmla="*/ 165 h 259"/>
                <a:gd name="T70" fmla="*/ 127 w 259"/>
                <a:gd name="T71" fmla="*/ 8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" h="259">
                  <a:moveTo>
                    <a:pt x="129" y="0"/>
                  </a:moveTo>
                  <a:cubicBezTo>
                    <a:pt x="132" y="71"/>
                    <a:pt x="139" y="72"/>
                    <a:pt x="180" y="10"/>
                  </a:cubicBezTo>
                  <a:cubicBezTo>
                    <a:pt x="151" y="77"/>
                    <a:pt x="156" y="81"/>
                    <a:pt x="221" y="38"/>
                  </a:cubicBezTo>
                  <a:cubicBezTo>
                    <a:pt x="166" y="90"/>
                    <a:pt x="169" y="96"/>
                    <a:pt x="249" y="79"/>
                  </a:cubicBezTo>
                  <a:cubicBezTo>
                    <a:pt x="174" y="108"/>
                    <a:pt x="176" y="114"/>
                    <a:pt x="259" y="129"/>
                  </a:cubicBezTo>
                  <a:cubicBezTo>
                    <a:pt x="176" y="128"/>
                    <a:pt x="174" y="135"/>
                    <a:pt x="249" y="180"/>
                  </a:cubicBezTo>
                  <a:cubicBezTo>
                    <a:pt x="169" y="147"/>
                    <a:pt x="166" y="152"/>
                    <a:pt x="221" y="221"/>
                  </a:cubicBezTo>
                  <a:cubicBezTo>
                    <a:pt x="156" y="161"/>
                    <a:pt x="151" y="165"/>
                    <a:pt x="180" y="248"/>
                  </a:cubicBezTo>
                  <a:cubicBezTo>
                    <a:pt x="139" y="170"/>
                    <a:pt x="132" y="172"/>
                    <a:pt x="129" y="259"/>
                  </a:cubicBezTo>
                  <a:cubicBezTo>
                    <a:pt x="129" y="253"/>
                    <a:pt x="128" y="248"/>
                    <a:pt x="127" y="243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60" y="184"/>
                    <a:pt x="186" y="158"/>
                    <a:pt x="186" y="125"/>
                  </a:cubicBezTo>
                  <a:cubicBezTo>
                    <a:pt x="186" y="93"/>
                    <a:pt x="160" y="66"/>
                    <a:pt x="127" y="66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8"/>
                    <a:pt x="129" y="4"/>
                    <a:pt x="129" y="0"/>
                  </a:cubicBezTo>
                  <a:close/>
                  <a:moveTo>
                    <a:pt x="127" y="165"/>
                  </a:moveTo>
                  <a:cubicBezTo>
                    <a:pt x="149" y="165"/>
                    <a:pt x="167" y="147"/>
                    <a:pt x="167" y="125"/>
                  </a:cubicBezTo>
                  <a:cubicBezTo>
                    <a:pt x="167" y="103"/>
                    <a:pt x="149" y="85"/>
                    <a:pt x="127" y="85"/>
                  </a:cubicBezTo>
                  <a:lnTo>
                    <a:pt x="127" y="165"/>
                  </a:lnTo>
                  <a:close/>
                  <a:moveTo>
                    <a:pt x="127" y="243"/>
                  </a:moveTo>
                  <a:cubicBezTo>
                    <a:pt x="118" y="172"/>
                    <a:pt x="110" y="175"/>
                    <a:pt x="79" y="248"/>
                  </a:cubicBezTo>
                  <a:cubicBezTo>
                    <a:pt x="100" y="165"/>
                    <a:pt x="94" y="161"/>
                    <a:pt x="38" y="221"/>
                  </a:cubicBezTo>
                  <a:cubicBezTo>
                    <a:pt x="85" y="152"/>
                    <a:pt x="82" y="147"/>
                    <a:pt x="10" y="180"/>
                  </a:cubicBezTo>
                  <a:cubicBezTo>
                    <a:pt x="77" y="135"/>
                    <a:pt x="75" y="128"/>
                    <a:pt x="0" y="129"/>
                  </a:cubicBezTo>
                  <a:cubicBezTo>
                    <a:pt x="75" y="114"/>
                    <a:pt x="77" y="108"/>
                    <a:pt x="10" y="79"/>
                  </a:cubicBezTo>
                  <a:cubicBezTo>
                    <a:pt x="82" y="96"/>
                    <a:pt x="85" y="90"/>
                    <a:pt x="38" y="38"/>
                  </a:cubicBezTo>
                  <a:cubicBezTo>
                    <a:pt x="94" y="81"/>
                    <a:pt x="100" y="77"/>
                    <a:pt x="79" y="10"/>
                  </a:cubicBezTo>
                  <a:cubicBezTo>
                    <a:pt x="110" y="68"/>
                    <a:pt x="118" y="71"/>
                    <a:pt x="127" y="12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95" y="66"/>
                    <a:pt x="68" y="93"/>
                    <a:pt x="68" y="125"/>
                  </a:cubicBezTo>
                  <a:cubicBezTo>
                    <a:pt x="68" y="158"/>
                    <a:pt x="95" y="184"/>
                    <a:pt x="127" y="184"/>
                  </a:cubicBezTo>
                  <a:cubicBezTo>
                    <a:pt x="127" y="243"/>
                    <a:pt x="127" y="243"/>
                    <a:pt x="127" y="243"/>
                  </a:cubicBezTo>
                  <a:close/>
                  <a:moveTo>
                    <a:pt x="127" y="85"/>
                  </a:moveTo>
                  <a:cubicBezTo>
                    <a:pt x="105" y="85"/>
                    <a:pt x="88" y="103"/>
                    <a:pt x="88" y="125"/>
                  </a:cubicBezTo>
                  <a:cubicBezTo>
                    <a:pt x="88" y="147"/>
                    <a:pt x="105" y="165"/>
                    <a:pt x="127" y="165"/>
                  </a:cubicBezTo>
                  <a:lnTo>
                    <a:pt x="127" y="85"/>
                  </a:lnTo>
                  <a:close/>
                </a:path>
              </a:pathLst>
            </a:custGeom>
            <a:solidFill>
              <a:srgbClr val="EC5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4"/>
            <p:cNvSpPr>
              <a:spLocks noEditPoints="1"/>
            </p:cNvSpPr>
            <p:nvPr/>
          </p:nvSpPr>
          <p:spPr bwMode="auto">
            <a:xfrm>
              <a:off x="4623" y="2573"/>
              <a:ext cx="258" cy="440"/>
            </a:xfrm>
            <a:custGeom>
              <a:avLst/>
              <a:gdLst>
                <a:gd name="T0" fmla="*/ 275 w 282"/>
                <a:gd name="T1" fmla="*/ 13 h 480"/>
                <a:gd name="T2" fmla="*/ 121 w 282"/>
                <a:gd name="T3" fmla="*/ 120 h 480"/>
                <a:gd name="T4" fmla="*/ 170 w 282"/>
                <a:gd name="T5" fmla="*/ 70 h 480"/>
                <a:gd name="T6" fmla="*/ 121 w 282"/>
                <a:gd name="T7" fmla="*/ 37 h 480"/>
                <a:gd name="T8" fmla="*/ 121 w 282"/>
                <a:gd name="T9" fmla="*/ 141 h 480"/>
                <a:gd name="T10" fmla="*/ 121 w 282"/>
                <a:gd name="T11" fmla="*/ 282 h 480"/>
                <a:gd name="T12" fmla="*/ 273 w 282"/>
                <a:gd name="T13" fmla="*/ 250 h 480"/>
                <a:gd name="T14" fmla="*/ 121 w 282"/>
                <a:gd name="T15" fmla="*/ 310 h 480"/>
                <a:gd name="T16" fmla="*/ 175 w 282"/>
                <a:gd name="T17" fmla="*/ 474 h 480"/>
                <a:gd name="T18" fmla="*/ 121 w 282"/>
                <a:gd name="T19" fmla="*/ 310 h 480"/>
                <a:gd name="T20" fmla="*/ 121 w 282"/>
                <a:gd name="T21" fmla="*/ 37 h 480"/>
                <a:gd name="T22" fmla="*/ 93 w 282"/>
                <a:gd name="T23" fmla="*/ 53 h 480"/>
                <a:gd name="T24" fmla="*/ 121 w 282"/>
                <a:gd name="T25" fmla="*/ 91 h 480"/>
                <a:gd name="T26" fmla="*/ 83 w 282"/>
                <a:gd name="T27" fmla="*/ 109 h 480"/>
                <a:gd name="T28" fmla="*/ 121 w 282"/>
                <a:gd name="T29" fmla="*/ 126 h 480"/>
                <a:gd name="T30" fmla="*/ 81 w 282"/>
                <a:gd name="T31" fmla="*/ 121 h 480"/>
                <a:gd name="T32" fmla="*/ 66 w 282"/>
                <a:gd name="T33" fmla="*/ 112 h 480"/>
                <a:gd name="T34" fmla="*/ 94 w 282"/>
                <a:gd name="T35" fmla="*/ 44 h 480"/>
                <a:gd name="T36" fmla="*/ 66 w 282"/>
                <a:gd name="T37" fmla="*/ 299 h 480"/>
                <a:gd name="T38" fmla="*/ 121 w 282"/>
                <a:gd name="T39" fmla="*/ 282 h 480"/>
                <a:gd name="T40" fmla="*/ 66 w 282"/>
                <a:gd name="T41" fmla="*/ 304 h 480"/>
                <a:gd name="T42" fmla="*/ 121 w 282"/>
                <a:gd name="T43" fmla="*/ 446 h 480"/>
                <a:gd name="T44" fmla="*/ 66 w 282"/>
                <a:gd name="T45" fmla="*/ 370 h 480"/>
                <a:gd name="T46" fmla="*/ 66 w 282"/>
                <a:gd name="T47" fmla="*/ 337 h 480"/>
                <a:gd name="T48" fmla="*/ 66 w 282"/>
                <a:gd name="T49" fmla="*/ 299 h 480"/>
                <a:gd name="T50" fmla="*/ 43 w 282"/>
                <a:gd name="T51" fmla="*/ 301 h 480"/>
                <a:gd name="T52" fmla="*/ 66 w 282"/>
                <a:gd name="T53" fmla="*/ 337 h 480"/>
                <a:gd name="T54" fmla="*/ 28 w 282"/>
                <a:gd name="T55" fmla="*/ 362 h 480"/>
                <a:gd name="T56" fmla="*/ 66 w 282"/>
                <a:gd name="T57" fmla="*/ 405 h 480"/>
                <a:gd name="T58" fmla="*/ 5 w 282"/>
                <a:gd name="T59" fmla="*/ 432 h 480"/>
                <a:gd name="T60" fmla="*/ 66 w 282"/>
                <a:gd name="T61" fmla="*/ 112 h 480"/>
                <a:gd name="T62" fmla="*/ 60 w 282"/>
                <a:gd name="T63" fmla="*/ 223 h 480"/>
                <a:gd name="T64" fmla="*/ 66 w 282"/>
                <a:gd name="T65" fmla="*/ 28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2" h="480">
                  <a:moveTo>
                    <a:pt x="121" y="37"/>
                  </a:moveTo>
                  <a:cubicBezTo>
                    <a:pt x="181" y="21"/>
                    <a:pt x="273" y="0"/>
                    <a:pt x="275" y="13"/>
                  </a:cubicBezTo>
                  <a:cubicBezTo>
                    <a:pt x="278" y="27"/>
                    <a:pt x="223" y="70"/>
                    <a:pt x="177" y="139"/>
                  </a:cubicBezTo>
                  <a:cubicBezTo>
                    <a:pt x="159" y="133"/>
                    <a:pt x="141" y="127"/>
                    <a:pt x="121" y="120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37" y="85"/>
                    <a:pt x="154" y="77"/>
                    <a:pt x="170" y="70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126"/>
                  </a:moveTo>
                  <a:cubicBezTo>
                    <a:pt x="121" y="141"/>
                    <a:pt x="121" y="141"/>
                    <a:pt x="121" y="141"/>
                  </a:cubicBezTo>
                  <a:cubicBezTo>
                    <a:pt x="170" y="171"/>
                    <a:pt x="201" y="209"/>
                    <a:pt x="195" y="233"/>
                  </a:cubicBezTo>
                  <a:cubicBezTo>
                    <a:pt x="191" y="252"/>
                    <a:pt x="162" y="272"/>
                    <a:pt x="121" y="282"/>
                  </a:cubicBezTo>
                  <a:cubicBezTo>
                    <a:pt x="121" y="302"/>
                    <a:pt x="121" y="302"/>
                    <a:pt x="121" y="302"/>
                  </a:cubicBezTo>
                  <a:cubicBezTo>
                    <a:pt x="203" y="303"/>
                    <a:pt x="266" y="285"/>
                    <a:pt x="273" y="250"/>
                  </a:cubicBezTo>
                  <a:cubicBezTo>
                    <a:pt x="282" y="210"/>
                    <a:pt x="215" y="163"/>
                    <a:pt x="121" y="126"/>
                  </a:cubicBezTo>
                  <a:close/>
                  <a:moveTo>
                    <a:pt x="121" y="310"/>
                  </a:moveTo>
                  <a:cubicBezTo>
                    <a:pt x="126" y="311"/>
                    <a:pt x="131" y="311"/>
                    <a:pt x="137" y="311"/>
                  </a:cubicBezTo>
                  <a:cubicBezTo>
                    <a:pt x="149" y="397"/>
                    <a:pt x="184" y="462"/>
                    <a:pt x="175" y="474"/>
                  </a:cubicBezTo>
                  <a:cubicBezTo>
                    <a:pt x="172" y="480"/>
                    <a:pt x="149" y="466"/>
                    <a:pt x="121" y="446"/>
                  </a:cubicBezTo>
                  <a:lnTo>
                    <a:pt x="121" y="310"/>
                  </a:lnTo>
                  <a:close/>
                  <a:moveTo>
                    <a:pt x="94" y="44"/>
                  </a:moveTo>
                  <a:cubicBezTo>
                    <a:pt x="102" y="42"/>
                    <a:pt x="111" y="40"/>
                    <a:pt x="121" y="37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1" y="68"/>
                    <a:pt x="88" y="85"/>
                    <a:pt x="84" y="105"/>
                  </a:cubicBezTo>
                  <a:cubicBezTo>
                    <a:pt x="96" y="101"/>
                    <a:pt x="108" y="96"/>
                    <a:pt x="121" y="91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09" y="117"/>
                    <a:pt x="96" y="113"/>
                    <a:pt x="83" y="109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96" y="117"/>
                    <a:pt x="108" y="122"/>
                    <a:pt x="121" y="126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09" y="134"/>
                    <a:pt x="95" y="127"/>
                    <a:pt x="81" y="121"/>
                  </a:cubicBezTo>
                  <a:cubicBezTo>
                    <a:pt x="77" y="144"/>
                    <a:pt x="71" y="170"/>
                    <a:pt x="66" y="198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81" y="50"/>
                    <a:pt x="93" y="9"/>
                    <a:pt x="96" y="9"/>
                  </a:cubicBezTo>
                  <a:cubicBezTo>
                    <a:pt x="98" y="10"/>
                    <a:pt x="97" y="23"/>
                    <a:pt x="94" y="44"/>
                  </a:cubicBezTo>
                  <a:close/>
                  <a:moveTo>
                    <a:pt x="121" y="302"/>
                  </a:moveTo>
                  <a:cubicBezTo>
                    <a:pt x="103" y="302"/>
                    <a:pt x="85" y="301"/>
                    <a:pt x="66" y="299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85" y="289"/>
                    <a:pt x="104" y="286"/>
                    <a:pt x="121" y="282"/>
                  </a:cubicBezTo>
                  <a:cubicBezTo>
                    <a:pt x="121" y="302"/>
                    <a:pt x="121" y="302"/>
                    <a:pt x="121" y="302"/>
                  </a:cubicBezTo>
                  <a:close/>
                  <a:moveTo>
                    <a:pt x="66" y="304"/>
                  </a:moveTo>
                  <a:cubicBezTo>
                    <a:pt x="83" y="306"/>
                    <a:pt x="101" y="309"/>
                    <a:pt x="121" y="310"/>
                  </a:cubicBezTo>
                  <a:cubicBezTo>
                    <a:pt x="121" y="446"/>
                    <a:pt x="121" y="446"/>
                    <a:pt x="121" y="446"/>
                  </a:cubicBezTo>
                  <a:cubicBezTo>
                    <a:pt x="103" y="434"/>
                    <a:pt x="84" y="419"/>
                    <a:pt x="66" y="405"/>
                  </a:cubicBezTo>
                  <a:cubicBezTo>
                    <a:pt x="66" y="370"/>
                    <a:pt x="66" y="370"/>
                    <a:pt x="66" y="370"/>
                  </a:cubicBezTo>
                  <a:cubicBezTo>
                    <a:pt x="104" y="378"/>
                    <a:pt x="104" y="378"/>
                    <a:pt x="104" y="378"/>
                  </a:cubicBezTo>
                  <a:cubicBezTo>
                    <a:pt x="92" y="364"/>
                    <a:pt x="79" y="350"/>
                    <a:pt x="66" y="337"/>
                  </a:cubicBezTo>
                  <a:lnTo>
                    <a:pt x="66" y="304"/>
                  </a:lnTo>
                  <a:close/>
                  <a:moveTo>
                    <a:pt x="66" y="299"/>
                  </a:moveTo>
                  <a:cubicBezTo>
                    <a:pt x="58" y="299"/>
                    <a:pt x="51" y="298"/>
                    <a:pt x="44" y="297"/>
                  </a:cubicBezTo>
                  <a:cubicBezTo>
                    <a:pt x="43" y="301"/>
                    <a:pt x="43" y="301"/>
                    <a:pt x="43" y="301"/>
                  </a:cubicBezTo>
                  <a:cubicBezTo>
                    <a:pt x="50" y="302"/>
                    <a:pt x="58" y="303"/>
                    <a:pt x="66" y="304"/>
                  </a:cubicBezTo>
                  <a:cubicBezTo>
                    <a:pt x="66" y="337"/>
                    <a:pt x="66" y="337"/>
                    <a:pt x="66" y="337"/>
                  </a:cubicBezTo>
                  <a:cubicBezTo>
                    <a:pt x="57" y="328"/>
                    <a:pt x="49" y="320"/>
                    <a:pt x="40" y="312"/>
                  </a:cubicBezTo>
                  <a:cubicBezTo>
                    <a:pt x="36" y="330"/>
                    <a:pt x="32" y="347"/>
                    <a:pt x="28" y="362"/>
                  </a:cubicBezTo>
                  <a:cubicBezTo>
                    <a:pt x="66" y="370"/>
                    <a:pt x="66" y="370"/>
                    <a:pt x="66" y="370"/>
                  </a:cubicBezTo>
                  <a:cubicBezTo>
                    <a:pt x="66" y="405"/>
                    <a:pt x="66" y="405"/>
                    <a:pt x="66" y="405"/>
                  </a:cubicBezTo>
                  <a:cubicBezTo>
                    <a:pt x="50" y="392"/>
                    <a:pt x="36" y="380"/>
                    <a:pt x="25" y="371"/>
                  </a:cubicBezTo>
                  <a:cubicBezTo>
                    <a:pt x="15" y="409"/>
                    <a:pt x="8" y="432"/>
                    <a:pt x="5" y="432"/>
                  </a:cubicBezTo>
                  <a:cubicBezTo>
                    <a:pt x="0" y="431"/>
                    <a:pt x="16" y="335"/>
                    <a:pt x="41" y="218"/>
                  </a:cubicBezTo>
                  <a:cubicBezTo>
                    <a:pt x="50" y="179"/>
                    <a:pt x="58" y="143"/>
                    <a:pt x="66" y="112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4" y="206"/>
                    <a:pt x="62" y="214"/>
                    <a:pt x="60" y="223"/>
                  </a:cubicBezTo>
                  <a:cubicBezTo>
                    <a:pt x="55" y="246"/>
                    <a:pt x="50" y="268"/>
                    <a:pt x="45" y="289"/>
                  </a:cubicBezTo>
                  <a:cubicBezTo>
                    <a:pt x="52" y="289"/>
                    <a:pt x="59" y="289"/>
                    <a:pt x="66" y="289"/>
                  </a:cubicBezTo>
                  <a:lnTo>
                    <a:pt x="66" y="299"/>
                  </a:lnTo>
                  <a:close/>
                </a:path>
              </a:pathLst>
            </a:custGeom>
            <a:solidFill>
              <a:srgbClr val="EB7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5"/>
            <p:cNvSpPr>
              <a:spLocks/>
            </p:cNvSpPr>
            <p:nvPr/>
          </p:nvSpPr>
          <p:spPr bwMode="auto">
            <a:xfrm>
              <a:off x="4576" y="2298"/>
              <a:ext cx="208" cy="270"/>
            </a:xfrm>
            <a:custGeom>
              <a:avLst/>
              <a:gdLst>
                <a:gd name="T0" fmla="*/ 225 w 228"/>
                <a:gd name="T1" fmla="*/ 170 h 295"/>
                <a:gd name="T2" fmla="*/ 227 w 228"/>
                <a:gd name="T3" fmla="*/ 174 h 295"/>
                <a:gd name="T4" fmla="*/ 224 w 228"/>
                <a:gd name="T5" fmla="*/ 181 h 295"/>
                <a:gd name="T6" fmla="*/ 219 w 228"/>
                <a:gd name="T7" fmla="*/ 188 h 295"/>
                <a:gd name="T8" fmla="*/ 211 w 228"/>
                <a:gd name="T9" fmla="*/ 194 h 295"/>
                <a:gd name="T10" fmla="*/ 196 w 228"/>
                <a:gd name="T11" fmla="*/ 201 h 295"/>
                <a:gd name="T12" fmla="*/ 182 w 228"/>
                <a:gd name="T13" fmla="*/ 197 h 295"/>
                <a:gd name="T14" fmla="*/ 169 w 228"/>
                <a:gd name="T15" fmla="*/ 195 h 295"/>
                <a:gd name="T16" fmla="*/ 160 w 228"/>
                <a:gd name="T17" fmla="*/ 216 h 295"/>
                <a:gd name="T18" fmla="*/ 158 w 228"/>
                <a:gd name="T19" fmla="*/ 223 h 295"/>
                <a:gd name="T20" fmla="*/ 155 w 228"/>
                <a:gd name="T21" fmla="*/ 228 h 295"/>
                <a:gd name="T22" fmla="*/ 149 w 228"/>
                <a:gd name="T23" fmla="*/ 233 h 295"/>
                <a:gd name="T24" fmla="*/ 142 w 228"/>
                <a:gd name="T25" fmla="*/ 238 h 295"/>
                <a:gd name="T26" fmla="*/ 134 w 228"/>
                <a:gd name="T27" fmla="*/ 248 h 295"/>
                <a:gd name="T28" fmla="*/ 127 w 228"/>
                <a:gd name="T29" fmla="*/ 259 h 295"/>
                <a:gd name="T30" fmla="*/ 121 w 228"/>
                <a:gd name="T31" fmla="*/ 268 h 295"/>
                <a:gd name="T32" fmla="*/ 116 w 228"/>
                <a:gd name="T33" fmla="*/ 276 h 295"/>
                <a:gd name="T34" fmla="*/ 115 w 228"/>
                <a:gd name="T35" fmla="*/ 290 h 295"/>
                <a:gd name="T36" fmla="*/ 104 w 228"/>
                <a:gd name="T37" fmla="*/ 295 h 295"/>
                <a:gd name="T38" fmla="*/ 92 w 228"/>
                <a:gd name="T39" fmla="*/ 247 h 295"/>
                <a:gd name="T40" fmla="*/ 91 w 228"/>
                <a:gd name="T41" fmla="*/ 239 h 295"/>
                <a:gd name="T42" fmla="*/ 80 w 228"/>
                <a:gd name="T43" fmla="*/ 217 h 295"/>
                <a:gd name="T44" fmla="*/ 66 w 228"/>
                <a:gd name="T45" fmla="*/ 174 h 295"/>
                <a:gd name="T46" fmla="*/ 58 w 228"/>
                <a:gd name="T47" fmla="*/ 150 h 295"/>
                <a:gd name="T48" fmla="*/ 53 w 228"/>
                <a:gd name="T49" fmla="*/ 152 h 295"/>
                <a:gd name="T50" fmla="*/ 43 w 228"/>
                <a:gd name="T51" fmla="*/ 162 h 295"/>
                <a:gd name="T52" fmla="*/ 33 w 228"/>
                <a:gd name="T53" fmla="*/ 163 h 295"/>
                <a:gd name="T54" fmla="*/ 23 w 228"/>
                <a:gd name="T55" fmla="*/ 141 h 295"/>
                <a:gd name="T56" fmla="*/ 18 w 228"/>
                <a:gd name="T57" fmla="*/ 121 h 295"/>
                <a:gd name="T58" fmla="*/ 14 w 228"/>
                <a:gd name="T59" fmla="*/ 114 h 295"/>
                <a:gd name="T60" fmla="*/ 18 w 228"/>
                <a:gd name="T61" fmla="*/ 104 h 295"/>
                <a:gd name="T62" fmla="*/ 16 w 228"/>
                <a:gd name="T63" fmla="*/ 98 h 295"/>
                <a:gd name="T64" fmla="*/ 22 w 228"/>
                <a:gd name="T65" fmla="*/ 88 h 295"/>
                <a:gd name="T66" fmla="*/ 19 w 228"/>
                <a:gd name="T67" fmla="*/ 84 h 295"/>
                <a:gd name="T68" fmla="*/ 16 w 228"/>
                <a:gd name="T69" fmla="*/ 80 h 295"/>
                <a:gd name="T70" fmla="*/ 12 w 228"/>
                <a:gd name="T71" fmla="*/ 75 h 295"/>
                <a:gd name="T72" fmla="*/ 11 w 228"/>
                <a:gd name="T73" fmla="*/ 69 h 295"/>
                <a:gd name="T74" fmla="*/ 8 w 228"/>
                <a:gd name="T75" fmla="*/ 34 h 295"/>
                <a:gd name="T76" fmla="*/ 0 w 228"/>
                <a:gd name="T77" fmla="*/ 4 h 295"/>
                <a:gd name="T78" fmla="*/ 6 w 228"/>
                <a:gd name="T79" fmla="*/ 3 h 295"/>
                <a:gd name="T80" fmla="*/ 10 w 228"/>
                <a:gd name="T81" fmla="*/ 6 h 295"/>
                <a:gd name="T82" fmla="*/ 54 w 228"/>
                <a:gd name="T83" fmla="*/ 15 h 295"/>
                <a:gd name="T84" fmla="*/ 70 w 228"/>
                <a:gd name="T85" fmla="*/ 19 h 295"/>
                <a:gd name="T86" fmla="*/ 80 w 228"/>
                <a:gd name="T87" fmla="*/ 28 h 295"/>
                <a:gd name="T88" fmla="*/ 96 w 228"/>
                <a:gd name="T89" fmla="*/ 69 h 295"/>
                <a:gd name="T90" fmla="*/ 127 w 228"/>
                <a:gd name="T91" fmla="*/ 124 h 295"/>
                <a:gd name="T92" fmla="*/ 143 w 228"/>
                <a:gd name="T93" fmla="*/ 143 h 295"/>
                <a:gd name="T94" fmla="*/ 162 w 228"/>
                <a:gd name="T95" fmla="*/ 136 h 295"/>
                <a:gd name="T96" fmla="*/ 187 w 228"/>
                <a:gd name="T97" fmla="*/ 133 h 295"/>
                <a:gd name="T98" fmla="*/ 207 w 228"/>
                <a:gd name="T99" fmla="*/ 138 h 295"/>
                <a:gd name="T100" fmla="*/ 220 w 228"/>
                <a:gd name="T101" fmla="*/ 154 h 295"/>
                <a:gd name="T102" fmla="*/ 225 w 228"/>
                <a:gd name="T103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8" h="295">
                  <a:moveTo>
                    <a:pt x="225" y="170"/>
                  </a:moveTo>
                  <a:cubicBezTo>
                    <a:pt x="225" y="171"/>
                    <a:pt x="226" y="172"/>
                    <a:pt x="227" y="174"/>
                  </a:cubicBezTo>
                  <a:cubicBezTo>
                    <a:pt x="228" y="177"/>
                    <a:pt x="224" y="181"/>
                    <a:pt x="224" y="181"/>
                  </a:cubicBezTo>
                  <a:cubicBezTo>
                    <a:pt x="224" y="181"/>
                    <a:pt x="222" y="185"/>
                    <a:pt x="219" y="188"/>
                  </a:cubicBezTo>
                  <a:cubicBezTo>
                    <a:pt x="216" y="191"/>
                    <a:pt x="213" y="193"/>
                    <a:pt x="211" y="194"/>
                  </a:cubicBezTo>
                  <a:cubicBezTo>
                    <a:pt x="208" y="194"/>
                    <a:pt x="201" y="201"/>
                    <a:pt x="196" y="201"/>
                  </a:cubicBezTo>
                  <a:cubicBezTo>
                    <a:pt x="192" y="201"/>
                    <a:pt x="183" y="200"/>
                    <a:pt x="182" y="197"/>
                  </a:cubicBezTo>
                  <a:cubicBezTo>
                    <a:pt x="180" y="195"/>
                    <a:pt x="174" y="191"/>
                    <a:pt x="169" y="195"/>
                  </a:cubicBezTo>
                  <a:cubicBezTo>
                    <a:pt x="164" y="200"/>
                    <a:pt x="160" y="212"/>
                    <a:pt x="160" y="216"/>
                  </a:cubicBezTo>
                  <a:cubicBezTo>
                    <a:pt x="159" y="221"/>
                    <a:pt x="161" y="222"/>
                    <a:pt x="158" y="223"/>
                  </a:cubicBezTo>
                  <a:cubicBezTo>
                    <a:pt x="156" y="224"/>
                    <a:pt x="159" y="227"/>
                    <a:pt x="155" y="228"/>
                  </a:cubicBezTo>
                  <a:cubicBezTo>
                    <a:pt x="150" y="229"/>
                    <a:pt x="153" y="232"/>
                    <a:pt x="149" y="233"/>
                  </a:cubicBezTo>
                  <a:cubicBezTo>
                    <a:pt x="145" y="235"/>
                    <a:pt x="146" y="237"/>
                    <a:pt x="142" y="238"/>
                  </a:cubicBezTo>
                  <a:cubicBezTo>
                    <a:pt x="138" y="239"/>
                    <a:pt x="138" y="246"/>
                    <a:pt x="134" y="248"/>
                  </a:cubicBezTo>
                  <a:cubicBezTo>
                    <a:pt x="130" y="251"/>
                    <a:pt x="131" y="258"/>
                    <a:pt x="127" y="259"/>
                  </a:cubicBezTo>
                  <a:cubicBezTo>
                    <a:pt x="123" y="260"/>
                    <a:pt x="124" y="267"/>
                    <a:pt x="121" y="268"/>
                  </a:cubicBezTo>
                  <a:cubicBezTo>
                    <a:pt x="119" y="270"/>
                    <a:pt x="120" y="274"/>
                    <a:pt x="116" y="276"/>
                  </a:cubicBezTo>
                  <a:cubicBezTo>
                    <a:pt x="112" y="278"/>
                    <a:pt x="115" y="290"/>
                    <a:pt x="115" y="290"/>
                  </a:cubicBezTo>
                  <a:cubicBezTo>
                    <a:pt x="104" y="295"/>
                    <a:pt x="104" y="295"/>
                    <a:pt x="104" y="295"/>
                  </a:cubicBezTo>
                  <a:cubicBezTo>
                    <a:pt x="92" y="247"/>
                    <a:pt x="92" y="247"/>
                    <a:pt x="92" y="247"/>
                  </a:cubicBezTo>
                  <a:cubicBezTo>
                    <a:pt x="92" y="247"/>
                    <a:pt x="93" y="245"/>
                    <a:pt x="91" y="239"/>
                  </a:cubicBezTo>
                  <a:cubicBezTo>
                    <a:pt x="89" y="233"/>
                    <a:pt x="83" y="227"/>
                    <a:pt x="80" y="217"/>
                  </a:cubicBezTo>
                  <a:cubicBezTo>
                    <a:pt x="76" y="207"/>
                    <a:pt x="71" y="182"/>
                    <a:pt x="66" y="174"/>
                  </a:cubicBezTo>
                  <a:cubicBezTo>
                    <a:pt x="61" y="165"/>
                    <a:pt x="58" y="150"/>
                    <a:pt x="58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49" y="161"/>
                    <a:pt x="43" y="162"/>
                  </a:cubicBezTo>
                  <a:cubicBezTo>
                    <a:pt x="38" y="164"/>
                    <a:pt x="33" y="163"/>
                    <a:pt x="33" y="163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121"/>
                    <a:pt x="11" y="118"/>
                    <a:pt x="14" y="114"/>
                  </a:cubicBezTo>
                  <a:cubicBezTo>
                    <a:pt x="16" y="110"/>
                    <a:pt x="18" y="104"/>
                    <a:pt x="18" y="104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19" y="88"/>
                    <a:pt x="19" y="84"/>
                  </a:cubicBezTo>
                  <a:cubicBezTo>
                    <a:pt x="19" y="81"/>
                    <a:pt x="15" y="83"/>
                    <a:pt x="16" y="80"/>
                  </a:cubicBezTo>
                  <a:cubicBezTo>
                    <a:pt x="16" y="76"/>
                    <a:pt x="10" y="78"/>
                    <a:pt x="12" y="75"/>
                  </a:cubicBezTo>
                  <a:cubicBezTo>
                    <a:pt x="14" y="71"/>
                    <a:pt x="8" y="72"/>
                    <a:pt x="11" y="69"/>
                  </a:cubicBezTo>
                  <a:cubicBezTo>
                    <a:pt x="13" y="66"/>
                    <a:pt x="8" y="34"/>
                    <a:pt x="8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0"/>
                    <a:pt x="6" y="3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0" y="6"/>
                    <a:pt x="51" y="10"/>
                    <a:pt x="54" y="15"/>
                  </a:cubicBezTo>
                  <a:cubicBezTo>
                    <a:pt x="58" y="19"/>
                    <a:pt x="67" y="14"/>
                    <a:pt x="70" y="19"/>
                  </a:cubicBezTo>
                  <a:cubicBezTo>
                    <a:pt x="73" y="24"/>
                    <a:pt x="78" y="22"/>
                    <a:pt x="80" y="28"/>
                  </a:cubicBezTo>
                  <a:cubicBezTo>
                    <a:pt x="83" y="34"/>
                    <a:pt x="96" y="69"/>
                    <a:pt x="96" y="69"/>
                  </a:cubicBezTo>
                  <a:cubicBezTo>
                    <a:pt x="96" y="69"/>
                    <a:pt x="120" y="113"/>
                    <a:pt x="127" y="124"/>
                  </a:cubicBezTo>
                  <a:cubicBezTo>
                    <a:pt x="133" y="134"/>
                    <a:pt x="136" y="144"/>
                    <a:pt x="143" y="143"/>
                  </a:cubicBezTo>
                  <a:cubicBezTo>
                    <a:pt x="149" y="142"/>
                    <a:pt x="160" y="140"/>
                    <a:pt x="162" y="136"/>
                  </a:cubicBezTo>
                  <a:cubicBezTo>
                    <a:pt x="164" y="132"/>
                    <a:pt x="171" y="130"/>
                    <a:pt x="187" y="133"/>
                  </a:cubicBezTo>
                  <a:cubicBezTo>
                    <a:pt x="203" y="136"/>
                    <a:pt x="202" y="133"/>
                    <a:pt x="207" y="138"/>
                  </a:cubicBezTo>
                  <a:cubicBezTo>
                    <a:pt x="212" y="143"/>
                    <a:pt x="219" y="149"/>
                    <a:pt x="220" y="154"/>
                  </a:cubicBezTo>
                  <a:cubicBezTo>
                    <a:pt x="220" y="159"/>
                    <a:pt x="225" y="164"/>
                    <a:pt x="225" y="170"/>
                  </a:cubicBezTo>
                  <a:close/>
                </a:path>
              </a:pathLst>
            </a:custGeom>
            <a:solidFill>
              <a:srgbClr val="C5D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4603" y="2235"/>
              <a:ext cx="223" cy="240"/>
            </a:xfrm>
            <a:custGeom>
              <a:avLst/>
              <a:gdLst>
                <a:gd name="T0" fmla="*/ 223 w 223"/>
                <a:gd name="T1" fmla="*/ 72 h 240"/>
                <a:gd name="T2" fmla="*/ 59 w 223"/>
                <a:gd name="T3" fmla="*/ 240 h 240"/>
                <a:gd name="T4" fmla="*/ 0 w 223"/>
                <a:gd name="T5" fmla="*/ 0 h 240"/>
                <a:gd name="T6" fmla="*/ 223 w 223"/>
                <a:gd name="T7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40">
                  <a:moveTo>
                    <a:pt x="223" y="72"/>
                  </a:moveTo>
                  <a:lnTo>
                    <a:pt x="59" y="240"/>
                  </a:lnTo>
                  <a:lnTo>
                    <a:pt x="0" y="0"/>
                  </a:lnTo>
                  <a:lnTo>
                    <a:pt x="223" y="72"/>
                  </a:lnTo>
                  <a:close/>
                </a:path>
              </a:pathLst>
            </a:custGeom>
            <a:solidFill>
              <a:srgbClr val="C5D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7"/>
            <p:cNvSpPr>
              <a:spLocks/>
            </p:cNvSpPr>
            <p:nvPr/>
          </p:nvSpPr>
          <p:spPr bwMode="auto">
            <a:xfrm>
              <a:off x="4589" y="2182"/>
              <a:ext cx="172" cy="184"/>
            </a:xfrm>
            <a:custGeom>
              <a:avLst/>
              <a:gdLst>
                <a:gd name="T0" fmla="*/ 172 w 172"/>
                <a:gd name="T1" fmla="*/ 54 h 184"/>
                <a:gd name="T2" fmla="*/ 46 w 172"/>
                <a:gd name="T3" fmla="*/ 184 h 184"/>
                <a:gd name="T4" fmla="*/ 0 w 172"/>
                <a:gd name="T5" fmla="*/ 0 h 184"/>
                <a:gd name="T6" fmla="*/ 172 w 172"/>
                <a:gd name="T7" fmla="*/ 5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4">
                  <a:moveTo>
                    <a:pt x="172" y="54"/>
                  </a:moveTo>
                  <a:lnTo>
                    <a:pt x="46" y="184"/>
                  </a:lnTo>
                  <a:lnTo>
                    <a:pt x="0" y="0"/>
                  </a:lnTo>
                  <a:lnTo>
                    <a:pt x="172" y="54"/>
                  </a:lnTo>
                  <a:close/>
                </a:path>
              </a:pathLst>
            </a:custGeom>
            <a:solidFill>
              <a:srgbClr val="C5D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8"/>
            <p:cNvSpPr>
              <a:spLocks noEditPoints="1"/>
            </p:cNvSpPr>
            <p:nvPr/>
          </p:nvSpPr>
          <p:spPr bwMode="auto">
            <a:xfrm>
              <a:off x="4312" y="1506"/>
              <a:ext cx="624" cy="610"/>
            </a:xfrm>
            <a:custGeom>
              <a:avLst/>
              <a:gdLst>
                <a:gd name="T0" fmla="*/ 628 w 682"/>
                <a:gd name="T1" fmla="*/ 24 h 665"/>
                <a:gd name="T2" fmla="*/ 614 w 682"/>
                <a:gd name="T3" fmla="*/ 42 h 665"/>
                <a:gd name="T4" fmla="*/ 598 w 682"/>
                <a:gd name="T5" fmla="*/ 62 h 665"/>
                <a:gd name="T6" fmla="*/ 587 w 682"/>
                <a:gd name="T7" fmla="*/ 105 h 665"/>
                <a:gd name="T8" fmla="*/ 575 w 682"/>
                <a:gd name="T9" fmla="*/ 92 h 665"/>
                <a:gd name="T10" fmla="*/ 562 w 682"/>
                <a:gd name="T11" fmla="*/ 93 h 665"/>
                <a:gd name="T12" fmla="*/ 551 w 682"/>
                <a:gd name="T13" fmla="*/ 141 h 665"/>
                <a:gd name="T14" fmla="*/ 533 w 682"/>
                <a:gd name="T15" fmla="*/ 118 h 665"/>
                <a:gd name="T16" fmla="*/ 520 w 682"/>
                <a:gd name="T17" fmla="*/ 157 h 665"/>
                <a:gd name="T18" fmla="*/ 504 w 682"/>
                <a:gd name="T19" fmla="*/ 174 h 665"/>
                <a:gd name="T20" fmla="*/ 493 w 682"/>
                <a:gd name="T21" fmla="*/ 195 h 665"/>
                <a:gd name="T22" fmla="*/ 473 w 682"/>
                <a:gd name="T23" fmla="*/ 240 h 665"/>
                <a:gd name="T24" fmla="*/ 453 w 682"/>
                <a:gd name="T25" fmla="*/ 185 h 665"/>
                <a:gd name="T26" fmla="*/ 432 w 682"/>
                <a:gd name="T27" fmla="*/ 282 h 665"/>
                <a:gd name="T28" fmla="*/ 408 w 682"/>
                <a:gd name="T29" fmla="*/ 258 h 665"/>
                <a:gd name="T30" fmla="*/ 389 w 682"/>
                <a:gd name="T31" fmla="*/ 362 h 665"/>
                <a:gd name="T32" fmla="*/ 368 w 682"/>
                <a:gd name="T33" fmla="*/ 259 h 665"/>
                <a:gd name="T34" fmla="*/ 345 w 682"/>
                <a:gd name="T35" fmla="*/ 329 h 665"/>
                <a:gd name="T36" fmla="*/ 336 w 682"/>
                <a:gd name="T37" fmla="*/ 416 h 665"/>
                <a:gd name="T38" fmla="*/ 329 w 682"/>
                <a:gd name="T39" fmla="*/ 297 h 665"/>
                <a:gd name="T40" fmla="*/ 320 w 682"/>
                <a:gd name="T41" fmla="*/ 332 h 665"/>
                <a:gd name="T42" fmla="*/ 313 w 682"/>
                <a:gd name="T43" fmla="*/ 296 h 665"/>
                <a:gd name="T44" fmla="*/ 309 w 682"/>
                <a:gd name="T45" fmla="*/ 280 h 665"/>
                <a:gd name="T46" fmla="*/ 304 w 682"/>
                <a:gd name="T47" fmla="*/ 452 h 665"/>
                <a:gd name="T48" fmla="*/ 299 w 682"/>
                <a:gd name="T49" fmla="*/ 308 h 665"/>
                <a:gd name="T50" fmla="*/ 290 w 682"/>
                <a:gd name="T51" fmla="*/ 353 h 665"/>
                <a:gd name="T52" fmla="*/ 283 w 682"/>
                <a:gd name="T53" fmla="*/ 420 h 665"/>
                <a:gd name="T54" fmla="*/ 281 w 682"/>
                <a:gd name="T55" fmla="*/ 312 h 665"/>
                <a:gd name="T56" fmla="*/ 277 w 682"/>
                <a:gd name="T57" fmla="*/ 487 h 665"/>
                <a:gd name="T58" fmla="*/ 274 w 682"/>
                <a:gd name="T59" fmla="*/ 364 h 665"/>
                <a:gd name="T60" fmla="*/ 268 w 682"/>
                <a:gd name="T61" fmla="*/ 582 h 665"/>
                <a:gd name="T62" fmla="*/ 265 w 682"/>
                <a:gd name="T63" fmla="*/ 455 h 665"/>
                <a:gd name="T64" fmla="*/ 261 w 682"/>
                <a:gd name="T65" fmla="*/ 465 h 665"/>
                <a:gd name="T66" fmla="*/ 258 w 682"/>
                <a:gd name="T67" fmla="*/ 519 h 665"/>
                <a:gd name="T68" fmla="*/ 256 w 682"/>
                <a:gd name="T69" fmla="*/ 545 h 665"/>
                <a:gd name="T70" fmla="*/ 251 w 682"/>
                <a:gd name="T71" fmla="*/ 546 h 665"/>
                <a:gd name="T72" fmla="*/ 247 w 682"/>
                <a:gd name="T73" fmla="*/ 487 h 665"/>
                <a:gd name="T74" fmla="*/ 244 w 682"/>
                <a:gd name="T75" fmla="*/ 446 h 665"/>
                <a:gd name="T76" fmla="*/ 240 w 682"/>
                <a:gd name="T77" fmla="*/ 411 h 665"/>
                <a:gd name="T78" fmla="*/ 239 w 682"/>
                <a:gd name="T79" fmla="*/ 659 h 665"/>
                <a:gd name="T80" fmla="*/ 231 w 682"/>
                <a:gd name="T81" fmla="*/ 347 h 665"/>
                <a:gd name="T82" fmla="*/ 231 w 682"/>
                <a:gd name="T83" fmla="*/ 517 h 665"/>
                <a:gd name="T84" fmla="*/ 228 w 682"/>
                <a:gd name="T85" fmla="*/ 478 h 665"/>
                <a:gd name="T86" fmla="*/ 225 w 682"/>
                <a:gd name="T87" fmla="*/ 339 h 665"/>
                <a:gd name="T88" fmla="*/ 225 w 682"/>
                <a:gd name="T89" fmla="*/ 545 h 665"/>
                <a:gd name="T90" fmla="*/ 222 w 682"/>
                <a:gd name="T91" fmla="*/ 403 h 665"/>
                <a:gd name="T92" fmla="*/ 220 w 682"/>
                <a:gd name="T93" fmla="*/ 517 h 665"/>
                <a:gd name="T94" fmla="*/ 214 w 682"/>
                <a:gd name="T95" fmla="*/ 484 h 665"/>
                <a:gd name="T96" fmla="*/ 212 w 682"/>
                <a:gd name="T97" fmla="*/ 458 h 665"/>
                <a:gd name="T98" fmla="*/ 211 w 682"/>
                <a:gd name="T99" fmla="*/ 374 h 665"/>
                <a:gd name="T100" fmla="*/ 203 w 682"/>
                <a:gd name="T101" fmla="*/ 453 h 665"/>
                <a:gd name="T102" fmla="*/ 198 w 682"/>
                <a:gd name="T103" fmla="*/ 389 h 665"/>
                <a:gd name="T104" fmla="*/ 194 w 682"/>
                <a:gd name="T105" fmla="*/ 384 h 665"/>
                <a:gd name="T106" fmla="*/ 190 w 682"/>
                <a:gd name="T107" fmla="*/ 385 h 665"/>
                <a:gd name="T108" fmla="*/ 185 w 682"/>
                <a:gd name="T109" fmla="*/ 407 h 665"/>
                <a:gd name="T110" fmla="*/ 181 w 682"/>
                <a:gd name="T111" fmla="*/ 416 h 665"/>
                <a:gd name="T112" fmla="*/ 177 w 682"/>
                <a:gd name="T113" fmla="*/ 398 h 665"/>
                <a:gd name="T114" fmla="*/ 169 w 682"/>
                <a:gd name="T115" fmla="*/ 401 h 665"/>
                <a:gd name="T116" fmla="*/ 158 w 682"/>
                <a:gd name="T117" fmla="*/ 374 h 665"/>
                <a:gd name="T118" fmla="*/ 143 w 682"/>
                <a:gd name="T119" fmla="*/ 400 h 665"/>
                <a:gd name="T120" fmla="*/ 124 w 682"/>
                <a:gd name="T121" fmla="*/ 398 h 665"/>
                <a:gd name="T122" fmla="*/ 108 w 682"/>
                <a:gd name="T123" fmla="*/ 413 h 665"/>
                <a:gd name="T124" fmla="*/ 94 w 682"/>
                <a:gd name="T125" fmla="*/ 4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2" h="665">
                  <a:moveTo>
                    <a:pt x="644" y="69"/>
                  </a:moveTo>
                  <a:cubicBezTo>
                    <a:pt x="644" y="63"/>
                    <a:pt x="644" y="63"/>
                    <a:pt x="644" y="63"/>
                  </a:cubicBezTo>
                  <a:cubicBezTo>
                    <a:pt x="645" y="64"/>
                    <a:pt x="645" y="64"/>
                    <a:pt x="645" y="64"/>
                  </a:cubicBezTo>
                  <a:cubicBezTo>
                    <a:pt x="645" y="63"/>
                    <a:pt x="645" y="62"/>
                    <a:pt x="644" y="61"/>
                  </a:cubicBezTo>
                  <a:cubicBezTo>
                    <a:pt x="644" y="61"/>
                    <a:pt x="644" y="61"/>
                    <a:pt x="644" y="61"/>
                  </a:cubicBezTo>
                  <a:cubicBezTo>
                    <a:pt x="644" y="55"/>
                    <a:pt x="644" y="55"/>
                    <a:pt x="644" y="55"/>
                  </a:cubicBezTo>
                  <a:cubicBezTo>
                    <a:pt x="644" y="55"/>
                    <a:pt x="645" y="55"/>
                    <a:pt x="645" y="56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44" y="41"/>
                    <a:pt x="644" y="41"/>
                    <a:pt x="644" y="41"/>
                  </a:cubicBezTo>
                  <a:cubicBezTo>
                    <a:pt x="644" y="36"/>
                    <a:pt x="644" y="36"/>
                    <a:pt x="644" y="36"/>
                  </a:cubicBezTo>
                  <a:cubicBezTo>
                    <a:pt x="655" y="48"/>
                    <a:pt x="655" y="48"/>
                    <a:pt x="655" y="48"/>
                  </a:cubicBezTo>
                  <a:cubicBezTo>
                    <a:pt x="655" y="48"/>
                    <a:pt x="655" y="48"/>
                    <a:pt x="655" y="48"/>
                  </a:cubicBezTo>
                  <a:cubicBezTo>
                    <a:pt x="659" y="52"/>
                    <a:pt x="659" y="52"/>
                    <a:pt x="659" y="52"/>
                  </a:cubicBezTo>
                  <a:cubicBezTo>
                    <a:pt x="662" y="49"/>
                    <a:pt x="662" y="49"/>
                    <a:pt x="662" y="49"/>
                  </a:cubicBezTo>
                  <a:cubicBezTo>
                    <a:pt x="644" y="30"/>
                    <a:pt x="644" y="30"/>
                    <a:pt x="644" y="30"/>
                  </a:cubicBezTo>
                  <a:cubicBezTo>
                    <a:pt x="644" y="25"/>
                    <a:pt x="644" y="25"/>
                    <a:pt x="644" y="25"/>
                  </a:cubicBezTo>
                  <a:cubicBezTo>
                    <a:pt x="659" y="41"/>
                    <a:pt x="659" y="41"/>
                    <a:pt x="659" y="41"/>
                  </a:cubicBezTo>
                  <a:cubicBezTo>
                    <a:pt x="659" y="38"/>
                    <a:pt x="659" y="34"/>
                    <a:pt x="660" y="31"/>
                  </a:cubicBezTo>
                  <a:cubicBezTo>
                    <a:pt x="663" y="24"/>
                    <a:pt x="668" y="16"/>
                    <a:pt x="677" y="7"/>
                  </a:cubicBezTo>
                  <a:cubicBezTo>
                    <a:pt x="677" y="7"/>
                    <a:pt x="677" y="7"/>
                    <a:pt x="677" y="7"/>
                  </a:cubicBezTo>
                  <a:cubicBezTo>
                    <a:pt x="677" y="7"/>
                    <a:pt x="677" y="7"/>
                    <a:pt x="677" y="7"/>
                  </a:cubicBezTo>
                  <a:cubicBezTo>
                    <a:pt x="677" y="7"/>
                    <a:pt x="677" y="7"/>
                    <a:pt x="677" y="7"/>
                  </a:cubicBezTo>
                  <a:cubicBezTo>
                    <a:pt x="678" y="6"/>
                    <a:pt x="679" y="5"/>
                    <a:pt x="679" y="5"/>
                  </a:cubicBezTo>
                  <a:cubicBezTo>
                    <a:pt x="679" y="4"/>
                    <a:pt x="679" y="4"/>
                    <a:pt x="679" y="4"/>
                  </a:cubicBezTo>
                  <a:cubicBezTo>
                    <a:pt x="679" y="4"/>
                    <a:pt x="679" y="4"/>
                    <a:pt x="678" y="4"/>
                  </a:cubicBezTo>
                  <a:cubicBezTo>
                    <a:pt x="677" y="4"/>
                    <a:pt x="676" y="5"/>
                    <a:pt x="675" y="5"/>
                  </a:cubicBezTo>
                  <a:cubicBezTo>
                    <a:pt x="675" y="6"/>
                    <a:pt x="675" y="6"/>
                    <a:pt x="675" y="6"/>
                  </a:cubicBezTo>
                  <a:cubicBezTo>
                    <a:pt x="675" y="6"/>
                    <a:pt x="675" y="6"/>
                    <a:pt x="675" y="6"/>
                  </a:cubicBezTo>
                  <a:cubicBezTo>
                    <a:pt x="675" y="6"/>
                    <a:pt x="675" y="6"/>
                    <a:pt x="675" y="6"/>
                  </a:cubicBezTo>
                  <a:cubicBezTo>
                    <a:pt x="666" y="15"/>
                    <a:pt x="658" y="19"/>
                    <a:pt x="651" y="21"/>
                  </a:cubicBezTo>
                  <a:cubicBezTo>
                    <a:pt x="649" y="22"/>
                    <a:pt x="646" y="22"/>
                    <a:pt x="644" y="22"/>
                  </a:cubicBezTo>
                  <a:cubicBezTo>
                    <a:pt x="644" y="19"/>
                    <a:pt x="644" y="19"/>
                    <a:pt x="644" y="19"/>
                  </a:cubicBezTo>
                  <a:cubicBezTo>
                    <a:pt x="646" y="19"/>
                    <a:pt x="648" y="19"/>
                    <a:pt x="650" y="18"/>
                  </a:cubicBezTo>
                  <a:cubicBezTo>
                    <a:pt x="657" y="16"/>
                    <a:pt x="664" y="12"/>
                    <a:pt x="673" y="3"/>
                  </a:cubicBezTo>
                  <a:cubicBezTo>
                    <a:pt x="673" y="3"/>
                    <a:pt x="673" y="3"/>
                    <a:pt x="673" y="3"/>
                  </a:cubicBezTo>
                  <a:cubicBezTo>
                    <a:pt x="674" y="2"/>
                    <a:pt x="676" y="1"/>
                    <a:pt x="677" y="1"/>
                  </a:cubicBezTo>
                  <a:cubicBezTo>
                    <a:pt x="679" y="0"/>
                    <a:pt x="680" y="0"/>
                    <a:pt x="681" y="1"/>
                  </a:cubicBezTo>
                  <a:cubicBezTo>
                    <a:pt x="682" y="2"/>
                    <a:pt x="682" y="4"/>
                    <a:pt x="682" y="6"/>
                  </a:cubicBezTo>
                  <a:cubicBezTo>
                    <a:pt x="681" y="7"/>
                    <a:pt x="681" y="8"/>
                    <a:pt x="679" y="10"/>
                  </a:cubicBezTo>
                  <a:cubicBezTo>
                    <a:pt x="679" y="10"/>
                    <a:pt x="679" y="10"/>
                    <a:pt x="679" y="10"/>
                  </a:cubicBezTo>
                  <a:cubicBezTo>
                    <a:pt x="670" y="18"/>
                    <a:pt x="665" y="26"/>
                    <a:pt x="663" y="32"/>
                  </a:cubicBezTo>
                  <a:cubicBezTo>
                    <a:pt x="661" y="39"/>
                    <a:pt x="663" y="44"/>
                    <a:pt x="666" y="48"/>
                  </a:cubicBezTo>
                  <a:cubicBezTo>
                    <a:pt x="666" y="48"/>
                    <a:pt x="666" y="49"/>
                    <a:pt x="666" y="50"/>
                  </a:cubicBezTo>
                  <a:cubicBezTo>
                    <a:pt x="666" y="50"/>
                    <a:pt x="666" y="50"/>
                    <a:pt x="666" y="50"/>
                  </a:cubicBezTo>
                  <a:cubicBezTo>
                    <a:pt x="660" y="55"/>
                    <a:pt x="660" y="55"/>
                    <a:pt x="660" y="55"/>
                  </a:cubicBezTo>
                  <a:cubicBezTo>
                    <a:pt x="660" y="55"/>
                    <a:pt x="660" y="55"/>
                    <a:pt x="660" y="55"/>
                  </a:cubicBezTo>
                  <a:cubicBezTo>
                    <a:pt x="659" y="56"/>
                    <a:pt x="658" y="56"/>
                    <a:pt x="658" y="55"/>
                  </a:cubicBezTo>
                  <a:cubicBezTo>
                    <a:pt x="654" y="51"/>
                    <a:pt x="654" y="51"/>
                    <a:pt x="654" y="51"/>
                  </a:cubicBezTo>
                  <a:cubicBezTo>
                    <a:pt x="647" y="59"/>
                    <a:pt x="647" y="59"/>
                    <a:pt x="647" y="59"/>
                  </a:cubicBezTo>
                  <a:cubicBezTo>
                    <a:pt x="648" y="62"/>
                    <a:pt x="649" y="65"/>
                    <a:pt x="647" y="66"/>
                  </a:cubicBezTo>
                  <a:cubicBezTo>
                    <a:pt x="646" y="67"/>
                    <a:pt x="646" y="67"/>
                    <a:pt x="646" y="67"/>
                  </a:cubicBezTo>
                  <a:cubicBezTo>
                    <a:pt x="646" y="67"/>
                    <a:pt x="646" y="67"/>
                    <a:pt x="646" y="67"/>
                  </a:cubicBezTo>
                  <a:cubicBezTo>
                    <a:pt x="646" y="67"/>
                    <a:pt x="646" y="67"/>
                    <a:pt x="646" y="67"/>
                  </a:cubicBezTo>
                  <a:lnTo>
                    <a:pt x="644" y="69"/>
                  </a:lnTo>
                  <a:close/>
                  <a:moveTo>
                    <a:pt x="644" y="19"/>
                  </a:moveTo>
                  <a:cubicBezTo>
                    <a:pt x="644" y="22"/>
                    <a:pt x="644" y="22"/>
                    <a:pt x="644" y="22"/>
                  </a:cubicBezTo>
                  <a:cubicBezTo>
                    <a:pt x="643" y="22"/>
                    <a:pt x="643" y="22"/>
                    <a:pt x="642" y="22"/>
                  </a:cubicBezTo>
                  <a:cubicBezTo>
                    <a:pt x="642" y="19"/>
                    <a:pt x="642" y="19"/>
                    <a:pt x="642" y="19"/>
                  </a:cubicBezTo>
                  <a:cubicBezTo>
                    <a:pt x="643" y="19"/>
                    <a:pt x="643" y="19"/>
                    <a:pt x="644" y="19"/>
                  </a:cubicBezTo>
                  <a:close/>
                  <a:moveTo>
                    <a:pt x="644" y="25"/>
                  </a:moveTo>
                  <a:cubicBezTo>
                    <a:pt x="644" y="30"/>
                    <a:pt x="644" y="30"/>
                    <a:pt x="644" y="30"/>
                  </a:cubicBezTo>
                  <a:cubicBezTo>
                    <a:pt x="642" y="28"/>
                    <a:pt x="642" y="28"/>
                    <a:pt x="642" y="28"/>
                  </a:cubicBezTo>
                  <a:cubicBezTo>
                    <a:pt x="642" y="23"/>
                    <a:pt x="642" y="23"/>
                    <a:pt x="642" y="23"/>
                  </a:cubicBezTo>
                  <a:cubicBezTo>
                    <a:pt x="644" y="25"/>
                    <a:pt x="644" y="25"/>
                    <a:pt x="644" y="25"/>
                  </a:cubicBezTo>
                  <a:close/>
                  <a:moveTo>
                    <a:pt x="644" y="36"/>
                  </a:moveTo>
                  <a:cubicBezTo>
                    <a:pt x="644" y="41"/>
                    <a:pt x="644" y="41"/>
                    <a:pt x="644" y="41"/>
                  </a:cubicBezTo>
                  <a:cubicBezTo>
                    <a:pt x="642" y="39"/>
                    <a:pt x="642" y="39"/>
                    <a:pt x="642" y="39"/>
                  </a:cubicBezTo>
                  <a:cubicBezTo>
                    <a:pt x="642" y="34"/>
                    <a:pt x="642" y="34"/>
                    <a:pt x="642" y="34"/>
                  </a:cubicBezTo>
                  <a:cubicBezTo>
                    <a:pt x="644" y="36"/>
                    <a:pt x="644" y="36"/>
                    <a:pt x="644" y="36"/>
                  </a:cubicBezTo>
                  <a:close/>
                  <a:moveTo>
                    <a:pt x="644" y="55"/>
                  </a:moveTo>
                  <a:cubicBezTo>
                    <a:pt x="644" y="61"/>
                    <a:pt x="644" y="61"/>
                    <a:pt x="644" y="61"/>
                  </a:cubicBezTo>
                  <a:cubicBezTo>
                    <a:pt x="643" y="62"/>
                    <a:pt x="643" y="62"/>
                    <a:pt x="643" y="62"/>
                  </a:cubicBezTo>
                  <a:cubicBezTo>
                    <a:pt x="644" y="63"/>
                    <a:pt x="644" y="63"/>
                    <a:pt x="644" y="63"/>
                  </a:cubicBezTo>
                  <a:cubicBezTo>
                    <a:pt x="644" y="69"/>
                    <a:pt x="644" y="69"/>
                    <a:pt x="644" y="69"/>
                  </a:cubicBezTo>
                  <a:cubicBezTo>
                    <a:pt x="642" y="71"/>
                    <a:pt x="642" y="71"/>
                    <a:pt x="642" y="71"/>
                  </a:cubicBezTo>
                  <a:cubicBezTo>
                    <a:pt x="642" y="71"/>
                    <a:pt x="642" y="71"/>
                    <a:pt x="642" y="71"/>
                  </a:cubicBezTo>
                  <a:cubicBezTo>
                    <a:pt x="642" y="67"/>
                    <a:pt x="642" y="67"/>
                    <a:pt x="642" y="67"/>
                  </a:cubicBezTo>
                  <a:cubicBezTo>
                    <a:pt x="642" y="66"/>
                    <a:pt x="642" y="66"/>
                    <a:pt x="642" y="66"/>
                  </a:cubicBezTo>
                  <a:cubicBezTo>
                    <a:pt x="642" y="65"/>
                    <a:pt x="642" y="65"/>
                    <a:pt x="642" y="65"/>
                  </a:cubicBezTo>
                  <a:cubicBezTo>
                    <a:pt x="642" y="59"/>
                    <a:pt x="642" y="59"/>
                    <a:pt x="642" y="59"/>
                  </a:cubicBezTo>
                  <a:cubicBezTo>
                    <a:pt x="643" y="58"/>
                    <a:pt x="643" y="58"/>
                    <a:pt x="643" y="58"/>
                  </a:cubicBezTo>
                  <a:cubicBezTo>
                    <a:pt x="642" y="58"/>
                    <a:pt x="642" y="57"/>
                    <a:pt x="642" y="57"/>
                  </a:cubicBezTo>
                  <a:cubicBezTo>
                    <a:pt x="642" y="51"/>
                    <a:pt x="642" y="51"/>
                    <a:pt x="642" y="51"/>
                  </a:cubicBezTo>
                  <a:cubicBezTo>
                    <a:pt x="642" y="52"/>
                    <a:pt x="642" y="52"/>
                    <a:pt x="642" y="52"/>
                  </a:cubicBezTo>
                  <a:cubicBezTo>
                    <a:pt x="643" y="53"/>
                    <a:pt x="643" y="54"/>
                    <a:pt x="644" y="55"/>
                  </a:cubicBezTo>
                  <a:close/>
                  <a:moveTo>
                    <a:pt x="642" y="19"/>
                  </a:moveTo>
                  <a:cubicBezTo>
                    <a:pt x="642" y="22"/>
                    <a:pt x="642" y="22"/>
                    <a:pt x="642" y="22"/>
                  </a:cubicBezTo>
                  <a:cubicBezTo>
                    <a:pt x="642" y="22"/>
                    <a:pt x="641" y="22"/>
                    <a:pt x="641" y="22"/>
                  </a:cubicBezTo>
                  <a:cubicBezTo>
                    <a:pt x="642" y="23"/>
                    <a:pt x="642" y="23"/>
                    <a:pt x="642" y="23"/>
                  </a:cubicBezTo>
                  <a:cubicBezTo>
                    <a:pt x="642" y="28"/>
                    <a:pt x="642" y="28"/>
                    <a:pt x="642" y="28"/>
                  </a:cubicBezTo>
                  <a:cubicBezTo>
                    <a:pt x="633" y="19"/>
                    <a:pt x="633" y="19"/>
                    <a:pt x="633" y="19"/>
                  </a:cubicBezTo>
                  <a:cubicBezTo>
                    <a:pt x="633" y="15"/>
                    <a:pt x="633" y="15"/>
                    <a:pt x="633" y="15"/>
                  </a:cubicBezTo>
                  <a:cubicBezTo>
                    <a:pt x="634" y="15"/>
                    <a:pt x="634" y="15"/>
                    <a:pt x="635" y="15"/>
                  </a:cubicBezTo>
                  <a:cubicBezTo>
                    <a:pt x="636" y="17"/>
                    <a:pt x="639" y="18"/>
                    <a:pt x="642" y="19"/>
                  </a:cubicBezTo>
                  <a:close/>
                  <a:moveTo>
                    <a:pt x="642" y="34"/>
                  </a:moveTo>
                  <a:cubicBezTo>
                    <a:pt x="634" y="25"/>
                    <a:pt x="634" y="25"/>
                    <a:pt x="634" y="25"/>
                  </a:cubicBezTo>
                  <a:cubicBezTo>
                    <a:pt x="634" y="25"/>
                    <a:pt x="634" y="25"/>
                    <a:pt x="634" y="25"/>
                  </a:cubicBezTo>
                  <a:cubicBezTo>
                    <a:pt x="634" y="25"/>
                    <a:pt x="634" y="25"/>
                    <a:pt x="634" y="25"/>
                  </a:cubicBezTo>
                  <a:cubicBezTo>
                    <a:pt x="633" y="25"/>
                    <a:pt x="633" y="25"/>
                    <a:pt x="633" y="25"/>
                  </a:cubicBezTo>
                  <a:cubicBezTo>
                    <a:pt x="633" y="30"/>
                    <a:pt x="633" y="30"/>
                    <a:pt x="633" y="30"/>
                  </a:cubicBezTo>
                  <a:cubicBezTo>
                    <a:pt x="642" y="39"/>
                    <a:pt x="642" y="39"/>
                    <a:pt x="642" y="39"/>
                  </a:cubicBezTo>
                  <a:cubicBezTo>
                    <a:pt x="642" y="34"/>
                    <a:pt x="642" y="34"/>
                    <a:pt x="642" y="34"/>
                  </a:cubicBezTo>
                  <a:close/>
                  <a:moveTo>
                    <a:pt x="642" y="51"/>
                  </a:moveTo>
                  <a:cubicBezTo>
                    <a:pt x="642" y="57"/>
                    <a:pt x="642" y="57"/>
                    <a:pt x="642" y="57"/>
                  </a:cubicBezTo>
                  <a:cubicBezTo>
                    <a:pt x="641" y="56"/>
                    <a:pt x="640" y="55"/>
                    <a:pt x="639" y="54"/>
                  </a:cubicBezTo>
                  <a:cubicBezTo>
                    <a:pt x="638" y="51"/>
                    <a:pt x="636" y="49"/>
                    <a:pt x="634" y="47"/>
                  </a:cubicBezTo>
                  <a:cubicBezTo>
                    <a:pt x="633" y="47"/>
                    <a:pt x="633" y="47"/>
                    <a:pt x="633" y="47"/>
                  </a:cubicBezTo>
                  <a:cubicBezTo>
                    <a:pt x="633" y="42"/>
                    <a:pt x="633" y="42"/>
                    <a:pt x="633" y="42"/>
                  </a:cubicBezTo>
                  <a:cubicBezTo>
                    <a:pt x="634" y="43"/>
                    <a:pt x="635" y="44"/>
                    <a:pt x="636" y="45"/>
                  </a:cubicBezTo>
                  <a:cubicBezTo>
                    <a:pt x="638" y="47"/>
                    <a:pt x="640" y="49"/>
                    <a:pt x="642" y="51"/>
                  </a:cubicBezTo>
                  <a:close/>
                  <a:moveTo>
                    <a:pt x="642" y="59"/>
                  </a:moveTo>
                  <a:cubicBezTo>
                    <a:pt x="641" y="60"/>
                    <a:pt x="641" y="60"/>
                    <a:pt x="641" y="60"/>
                  </a:cubicBezTo>
                  <a:cubicBezTo>
                    <a:pt x="633" y="52"/>
                    <a:pt x="633" y="52"/>
                    <a:pt x="633" y="52"/>
                  </a:cubicBezTo>
                  <a:cubicBezTo>
                    <a:pt x="633" y="57"/>
                    <a:pt x="633" y="57"/>
                    <a:pt x="633" y="57"/>
                  </a:cubicBezTo>
                  <a:cubicBezTo>
                    <a:pt x="639" y="62"/>
                    <a:pt x="639" y="62"/>
                    <a:pt x="639" y="62"/>
                  </a:cubicBezTo>
                  <a:cubicBezTo>
                    <a:pt x="637" y="63"/>
                    <a:pt x="637" y="63"/>
                    <a:pt x="637" y="63"/>
                  </a:cubicBezTo>
                  <a:cubicBezTo>
                    <a:pt x="635" y="62"/>
                    <a:pt x="635" y="62"/>
                    <a:pt x="635" y="62"/>
                  </a:cubicBezTo>
                  <a:cubicBezTo>
                    <a:pt x="635" y="61"/>
                    <a:pt x="635" y="61"/>
                    <a:pt x="635" y="61"/>
                  </a:cubicBezTo>
                  <a:cubicBezTo>
                    <a:pt x="635" y="61"/>
                    <a:pt x="635" y="61"/>
                    <a:pt x="635" y="61"/>
                  </a:cubicBezTo>
                  <a:cubicBezTo>
                    <a:pt x="633" y="60"/>
                    <a:pt x="633" y="60"/>
                    <a:pt x="633" y="60"/>
                  </a:cubicBezTo>
                  <a:cubicBezTo>
                    <a:pt x="633" y="66"/>
                    <a:pt x="633" y="66"/>
                    <a:pt x="633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3" y="66"/>
                    <a:pt x="633" y="66"/>
                    <a:pt x="633" y="66"/>
                  </a:cubicBezTo>
                  <a:cubicBezTo>
                    <a:pt x="633" y="70"/>
                    <a:pt x="633" y="70"/>
                    <a:pt x="633" y="70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38" y="67"/>
                    <a:pt x="638" y="67"/>
                    <a:pt x="638" y="67"/>
                  </a:cubicBezTo>
                  <a:cubicBezTo>
                    <a:pt x="641" y="64"/>
                    <a:pt x="641" y="64"/>
                    <a:pt x="641" y="64"/>
                  </a:cubicBezTo>
                  <a:cubicBezTo>
                    <a:pt x="642" y="65"/>
                    <a:pt x="642" y="65"/>
                    <a:pt x="642" y="65"/>
                  </a:cubicBezTo>
                  <a:cubicBezTo>
                    <a:pt x="642" y="59"/>
                    <a:pt x="642" y="59"/>
                    <a:pt x="642" y="59"/>
                  </a:cubicBezTo>
                  <a:close/>
                  <a:moveTo>
                    <a:pt x="642" y="67"/>
                  </a:moveTo>
                  <a:cubicBezTo>
                    <a:pt x="642" y="71"/>
                    <a:pt x="642" y="71"/>
                    <a:pt x="642" y="71"/>
                  </a:cubicBezTo>
                  <a:cubicBezTo>
                    <a:pt x="639" y="74"/>
                    <a:pt x="636" y="75"/>
                    <a:pt x="633" y="76"/>
                  </a:cubicBezTo>
                  <a:cubicBezTo>
                    <a:pt x="633" y="72"/>
                    <a:pt x="633" y="72"/>
                    <a:pt x="633" y="72"/>
                  </a:cubicBezTo>
                  <a:cubicBezTo>
                    <a:pt x="636" y="72"/>
                    <a:pt x="638" y="70"/>
                    <a:pt x="640" y="68"/>
                  </a:cubicBezTo>
                  <a:lnTo>
                    <a:pt x="642" y="67"/>
                  </a:lnTo>
                  <a:close/>
                  <a:moveTo>
                    <a:pt x="633" y="15"/>
                  </a:moveTo>
                  <a:cubicBezTo>
                    <a:pt x="633" y="19"/>
                    <a:pt x="633" y="19"/>
                    <a:pt x="633" y="19"/>
                  </a:cubicBezTo>
                  <a:cubicBezTo>
                    <a:pt x="633" y="19"/>
                    <a:pt x="633" y="19"/>
                    <a:pt x="633" y="19"/>
                  </a:cubicBezTo>
                  <a:cubicBezTo>
                    <a:pt x="630" y="21"/>
                    <a:pt x="630" y="21"/>
                    <a:pt x="630" y="21"/>
                  </a:cubicBezTo>
                  <a:cubicBezTo>
                    <a:pt x="630" y="17"/>
                    <a:pt x="630" y="17"/>
                    <a:pt x="630" y="17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3" y="15"/>
                    <a:pt x="633" y="15"/>
                    <a:pt x="633" y="15"/>
                  </a:cubicBezTo>
                  <a:close/>
                  <a:moveTo>
                    <a:pt x="633" y="25"/>
                  </a:moveTo>
                  <a:cubicBezTo>
                    <a:pt x="633" y="30"/>
                    <a:pt x="633" y="30"/>
                    <a:pt x="633" y="30"/>
                  </a:cubicBezTo>
                  <a:cubicBezTo>
                    <a:pt x="633" y="29"/>
                    <a:pt x="633" y="29"/>
                    <a:pt x="633" y="29"/>
                  </a:cubicBezTo>
                  <a:cubicBezTo>
                    <a:pt x="630" y="31"/>
                    <a:pt x="630" y="31"/>
                    <a:pt x="630" y="31"/>
                  </a:cubicBezTo>
                  <a:cubicBezTo>
                    <a:pt x="630" y="22"/>
                    <a:pt x="630" y="22"/>
                    <a:pt x="630" y="22"/>
                  </a:cubicBezTo>
                  <a:cubicBezTo>
                    <a:pt x="633" y="25"/>
                    <a:pt x="633" y="25"/>
                    <a:pt x="633" y="25"/>
                  </a:cubicBezTo>
                  <a:close/>
                  <a:moveTo>
                    <a:pt x="633" y="42"/>
                  </a:moveTo>
                  <a:cubicBezTo>
                    <a:pt x="633" y="47"/>
                    <a:pt x="633" y="47"/>
                    <a:pt x="633" y="47"/>
                  </a:cubicBezTo>
                  <a:cubicBezTo>
                    <a:pt x="632" y="46"/>
                    <a:pt x="631" y="45"/>
                    <a:pt x="630" y="44"/>
                  </a:cubicBezTo>
                  <a:cubicBezTo>
                    <a:pt x="630" y="39"/>
                    <a:pt x="630" y="39"/>
                    <a:pt x="630" y="39"/>
                  </a:cubicBezTo>
                  <a:cubicBezTo>
                    <a:pt x="631" y="40"/>
                    <a:pt x="632" y="41"/>
                    <a:pt x="633" y="42"/>
                  </a:cubicBezTo>
                  <a:close/>
                  <a:moveTo>
                    <a:pt x="633" y="52"/>
                  </a:moveTo>
                  <a:cubicBezTo>
                    <a:pt x="633" y="57"/>
                    <a:pt x="633" y="57"/>
                    <a:pt x="633" y="57"/>
                  </a:cubicBezTo>
                  <a:cubicBezTo>
                    <a:pt x="630" y="53"/>
                    <a:pt x="630" y="53"/>
                    <a:pt x="630" y="53"/>
                  </a:cubicBezTo>
                  <a:cubicBezTo>
                    <a:pt x="630" y="49"/>
                    <a:pt x="630" y="49"/>
                    <a:pt x="630" y="49"/>
                  </a:cubicBezTo>
                  <a:cubicBezTo>
                    <a:pt x="633" y="52"/>
                    <a:pt x="633" y="52"/>
                    <a:pt x="633" y="52"/>
                  </a:cubicBezTo>
                  <a:close/>
                  <a:moveTo>
                    <a:pt x="633" y="60"/>
                  </a:moveTo>
                  <a:cubicBezTo>
                    <a:pt x="630" y="56"/>
                    <a:pt x="630" y="56"/>
                    <a:pt x="630" y="56"/>
                  </a:cubicBezTo>
                  <a:cubicBezTo>
                    <a:pt x="630" y="61"/>
                    <a:pt x="630" y="61"/>
                    <a:pt x="630" y="61"/>
                  </a:cubicBezTo>
                  <a:cubicBezTo>
                    <a:pt x="632" y="63"/>
                    <a:pt x="632" y="63"/>
                    <a:pt x="632" y="63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0" y="72"/>
                    <a:pt x="630" y="72"/>
                    <a:pt x="630" y="72"/>
                  </a:cubicBezTo>
                  <a:cubicBezTo>
                    <a:pt x="633" y="70"/>
                    <a:pt x="633" y="70"/>
                    <a:pt x="633" y="70"/>
                  </a:cubicBezTo>
                  <a:cubicBezTo>
                    <a:pt x="633" y="66"/>
                    <a:pt x="633" y="66"/>
                    <a:pt x="633" y="66"/>
                  </a:cubicBezTo>
                  <a:cubicBezTo>
                    <a:pt x="633" y="67"/>
                    <a:pt x="633" y="67"/>
                    <a:pt x="633" y="67"/>
                  </a:cubicBezTo>
                  <a:cubicBezTo>
                    <a:pt x="633" y="66"/>
                    <a:pt x="633" y="66"/>
                    <a:pt x="633" y="66"/>
                  </a:cubicBezTo>
                  <a:cubicBezTo>
                    <a:pt x="633" y="60"/>
                    <a:pt x="633" y="60"/>
                    <a:pt x="633" y="60"/>
                  </a:cubicBezTo>
                  <a:close/>
                  <a:moveTo>
                    <a:pt x="633" y="72"/>
                  </a:moveTo>
                  <a:cubicBezTo>
                    <a:pt x="633" y="76"/>
                    <a:pt x="633" y="76"/>
                    <a:pt x="633" y="76"/>
                  </a:cubicBezTo>
                  <a:cubicBezTo>
                    <a:pt x="632" y="76"/>
                    <a:pt x="631" y="76"/>
                    <a:pt x="630" y="76"/>
                  </a:cubicBezTo>
                  <a:cubicBezTo>
                    <a:pt x="630" y="73"/>
                    <a:pt x="630" y="73"/>
                    <a:pt x="630" y="73"/>
                  </a:cubicBezTo>
                  <a:cubicBezTo>
                    <a:pt x="631" y="73"/>
                    <a:pt x="632" y="73"/>
                    <a:pt x="633" y="72"/>
                  </a:cubicBezTo>
                  <a:close/>
                  <a:moveTo>
                    <a:pt x="630" y="17"/>
                  </a:moveTo>
                  <a:cubicBezTo>
                    <a:pt x="630" y="21"/>
                    <a:pt x="630" y="21"/>
                    <a:pt x="630" y="21"/>
                  </a:cubicBezTo>
                  <a:cubicBezTo>
                    <a:pt x="630" y="22"/>
                    <a:pt x="630" y="22"/>
                    <a:pt x="630" y="22"/>
                  </a:cubicBezTo>
                  <a:cubicBezTo>
                    <a:pt x="630" y="22"/>
                    <a:pt x="630" y="22"/>
                    <a:pt x="630" y="22"/>
                  </a:cubicBezTo>
                  <a:cubicBezTo>
                    <a:pt x="630" y="31"/>
                    <a:pt x="630" y="31"/>
                    <a:pt x="630" y="31"/>
                  </a:cubicBezTo>
                  <a:cubicBezTo>
                    <a:pt x="628" y="33"/>
                    <a:pt x="628" y="33"/>
                    <a:pt x="628" y="33"/>
                  </a:cubicBezTo>
                  <a:cubicBezTo>
                    <a:pt x="628" y="29"/>
                    <a:pt x="628" y="29"/>
                    <a:pt x="628" y="29"/>
                  </a:cubicBezTo>
                  <a:cubicBezTo>
                    <a:pt x="630" y="27"/>
                    <a:pt x="630" y="27"/>
                    <a:pt x="630" y="27"/>
                  </a:cubicBezTo>
                  <a:cubicBezTo>
                    <a:pt x="628" y="24"/>
                    <a:pt x="628" y="24"/>
                    <a:pt x="628" y="24"/>
                  </a:cubicBezTo>
                  <a:cubicBezTo>
                    <a:pt x="628" y="19"/>
                    <a:pt x="628" y="19"/>
                    <a:pt x="628" y="19"/>
                  </a:cubicBezTo>
                  <a:cubicBezTo>
                    <a:pt x="630" y="17"/>
                    <a:pt x="630" y="17"/>
                    <a:pt x="630" y="17"/>
                  </a:cubicBezTo>
                  <a:close/>
                  <a:moveTo>
                    <a:pt x="630" y="39"/>
                  </a:moveTo>
                  <a:cubicBezTo>
                    <a:pt x="630" y="44"/>
                    <a:pt x="630" y="44"/>
                    <a:pt x="630" y="44"/>
                  </a:cubicBezTo>
                  <a:cubicBezTo>
                    <a:pt x="630" y="43"/>
                    <a:pt x="629" y="42"/>
                    <a:pt x="628" y="42"/>
                  </a:cubicBezTo>
                  <a:cubicBezTo>
                    <a:pt x="628" y="38"/>
                    <a:pt x="628" y="38"/>
                    <a:pt x="628" y="38"/>
                  </a:cubicBezTo>
                  <a:cubicBezTo>
                    <a:pt x="629" y="38"/>
                    <a:pt x="629" y="38"/>
                    <a:pt x="630" y="39"/>
                  </a:cubicBezTo>
                  <a:cubicBezTo>
                    <a:pt x="630" y="39"/>
                    <a:pt x="630" y="39"/>
                    <a:pt x="630" y="39"/>
                  </a:cubicBezTo>
                  <a:close/>
                  <a:moveTo>
                    <a:pt x="630" y="49"/>
                  </a:moveTo>
                  <a:cubicBezTo>
                    <a:pt x="630" y="53"/>
                    <a:pt x="630" y="53"/>
                    <a:pt x="630" y="53"/>
                  </a:cubicBezTo>
                  <a:cubicBezTo>
                    <a:pt x="628" y="51"/>
                    <a:pt x="628" y="51"/>
                    <a:pt x="628" y="51"/>
                  </a:cubicBezTo>
                  <a:cubicBezTo>
                    <a:pt x="628" y="46"/>
                    <a:pt x="628" y="46"/>
                    <a:pt x="628" y="46"/>
                  </a:cubicBezTo>
                  <a:cubicBezTo>
                    <a:pt x="630" y="49"/>
                    <a:pt x="630" y="49"/>
                    <a:pt x="630" y="49"/>
                  </a:cubicBezTo>
                  <a:close/>
                  <a:moveTo>
                    <a:pt x="630" y="56"/>
                  </a:moveTo>
                  <a:cubicBezTo>
                    <a:pt x="630" y="61"/>
                    <a:pt x="630" y="61"/>
                    <a:pt x="630" y="61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8" y="54"/>
                    <a:pt x="628" y="54"/>
                    <a:pt x="628" y="54"/>
                  </a:cubicBezTo>
                  <a:cubicBezTo>
                    <a:pt x="629" y="55"/>
                    <a:pt x="629" y="55"/>
                    <a:pt x="629" y="55"/>
                  </a:cubicBezTo>
                  <a:cubicBezTo>
                    <a:pt x="629" y="55"/>
                    <a:pt x="629" y="55"/>
                    <a:pt x="630" y="55"/>
                  </a:cubicBezTo>
                  <a:cubicBezTo>
                    <a:pt x="630" y="55"/>
                    <a:pt x="630" y="56"/>
                    <a:pt x="630" y="56"/>
                  </a:cubicBezTo>
                  <a:cubicBezTo>
                    <a:pt x="630" y="56"/>
                    <a:pt x="630" y="56"/>
                    <a:pt x="630" y="56"/>
                  </a:cubicBezTo>
                  <a:close/>
                  <a:moveTo>
                    <a:pt x="630" y="64"/>
                  </a:moveTo>
                  <a:cubicBezTo>
                    <a:pt x="630" y="72"/>
                    <a:pt x="630" y="72"/>
                    <a:pt x="630" y="72"/>
                  </a:cubicBezTo>
                  <a:cubicBezTo>
                    <a:pt x="629" y="73"/>
                    <a:pt x="629" y="73"/>
                    <a:pt x="629" y="73"/>
                  </a:cubicBezTo>
                  <a:cubicBezTo>
                    <a:pt x="629" y="73"/>
                    <a:pt x="630" y="73"/>
                    <a:pt x="630" y="73"/>
                  </a:cubicBezTo>
                  <a:cubicBezTo>
                    <a:pt x="630" y="76"/>
                    <a:pt x="630" y="76"/>
                    <a:pt x="630" y="76"/>
                  </a:cubicBezTo>
                  <a:cubicBezTo>
                    <a:pt x="630" y="76"/>
                    <a:pt x="629" y="76"/>
                    <a:pt x="628" y="76"/>
                  </a:cubicBezTo>
                  <a:cubicBezTo>
                    <a:pt x="628" y="66"/>
                    <a:pt x="628" y="66"/>
                    <a:pt x="628" y="66"/>
                  </a:cubicBezTo>
                  <a:lnTo>
                    <a:pt x="630" y="64"/>
                  </a:lnTo>
                  <a:close/>
                  <a:moveTo>
                    <a:pt x="628" y="19"/>
                  </a:moveTo>
                  <a:cubicBezTo>
                    <a:pt x="628" y="24"/>
                    <a:pt x="628" y="24"/>
                    <a:pt x="628" y="24"/>
                  </a:cubicBezTo>
                  <a:cubicBezTo>
                    <a:pt x="627" y="23"/>
                    <a:pt x="627" y="23"/>
                    <a:pt x="627" y="23"/>
                  </a:cubicBezTo>
                  <a:cubicBezTo>
                    <a:pt x="627" y="23"/>
                    <a:pt x="627" y="23"/>
                    <a:pt x="627" y="23"/>
                  </a:cubicBezTo>
                  <a:cubicBezTo>
                    <a:pt x="626" y="22"/>
                    <a:pt x="626" y="21"/>
                    <a:pt x="627" y="20"/>
                  </a:cubicBezTo>
                  <a:cubicBezTo>
                    <a:pt x="628" y="19"/>
                    <a:pt x="628" y="19"/>
                    <a:pt x="628" y="19"/>
                  </a:cubicBezTo>
                  <a:close/>
                  <a:moveTo>
                    <a:pt x="628" y="29"/>
                  </a:moveTo>
                  <a:cubicBezTo>
                    <a:pt x="628" y="33"/>
                    <a:pt x="628" y="33"/>
                    <a:pt x="628" y="33"/>
                  </a:cubicBezTo>
                  <a:cubicBezTo>
                    <a:pt x="626" y="35"/>
                    <a:pt x="626" y="35"/>
                    <a:pt x="626" y="35"/>
                  </a:cubicBezTo>
                  <a:cubicBezTo>
                    <a:pt x="626" y="31"/>
                    <a:pt x="626" y="31"/>
                    <a:pt x="626" y="31"/>
                  </a:cubicBezTo>
                  <a:cubicBezTo>
                    <a:pt x="628" y="29"/>
                    <a:pt x="628" y="29"/>
                    <a:pt x="628" y="29"/>
                  </a:cubicBezTo>
                  <a:close/>
                  <a:moveTo>
                    <a:pt x="628" y="38"/>
                  </a:moveTo>
                  <a:cubicBezTo>
                    <a:pt x="628" y="42"/>
                    <a:pt x="628" y="42"/>
                    <a:pt x="628" y="42"/>
                  </a:cubicBezTo>
                  <a:cubicBezTo>
                    <a:pt x="627" y="41"/>
                    <a:pt x="627" y="41"/>
                    <a:pt x="627" y="41"/>
                  </a:cubicBezTo>
                  <a:cubicBezTo>
                    <a:pt x="627" y="41"/>
                    <a:pt x="626" y="40"/>
                    <a:pt x="626" y="40"/>
                  </a:cubicBezTo>
                  <a:cubicBezTo>
                    <a:pt x="626" y="36"/>
                    <a:pt x="626" y="36"/>
                    <a:pt x="626" y="36"/>
                  </a:cubicBezTo>
                  <a:cubicBezTo>
                    <a:pt x="627" y="36"/>
                    <a:pt x="627" y="37"/>
                    <a:pt x="628" y="38"/>
                  </a:cubicBezTo>
                  <a:close/>
                  <a:moveTo>
                    <a:pt x="628" y="46"/>
                  </a:moveTo>
                  <a:cubicBezTo>
                    <a:pt x="628" y="51"/>
                    <a:pt x="628" y="51"/>
                    <a:pt x="628" y="51"/>
                  </a:cubicBezTo>
                  <a:cubicBezTo>
                    <a:pt x="626" y="49"/>
                    <a:pt x="626" y="49"/>
                    <a:pt x="626" y="49"/>
                  </a:cubicBezTo>
                  <a:cubicBezTo>
                    <a:pt x="626" y="44"/>
                    <a:pt x="626" y="44"/>
                    <a:pt x="626" y="44"/>
                  </a:cubicBezTo>
                  <a:cubicBezTo>
                    <a:pt x="628" y="46"/>
                    <a:pt x="628" y="46"/>
                    <a:pt x="628" y="46"/>
                  </a:cubicBezTo>
                  <a:close/>
                  <a:moveTo>
                    <a:pt x="628" y="54"/>
                  </a:moveTo>
                  <a:cubicBezTo>
                    <a:pt x="628" y="59"/>
                    <a:pt x="628" y="59"/>
                    <a:pt x="628" y="59"/>
                  </a:cubicBezTo>
                  <a:cubicBezTo>
                    <a:pt x="626" y="61"/>
                    <a:pt x="626" y="61"/>
                    <a:pt x="626" y="61"/>
                  </a:cubicBezTo>
                  <a:cubicBezTo>
                    <a:pt x="626" y="57"/>
                    <a:pt x="626" y="57"/>
                    <a:pt x="626" y="57"/>
                  </a:cubicBezTo>
                  <a:cubicBezTo>
                    <a:pt x="626" y="57"/>
                    <a:pt x="626" y="57"/>
                    <a:pt x="626" y="57"/>
                  </a:cubicBezTo>
                  <a:cubicBezTo>
                    <a:pt x="626" y="56"/>
                    <a:pt x="626" y="56"/>
                    <a:pt x="626" y="56"/>
                  </a:cubicBezTo>
                  <a:cubicBezTo>
                    <a:pt x="626" y="52"/>
                    <a:pt x="626" y="52"/>
                    <a:pt x="626" y="52"/>
                  </a:cubicBezTo>
                  <a:cubicBezTo>
                    <a:pt x="628" y="54"/>
                    <a:pt x="628" y="54"/>
                    <a:pt x="628" y="54"/>
                  </a:cubicBezTo>
                  <a:close/>
                  <a:moveTo>
                    <a:pt x="628" y="66"/>
                  </a:moveTo>
                  <a:cubicBezTo>
                    <a:pt x="628" y="76"/>
                    <a:pt x="628" y="76"/>
                    <a:pt x="628" y="76"/>
                  </a:cubicBezTo>
                  <a:cubicBezTo>
                    <a:pt x="627" y="76"/>
                    <a:pt x="627" y="76"/>
                    <a:pt x="626" y="76"/>
                  </a:cubicBezTo>
                  <a:cubicBezTo>
                    <a:pt x="626" y="69"/>
                    <a:pt x="626" y="69"/>
                    <a:pt x="626" y="69"/>
                  </a:cubicBezTo>
                  <a:lnTo>
                    <a:pt x="628" y="66"/>
                  </a:lnTo>
                  <a:close/>
                  <a:moveTo>
                    <a:pt x="626" y="31"/>
                  </a:moveTo>
                  <a:cubicBezTo>
                    <a:pt x="626" y="35"/>
                    <a:pt x="626" y="35"/>
                    <a:pt x="626" y="35"/>
                  </a:cubicBezTo>
                  <a:cubicBezTo>
                    <a:pt x="626" y="36"/>
                    <a:pt x="626" y="36"/>
                    <a:pt x="626" y="36"/>
                  </a:cubicBezTo>
                  <a:cubicBezTo>
                    <a:pt x="626" y="36"/>
                    <a:pt x="626" y="36"/>
                    <a:pt x="626" y="36"/>
                  </a:cubicBezTo>
                  <a:cubicBezTo>
                    <a:pt x="626" y="40"/>
                    <a:pt x="626" y="40"/>
                    <a:pt x="626" y="40"/>
                  </a:cubicBezTo>
                  <a:cubicBezTo>
                    <a:pt x="625" y="39"/>
                    <a:pt x="624" y="38"/>
                    <a:pt x="623" y="38"/>
                  </a:cubicBezTo>
                  <a:cubicBezTo>
                    <a:pt x="622" y="39"/>
                    <a:pt x="622" y="39"/>
                    <a:pt x="622" y="39"/>
                  </a:cubicBezTo>
                  <a:cubicBezTo>
                    <a:pt x="622" y="33"/>
                    <a:pt x="622" y="33"/>
                    <a:pt x="622" y="33"/>
                  </a:cubicBezTo>
                  <a:cubicBezTo>
                    <a:pt x="622" y="33"/>
                    <a:pt x="622" y="34"/>
                    <a:pt x="623" y="34"/>
                  </a:cubicBezTo>
                  <a:cubicBezTo>
                    <a:pt x="626" y="31"/>
                    <a:pt x="626" y="31"/>
                    <a:pt x="626" y="31"/>
                  </a:cubicBezTo>
                  <a:close/>
                  <a:moveTo>
                    <a:pt x="626" y="44"/>
                  </a:moveTo>
                  <a:cubicBezTo>
                    <a:pt x="622" y="39"/>
                    <a:pt x="622" y="39"/>
                    <a:pt x="622" y="39"/>
                  </a:cubicBezTo>
                  <a:cubicBezTo>
                    <a:pt x="622" y="44"/>
                    <a:pt x="622" y="44"/>
                    <a:pt x="622" y="44"/>
                  </a:cubicBezTo>
                  <a:cubicBezTo>
                    <a:pt x="626" y="49"/>
                    <a:pt x="626" y="49"/>
                    <a:pt x="626" y="49"/>
                  </a:cubicBezTo>
                  <a:cubicBezTo>
                    <a:pt x="626" y="44"/>
                    <a:pt x="626" y="44"/>
                    <a:pt x="626" y="44"/>
                  </a:cubicBezTo>
                  <a:close/>
                  <a:moveTo>
                    <a:pt x="626" y="52"/>
                  </a:moveTo>
                  <a:cubicBezTo>
                    <a:pt x="626" y="56"/>
                    <a:pt x="626" y="56"/>
                    <a:pt x="626" y="56"/>
                  </a:cubicBezTo>
                  <a:cubicBezTo>
                    <a:pt x="624" y="54"/>
                    <a:pt x="624" y="54"/>
                    <a:pt x="624" y="54"/>
                  </a:cubicBezTo>
                  <a:cubicBezTo>
                    <a:pt x="622" y="57"/>
                    <a:pt x="622" y="57"/>
                    <a:pt x="622" y="57"/>
                  </a:cubicBezTo>
                  <a:cubicBezTo>
                    <a:pt x="622" y="52"/>
                    <a:pt x="622" y="52"/>
                    <a:pt x="622" y="52"/>
                  </a:cubicBezTo>
                  <a:cubicBezTo>
                    <a:pt x="622" y="52"/>
                    <a:pt x="622" y="52"/>
                    <a:pt x="622" y="52"/>
                  </a:cubicBezTo>
                  <a:cubicBezTo>
                    <a:pt x="622" y="52"/>
                    <a:pt x="622" y="52"/>
                    <a:pt x="622" y="52"/>
                  </a:cubicBezTo>
                  <a:cubicBezTo>
                    <a:pt x="622" y="47"/>
                    <a:pt x="622" y="47"/>
                    <a:pt x="622" y="47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6" y="52"/>
                    <a:pt x="626" y="52"/>
                    <a:pt x="626" y="52"/>
                  </a:cubicBezTo>
                  <a:close/>
                  <a:moveTo>
                    <a:pt x="626" y="57"/>
                  </a:moveTo>
                  <a:cubicBezTo>
                    <a:pt x="626" y="61"/>
                    <a:pt x="626" y="61"/>
                    <a:pt x="626" y="61"/>
                  </a:cubicBezTo>
                  <a:cubicBezTo>
                    <a:pt x="622" y="65"/>
                    <a:pt x="622" y="65"/>
                    <a:pt x="622" y="65"/>
                  </a:cubicBezTo>
                  <a:cubicBezTo>
                    <a:pt x="622" y="61"/>
                    <a:pt x="622" y="61"/>
                    <a:pt x="622" y="61"/>
                  </a:cubicBezTo>
                  <a:cubicBezTo>
                    <a:pt x="626" y="57"/>
                    <a:pt x="626" y="57"/>
                    <a:pt x="626" y="57"/>
                  </a:cubicBezTo>
                  <a:close/>
                  <a:moveTo>
                    <a:pt x="626" y="69"/>
                  </a:moveTo>
                  <a:cubicBezTo>
                    <a:pt x="626" y="76"/>
                    <a:pt x="626" y="76"/>
                    <a:pt x="626" y="76"/>
                  </a:cubicBezTo>
                  <a:cubicBezTo>
                    <a:pt x="625" y="76"/>
                    <a:pt x="625" y="76"/>
                    <a:pt x="625" y="76"/>
                  </a:cubicBezTo>
                  <a:cubicBezTo>
                    <a:pt x="623" y="77"/>
                    <a:pt x="623" y="77"/>
                    <a:pt x="623" y="77"/>
                  </a:cubicBezTo>
                  <a:cubicBezTo>
                    <a:pt x="622" y="78"/>
                    <a:pt x="622" y="78"/>
                    <a:pt x="622" y="78"/>
                  </a:cubicBezTo>
                  <a:cubicBezTo>
                    <a:pt x="622" y="71"/>
                    <a:pt x="622" y="71"/>
                    <a:pt x="622" y="71"/>
                  </a:cubicBezTo>
                  <a:cubicBezTo>
                    <a:pt x="622" y="71"/>
                    <a:pt x="623" y="71"/>
                    <a:pt x="623" y="72"/>
                  </a:cubicBezTo>
                  <a:lnTo>
                    <a:pt x="626" y="69"/>
                  </a:lnTo>
                  <a:close/>
                  <a:moveTo>
                    <a:pt x="622" y="33"/>
                  </a:moveTo>
                  <a:cubicBezTo>
                    <a:pt x="622" y="39"/>
                    <a:pt x="622" y="39"/>
                    <a:pt x="622" y="39"/>
                  </a:cubicBezTo>
                  <a:cubicBezTo>
                    <a:pt x="622" y="39"/>
                    <a:pt x="622" y="39"/>
                    <a:pt x="622" y="39"/>
                  </a:cubicBezTo>
                  <a:cubicBezTo>
                    <a:pt x="622" y="39"/>
                    <a:pt x="622" y="39"/>
                    <a:pt x="622" y="39"/>
                  </a:cubicBezTo>
                  <a:cubicBezTo>
                    <a:pt x="622" y="44"/>
                    <a:pt x="622" y="44"/>
                    <a:pt x="622" y="44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6"/>
                    <a:pt x="620" y="36"/>
                    <a:pt x="620" y="36"/>
                  </a:cubicBezTo>
                  <a:cubicBezTo>
                    <a:pt x="620" y="32"/>
                    <a:pt x="620" y="32"/>
                    <a:pt x="620" y="32"/>
                  </a:cubicBezTo>
                  <a:cubicBezTo>
                    <a:pt x="620" y="33"/>
                    <a:pt x="621" y="33"/>
                    <a:pt x="622" y="33"/>
                  </a:cubicBezTo>
                  <a:close/>
                  <a:moveTo>
                    <a:pt x="622" y="47"/>
                  </a:moveTo>
                  <a:cubicBezTo>
                    <a:pt x="622" y="52"/>
                    <a:pt x="622" y="52"/>
                    <a:pt x="622" y="52"/>
                  </a:cubicBezTo>
                  <a:cubicBezTo>
                    <a:pt x="620" y="50"/>
                    <a:pt x="620" y="50"/>
                    <a:pt x="620" y="50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2" y="47"/>
                    <a:pt x="622" y="47"/>
                    <a:pt x="622" y="47"/>
                  </a:cubicBezTo>
                  <a:close/>
                  <a:moveTo>
                    <a:pt x="622" y="52"/>
                  </a:moveTo>
                  <a:cubicBezTo>
                    <a:pt x="622" y="57"/>
                    <a:pt x="622" y="57"/>
                    <a:pt x="622" y="57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4"/>
                    <a:pt x="620" y="54"/>
                    <a:pt x="620" y="54"/>
                  </a:cubicBezTo>
                  <a:cubicBezTo>
                    <a:pt x="622" y="52"/>
                    <a:pt x="622" y="52"/>
                    <a:pt x="622" y="52"/>
                  </a:cubicBezTo>
                  <a:close/>
                  <a:moveTo>
                    <a:pt x="622" y="61"/>
                  </a:moveTo>
                  <a:cubicBezTo>
                    <a:pt x="622" y="65"/>
                    <a:pt x="622" y="65"/>
                    <a:pt x="622" y="65"/>
                  </a:cubicBezTo>
                  <a:cubicBezTo>
                    <a:pt x="620" y="67"/>
                    <a:pt x="620" y="67"/>
                    <a:pt x="620" y="67"/>
                  </a:cubicBezTo>
                  <a:cubicBezTo>
                    <a:pt x="620" y="63"/>
                    <a:pt x="620" y="63"/>
                    <a:pt x="620" y="63"/>
                  </a:cubicBezTo>
                  <a:cubicBezTo>
                    <a:pt x="622" y="61"/>
                    <a:pt x="622" y="61"/>
                    <a:pt x="622" y="61"/>
                  </a:cubicBezTo>
                  <a:close/>
                  <a:moveTo>
                    <a:pt x="622" y="71"/>
                  </a:moveTo>
                  <a:cubicBezTo>
                    <a:pt x="622" y="78"/>
                    <a:pt x="622" y="78"/>
                    <a:pt x="622" y="78"/>
                  </a:cubicBezTo>
                  <a:cubicBezTo>
                    <a:pt x="620" y="80"/>
                    <a:pt x="620" y="80"/>
                    <a:pt x="620" y="80"/>
                  </a:cubicBezTo>
                  <a:cubicBezTo>
                    <a:pt x="620" y="70"/>
                    <a:pt x="620" y="70"/>
                    <a:pt x="620" y="70"/>
                  </a:cubicBezTo>
                  <a:cubicBezTo>
                    <a:pt x="620" y="70"/>
                    <a:pt x="621" y="70"/>
                    <a:pt x="621" y="71"/>
                  </a:cubicBezTo>
                  <a:cubicBezTo>
                    <a:pt x="621" y="71"/>
                    <a:pt x="621" y="71"/>
                    <a:pt x="622" y="71"/>
                  </a:cubicBezTo>
                  <a:close/>
                  <a:moveTo>
                    <a:pt x="620" y="32"/>
                  </a:moveTo>
                  <a:cubicBezTo>
                    <a:pt x="620" y="36"/>
                    <a:pt x="620" y="36"/>
                    <a:pt x="620" y="36"/>
                  </a:cubicBezTo>
                  <a:cubicBezTo>
                    <a:pt x="619" y="35"/>
                    <a:pt x="618" y="35"/>
                    <a:pt x="618" y="35"/>
                  </a:cubicBezTo>
                  <a:cubicBezTo>
                    <a:pt x="619" y="37"/>
                    <a:pt x="619" y="37"/>
                    <a:pt x="619" y="37"/>
                  </a:cubicBezTo>
                  <a:cubicBezTo>
                    <a:pt x="620" y="37"/>
                    <a:pt x="620" y="37"/>
                    <a:pt x="620" y="37"/>
                  </a:cubicBezTo>
                  <a:cubicBezTo>
                    <a:pt x="620" y="42"/>
                    <a:pt x="620" y="42"/>
                    <a:pt x="620" y="42"/>
                  </a:cubicBezTo>
                  <a:cubicBezTo>
                    <a:pt x="619" y="42"/>
                    <a:pt x="619" y="42"/>
                    <a:pt x="619" y="42"/>
                  </a:cubicBezTo>
                  <a:cubicBezTo>
                    <a:pt x="618" y="43"/>
                    <a:pt x="618" y="43"/>
                    <a:pt x="618" y="43"/>
                  </a:cubicBezTo>
                  <a:cubicBezTo>
                    <a:pt x="619" y="45"/>
                    <a:pt x="619" y="45"/>
                    <a:pt x="619" y="45"/>
                  </a:cubicBezTo>
                  <a:cubicBezTo>
                    <a:pt x="619" y="45"/>
                    <a:pt x="619" y="45"/>
                    <a:pt x="620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50"/>
                    <a:pt x="620" y="50"/>
                    <a:pt x="620" y="50"/>
                  </a:cubicBezTo>
                  <a:cubicBezTo>
                    <a:pt x="618" y="48"/>
                    <a:pt x="618" y="48"/>
                    <a:pt x="618" y="48"/>
                  </a:cubicBezTo>
                  <a:cubicBezTo>
                    <a:pt x="617" y="50"/>
                    <a:pt x="617" y="50"/>
                    <a:pt x="617" y="50"/>
                  </a:cubicBezTo>
                  <a:cubicBezTo>
                    <a:pt x="617" y="39"/>
                    <a:pt x="617" y="39"/>
                    <a:pt x="617" y="39"/>
                  </a:cubicBezTo>
                  <a:cubicBezTo>
                    <a:pt x="617" y="39"/>
                    <a:pt x="617" y="39"/>
                    <a:pt x="617" y="39"/>
                  </a:cubicBezTo>
                  <a:cubicBezTo>
                    <a:pt x="617" y="39"/>
                    <a:pt x="617" y="39"/>
                    <a:pt x="617" y="39"/>
                  </a:cubicBezTo>
                  <a:cubicBezTo>
                    <a:pt x="617" y="32"/>
                    <a:pt x="617" y="32"/>
                    <a:pt x="617" y="32"/>
                  </a:cubicBezTo>
                  <a:cubicBezTo>
                    <a:pt x="618" y="32"/>
                    <a:pt x="619" y="32"/>
                    <a:pt x="620" y="32"/>
                  </a:cubicBezTo>
                  <a:close/>
                  <a:moveTo>
                    <a:pt x="620" y="54"/>
                  </a:moveTo>
                  <a:cubicBezTo>
                    <a:pt x="620" y="58"/>
                    <a:pt x="620" y="58"/>
                    <a:pt x="620" y="58"/>
                  </a:cubicBezTo>
                  <a:cubicBezTo>
                    <a:pt x="617" y="61"/>
                    <a:pt x="617" y="61"/>
                    <a:pt x="617" y="61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20" y="54"/>
                    <a:pt x="620" y="54"/>
                    <a:pt x="620" y="54"/>
                  </a:cubicBezTo>
                  <a:close/>
                  <a:moveTo>
                    <a:pt x="620" y="63"/>
                  </a:moveTo>
                  <a:cubicBezTo>
                    <a:pt x="620" y="67"/>
                    <a:pt x="620" y="67"/>
                    <a:pt x="620" y="67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9" y="69"/>
                    <a:pt x="619" y="70"/>
                    <a:pt x="620" y="70"/>
                  </a:cubicBezTo>
                  <a:cubicBezTo>
                    <a:pt x="620" y="80"/>
                    <a:pt x="620" y="80"/>
                    <a:pt x="620" y="80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7" y="75"/>
                    <a:pt x="617" y="75"/>
                    <a:pt x="617" y="75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7" y="73"/>
                    <a:pt x="617" y="73"/>
                    <a:pt x="617" y="73"/>
                  </a:cubicBezTo>
                  <a:cubicBezTo>
                    <a:pt x="617" y="66"/>
                    <a:pt x="617" y="66"/>
                    <a:pt x="617" y="66"/>
                  </a:cubicBezTo>
                  <a:lnTo>
                    <a:pt x="620" y="63"/>
                  </a:lnTo>
                  <a:close/>
                  <a:moveTo>
                    <a:pt x="617" y="32"/>
                  </a:moveTo>
                  <a:cubicBezTo>
                    <a:pt x="617" y="39"/>
                    <a:pt x="617" y="39"/>
                    <a:pt x="617" y="39"/>
                  </a:cubicBezTo>
                  <a:cubicBezTo>
                    <a:pt x="615" y="38"/>
                    <a:pt x="615" y="38"/>
                    <a:pt x="615" y="38"/>
                  </a:cubicBezTo>
                  <a:cubicBezTo>
                    <a:pt x="615" y="38"/>
                    <a:pt x="615" y="38"/>
                    <a:pt x="615" y="38"/>
                  </a:cubicBezTo>
                  <a:cubicBezTo>
                    <a:pt x="615" y="33"/>
                    <a:pt x="615" y="33"/>
                    <a:pt x="615" y="33"/>
                  </a:cubicBezTo>
                  <a:cubicBezTo>
                    <a:pt x="615" y="33"/>
                    <a:pt x="615" y="33"/>
                    <a:pt x="615" y="33"/>
                  </a:cubicBezTo>
                  <a:cubicBezTo>
                    <a:pt x="616" y="33"/>
                    <a:pt x="616" y="32"/>
                    <a:pt x="617" y="32"/>
                  </a:cubicBezTo>
                  <a:close/>
                  <a:moveTo>
                    <a:pt x="617" y="39"/>
                  </a:moveTo>
                  <a:cubicBezTo>
                    <a:pt x="617" y="50"/>
                    <a:pt x="617" y="50"/>
                    <a:pt x="617" y="50"/>
                  </a:cubicBezTo>
                  <a:cubicBezTo>
                    <a:pt x="615" y="51"/>
                    <a:pt x="615" y="51"/>
                    <a:pt x="615" y="51"/>
                  </a:cubicBezTo>
                  <a:cubicBezTo>
                    <a:pt x="615" y="47"/>
                    <a:pt x="615" y="47"/>
                    <a:pt x="615" y="47"/>
                  </a:cubicBezTo>
                  <a:cubicBezTo>
                    <a:pt x="616" y="46"/>
                    <a:pt x="616" y="46"/>
                    <a:pt x="616" y="46"/>
                  </a:cubicBezTo>
                  <a:cubicBezTo>
                    <a:pt x="616" y="46"/>
                    <a:pt x="616" y="46"/>
                    <a:pt x="616" y="46"/>
                  </a:cubicBezTo>
                  <a:cubicBezTo>
                    <a:pt x="615" y="46"/>
                    <a:pt x="615" y="46"/>
                    <a:pt x="615" y="46"/>
                  </a:cubicBezTo>
                  <a:cubicBezTo>
                    <a:pt x="615" y="41"/>
                    <a:pt x="615" y="41"/>
                    <a:pt x="615" y="41"/>
                  </a:cubicBezTo>
                  <a:cubicBezTo>
                    <a:pt x="617" y="39"/>
                    <a:pt x="617" y="39"/>
                    <a:pt x="617" y="39"/>
                  </a:cubicBezTo>
                  <a:close/>
                  <a:moveTo>
                    <a:pt x="617" y="56"/>
                  </a:moveTo>
                  <a:cubicBezTo>
                    <a:pt x="617" y="61"/>
                    <a:pt x="617" y="61"/>
                    <a:pt x="617" y="61"/>
                  </a:cubicBezTo>
                  <a:cubicBezTo>
                    <a:pt x="615" y="63"/>
                    <a:pt x="615" y="63"/>
                    <a:pt x="615" y="63"/>
                  </a:cubicBezTo>
                  <a:cubicBezTo>
                    <a:pt x="615" y="58"/>
                    <a:pt x="615" y="58"/>
                    <a:pt x="615" y="58"/>
                  </a:cubicBezTo>
                  <a:cubicBezTo>
                    <a:pt x="617" y="56"/>
                    <a:pt x="617" y="56"/>
                    <a:pt x="617" y="56"/>
                  </a:cubicBezTo>
                  <a:close/>
                  <a:moveTo>
                    <a:pt x="617" y="66"/>
                  </a:moveTo>
                  <a:cubicBezTo>
                    <a:pt x="617" y="73"/>
                    <a:pt x="617" y="73"/>
                    <a:pt x="617" y="73"/>
                  </a:cubicBezTo>
                  <a:cubicBezTo>
                    <a:pt x="616" y="72"/>
                    <a:pt x="616" y="72"/>
                    <a:pt x="616" y="72"/>
                  </a:cubicBezTo>
                  <a:cubicBezTo>
                    <a:pt x="615" y="76"/>
                    <a:pt x="615" y="76"/>
                    <a:pt x="615" y="76"/>
                  </a:cubicBezTo>
                  <a:cubicBezTo>
                    <a:pt x="617" y="75"/>
                    <a:pt x="617" y="75"/>
                    <a:pt x="617" y="75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5" y="85"/>
                    <a:pt x="615" y="85"/>
                    <a:pt x="615" y="85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6" y="79"/>
                    <a:pt x="616" y="79"/>
                    <a:pt x="616" y="79"/>
                  </a:cubicBezTo>
                  <a:cubicBezTo>
                    <a:pt x="615" y="79"/>
                    <a:pt x="615" y="79"/>
                    <a:pt x="615" y="79"/>
                  </a:cubicBezTo>
                  <a:cubicBezTo>
                    <a:pt x="615" y="66"/>
                    <a:pt x="615" y="66"/>
                    <a:pt x="615" y="66"/>
                  </a:cubicBezTo>
                  <a:cubicBezTo>
                    <a:pt x="616" y="67"/>
                    <a:pt x="616" y="67"/>
                    <a:pt x="616" y="67"/>
                  </a:cubicBezTo>
                  <a:lnTo>
                    <a:pt x="617" y="66"/>
                  </a:lnTo>
                  <a:close/>
                  <a:moveTo>
                    <a:pt x="615" y="33"/>
                  </a:moveTo>
                  <a:cubicBezTo>
                    <a:pt x="615" y="38"/>
                    <a:pt x="615" y="38"/>
                    <a:pt x="615" y="38"/>
                  </a:cubicBezTo>
                  <a:cubicBezTo>
                    <a:pt x="613" y="40"/>
                    <a:pt x="613" y="40"/>
                    <a:pt x="613" y="40"/>
                  </a:cubicBezTo>
                  <a:cubicBezTo>
                    <a:pt x="612" y="41"/>
                    <a:pt x="611" y="42"/>
                    <a:pt x="611" y="42"/>
                  </a:cubicBezTo>
                  <a:cubicBezTo>
                    <a:pt x="611" y="38"/>
                    <a:pt x="611" y="38"/>
                    <a:pt x="611" y="38"/>
                  </a:cubicBezTo>
                  <a:cubicBezTo>
                    <a:pt x="614" y="34"/>
                    <a:pt x="614" y="34"/>
                    <a:pt x="614" y="34"/>
                  </a:cubicBezTo>
                  <a:cubicBezTo>
                    <a:pt x="614" y="34"/>
                    <a:pt x="614" y="34"/>
                    <a:pt x="614" y="34"/>
                  </a:cubicBezTo>
                  <a:cubicBezTo>
                    <a:pt x="614" y="34"/>
                    <a:pt x="614" y="34"/>
                    <a:pt x="614" y="34"/>
                  </a:cubicBezTo>
                  <a:cubicBezTo>
                    <a:pt x="615" y="33"/>
                    <a:pt x="615" y="33"/>
                    <a:pt x="615" y="33"/>
                  </a:cubicBezTo>
                  <a:close/>
                  <a:moveTo>
                    <a:pt x="615" y="41"/>
                  </a:move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1" y="55"/>
                    <a:pt x="611" y="55"/>
                    <a:pt x="611" y="55"/>
                  </a:cubicBezTo>
                  <a:cubicBezTo>
                    <a:pt x="615" y="51"/>
                    <a:pt x="615" y="51"/>
                    <a:pt x="615" y="51"/>
                  </a:cubicBezTo>
                  <a:cubicBezTo>
                    <a:pt x="615" y="47"/>
                    <a:pt x="615" y="47"/>
                    <a:pt x="615" y="47"/>
                  </a:cubicBezTo>
                  <a:cubicBezTo>
                    <a:pt x="614" y="47"/>
                    <a:pt x="614" y="47"/>
                    <a:pt x="614" y="47"/>
                  </a:cubicBezTo>
                  <a:cubicBezTo>
                    <a:pt x="615" y="46"/>
                    <a:pt x="615" y="46"/>
                    <a:pt x="615" y="46"/>
                  </a:cubicBezTo>
                  <a:cubicBezTo>
                    <a:pt x="615" y="41"/>
                    <a:pt x="615" y="41"/>
                    <a:pt x="615" y="41"/>
                  </a:cubicBezTo>
                  <a:close/>
                  <a:moveTo>
                    <a:pt x="615" y="58"/>
                  </a:moveTo>
                  <a:cubicBezTo>
                    <a:pt x="615" y="63"/>
                    <a:pt x="615" y="63"/>
                    <a:pt x="615" y="63"/>
                  </a:cubicBezTo>
                  <a:cubicBezTo>
                    <a:pt x="613" y="64"/>
                    <a:pt x="613" y="64"/>
                    <a:pt x="613" y="64"/>
                  </a:cubicBezTo>
                  <a:cubicBezTo>
                    <a:pt x="615" y="66"/>
                    <a:pt x="615" y="66"/>
                    <a:pt x="615" y="66"/>
                  </a:cubicBezTo>
                  <a:cubicBezTo>
                    <a:pt x="615" y="79"/>
                    <a:pt x="615" y="79"/>
                    <a:pt x="615" y="79"/>
                  </a:cubicBezTo>
                  <a:cubicBezTo>
                    <a:pt x="614" y="80"/>
                    <a:pt x="614" y="80"/>
                    <a:pt x="614" y="80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5" y="85"/>
                    <a:pt x="615" y="85"/>
                    <a:pt x="615" y="85"/>
                  </a:cubicBezTo>
                  <a:cubicBezTo>
                    <a:pt x="611" y="89"/>
                    <a:pt x="611" y="89"/>
                    <a:pt x="611" y="89"/>
                  </a:cubicBezTo>
                  <a:cubicBezTo>
                    <a:pt x="611" y="89"/>
                    <a:pt x="611" y="89"/>
                    <a:pt x="611" y="89"/>
                  </a:cubicBezTo>
                  <a:cubicBezTo>
                    <a:pt x="611" y="89"/>
                    <a:pt x="611" y="89"/>
                    <a:pt x="611" y="89"/>
                  </a:cubicBezTo>
                  <a:cubicBezTo>
                    <a:pt x="611" y="89"/>
                    <a:pt x="611" y="89"/>
                    <a:pt x="611" y="90"/>
                  </a:cubicBezTo>
                  <a:cubicBezTo>
                    <a:pt x="611" y="90"/>
                    <a:pt x="611" y="90"/>
                    <a:pt x="611" y="90"/>
                  </a:cubicBezTo>
                  <a:cubicBezTo>
                    <a:pt x="611" y="90"/>
                    <a:pt x="611" y="90"/>
                    <a:pt x="611" y="90"/>
                  </a:cubicBezTo>
                  <a:cubicBezTo>
                    <a:pt x="611" y="77"/>
                    <a:pt x="611" y="77"/>
                    <a:pt x="611" y="77"/>
                  </a:cubicBezTo>
                  <a:cubicBezTo>
                    <a:pt x="611" y="77"/>
                    <a:pt x="611" y="77"/>
                    <a:pt x="611" y="77"/>
                  </a:cubicBezTo>
                  <a:cubicBezTo>
                    <a:pt x="612" y="75"/>
                    <a:pt x="612" y="75"/>
                    <a:pt x="612" y="75"/>
                  </a:cubicBezTo>
                  <a:cubicBezTo>
                    <a:pt x="611" y="76"/>
                    <a:pt x="611" y="76"/>
                    <a:pt x="611" y="76"/>
                  </a:cubicBezTo>
                  <a:cubicBezTo>
                    <a:pt x="611" y="69"/>
                    <a:pt x="611" y="69"/>
                    <a:pt x="611" y="69"/>
                  </a:cubicBezTo>
                  <a:cubicBezTo>
                    <a:pt x="613" y="69"/>
                    <a:pt x="613" y="69"/>
                    <a:pt x="613" y="69"/>
                  </a:cubicBezTo>
                  <a:cubicBezTo>
                    <a:pt x="612" y="68"/>
                    <a:pt x="612" y="68"/>
                    <a:pt x="612" y="68"/>
                  </a:cubicBezTo>
                  <a:cubicBezTo>
                    <a:pt x="612" y="68"/>
                    <a:pt x="612" y="68"/>
                    <a:pt x="611" y="67"/>
                  </a:cubicBezTo>
                  <a:cubicBezTo>
                    <a:pt x="611" y="69"/>
                    <a:pt x="611" y="69"/>
                    <a:pt x="611" y="69"/>
                  </a:cubicBezTo>
                  <a:cubicBezTo>
                    <a:pt x="611" y="61"/>
                    <a:pt x="611" y="61"/>
                    <a:pt x="611" y="61"/>
                  </a:cubicBezTo>
                  <a:cubicBezTo>
                    <a:pt x="611" y="61"/>
                    <a:pt x="611" y="61"/>
                    <a:pt x="611" y="62"/>
                  </a:cubicBezTo>
                  <a:lnTo>
                    <a:pt x="615" y="58"/>
                  </a:lnTo>
                  <a:close/>
                  <a:moveTo>
                    <a:pt x="611" y="38"/>
                  </a:moveTo>
                  <a:cubicBezTo>
                    <a:pt x="611" y="42"/>
                    <a:pt x="611" y="42"/>
                    <a:pt x="611" y="42"/>
                  </a:cubicBezTo>
                  <a:cubicBezTo>
                    <a:pt x="610" y="44"/>
                    <a:pt x="609" y="45"/>
                    <a:pt x="608" y="47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9" y="39"/>
                    <a:pt x="610" y="38"/>
                    <a:pt x="610" y="38"/>
                  </a:cubicBezTo>
                  <a:cubicBezTo>
                    <a:pt x="611" y="38"/>
                    <a:pt x="611" y="38"/>
                    <a:pt x="611" y="38"/>
                  </a:cubicBezTo>
                  <a:close/>
                  <a:moveTo>
                    <a:pt x="611" y="47"/>
                  </a:moveTo>
                  <a:cubicBezTo>
                    <a:pt x="611" y="55"/>
                    <a:pt x="611" y="55"/>
                    <a:pt x="611" y="55"/>
                  </a:cubicBezTo>
                  <a:cubicBezTo>
                    <a:pt x="609" y="57"/>
                    <a:pt x="609" y="57"/>
                    <a:pt x="609" y="57"/>
                  </a:cubicBezTo>
                  <a:cubicBezTo>
                    <a:pt x="609" y="57"/>
                    <a:pt x="609" y="58"/>
                    <a:pt x="610" y="59"/>
                  </a:cubicBezTo>
                  <a:cubicBezTo>
                    <a:pt x="610" y="59"/>
                    <a:pt x="610" y="60"/>
                    <a:pt x="611" y="61"/>
                  </a:cubicBezTo>
                  <a:cubicBezTo>
                    <a:pt x="611" y="69"/>
                    <a:pt x="611" y="69"/>
                    <a:pt x="611" y="69"/>
                  </a:cubicBezTo>
                  <a:cubicBezTo>
                    <a:pt x="610" y="70"/>
                    <a:pt x="610" y="70"/>
                    <a:pt x="610" y="70"/>
                  </a:cubicBezTo>
                  <a:cubicBezTo>
                    <a:pt x="611" y="69"/>
                    <a:pt x="611" y="69"/>
                    <a:pt x="611" y="69"/>
                  </a:cubicBezTo>
                  <a:cubicBezTo>
                    <a:pt x="611" y="76"/>
                    <a:pt x="611" y="76"/>
                    <a:pt x="611" y="76"/>
                  </a:cubicBezTo>
                  <a:cubicBezTo>
                    <a:pt x="609" y="78"/>
                    <a:pt x="609" y="78"/>
                    <a:pt x="609" y="78"/>
                  </a:cubicBezTo>
                  <a:cubicBezTo>
                    <a:pt x="611" y="77"/>
                    <a:pt x="611" y="77"/>
                    <a:pt x="611" y="77"/>
                  </a:cubicBezTo>
                  <a:cubicBezTo>
                    <a:pt x="611" y="90"/>
                    <a:pt x="611" y="90"/>
                    <a:pt x="611" y="90"/>
                  </a:cubicBezTo>
                  <a:cubicBezTo>
                    <a:pt x="608" y="92"/>
                    <a:pt x="608" y="92"/>
                    <a:pt x="608" y="92"/>
                  </a:cubicBezTo>
                  <a:cubicBezTo>
                    <a:pt x="608" y="85"/>
                    <a:pt x="608" y="85"/>
                    <a:pt x="608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10" y="81"/>
                    <a:pt x="610" y="81"/>
                    <a:pt x="610" y="81"/>
                  </a:cubicBezTo>
                  <a:cubicBezTo>
                    <a:pt x="608" y="82"/>
                    <a:pt x="608" y="82"/>
                    <a:pt x="608" y="82"/>
                  </a:cubicBezTo>
                  <a:cubicBezTo>
                    <a:pt x="608" y="74"/>
                    <a:pt x="608" y="74"/>
                    <a:pt x="608" y="74"/>
                  </a:cubicBezTo>
                  <a:cubicBezTo>
                    <a:pt x="609" y="74"/>
                    <a:pt x="609" y="74"/>
                    <a:pt x="609" y="74"/>
                  </a:cubicBezTo>
                  <a:cubicBezTo>
                    <a:pt x="608" y="74"/>
                    <a:pt x="608" y="74"/>
                    <a:pt x="608" y="74"/>
                  </a:cubicBezTo>
                  <a:cubicBezTo>
                    <a:pt x="608" y="50"/>
                    <a:pt x="608" y="50"/>
                    <a:pt x="608" y="50"/>
                  </a:cubicBezTo>
                  <a:lnTo>
                    <a:pt x="611" y="47"/>
                  </a:lnTo>
                  <a:close/>
                  <a:moveTo>
                    <a:pt x="608" y="40"/>
                  </a:moveTo>
                  <a:cubicBezTo>
                    <a:pt x="608" y="47"/>
                    <a:pt x="608" y="47"/>
                    <a:pt x="608" y="47"/>
                  </a:cubicBezTo>
                  <a:cubicBezTo>
                    <a:pt x="608" y="48"/>
                    <a:pt x="608" y="50"/>
                    <a:pt x="608" y="51"/>
                  </a:cubicBezTo>
                  <a:cubicBezTo>
                    <a:pt x="608" y="50"/>
                    <a:pt x="608" y="50"/>
                    <a:pt x="608" y="50"/>
                  </a:cubicBezTo>
                  <a:cubicBezTo>
                    <a:pt x="608" y="74"/>
                    <a:pt x="608" y="74"/>
                    <a:pt x="608" y="74"/>
                  </a:cubicBezTo>
                  <a:cubicBezTo>
                    <a:pt x="608" y="74"/>
                    <a:pt x="608" y="74"/>
                    <a:pt x="608" y="74"/>
                  </a:cubicBezTo>
                  <a:cubicBezTo>
                    <a:pt x="608" y="74"/>
                    <a:pt x="608" y="74"/>
                    <a:pt x="608" y="74"/>
                  </a:cubicBezTo>
                  <a:cubicBezTo>
                    <a:pt x="608" y="74"/>
                    <a:pt x="608" y="74"/>
                    <a:pt x="608" y="74"/>
                  </a:cubicBezTo>
                  <a:cubicBezTo>
                    <a:pt x="608" y="82"/>
                    <a:pt x="608" y="82"/>
                    <a:pt x="608" y="82"/>
                  </a:cubicBezTo>
                  <a:cubicBezTo>
                    <a:pt x="606" y="82"/>
                    <a:pt x="606" y="82"/>
                    <a:pt x="606" y="82"/>
                  </a:cubicBezTo>
                  <a:cubicBezTo>
                    <a:pt x="606" y="64"/>
                    <a:pt x="606" y="64"/>
                    <a:pt x="606" y="64"/>
                  </a:cubicBezTo>
                  <a:cubicBezTo>
                    <a:pt x="608" y="63"/>
                    <a:pt x="608" y="63"/>
                    <a:pt x="608" y="63"/>
                  </a:cubicBezTo>
                  <a:cubicBezTo>
                    <a:pt x="606" y="62"/>
                    <a:pt x="606" y="62"/>
                    <a:pt x="606" y="62"/>
                  </a:cubicBezTo>
                  <a:cubicBezTo>
                    <a:pt x="606" y="43"/>
                    <a:pt x="606" y="43"/>
                    <a:pt x="606" y="43"/>
                  </a:cubicBezTo>
                  <a:cubicBezTo>
                    <a:pt x="607" y="42"/>
                    <a:pt x="607" y="41"/>
                    <a:pt x="608" y="40"/>
                  </a:cubicBezTo>
                  <a:close/>
                  <a:moveTo>
                    <a:pt x="608" y="85"/>
                  </a:moveTo>
                  <a:cubicBezTo>
                    <a:pt x="608" y="92"/>
                    <a:pt x="608" y="92"/>
                    <a:pt x="608" y="92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06" y="87"/>
                    <a:pt x="606" y="87"/>
                    <a:pt x="606" y="87"/>
                  </a:cubicBezTo>
                  <a:cubicBezTo>
                    <a:pt x="606" y="87"/>
                    <a:pt x="606" y="87"/>
                    <a:pt x="606" y="87"/>
                  </a:cubicBezTo>
                  <a:cubicBezTo>
                    <a:pt x="606" y="87"/>
                    <a:pt x="606" y="87"/>
                    <a:pt x="606" y="87"/>
                  </a:cubicBezTo>
                  <a:cubicBezTo>
                    <a:pt x="606" y="82"/>
                    <a:pt x="606" y="82"/>
                    <a:pt x="606" y="82"/>
                  </a:cubicBezTo>
                  <a:lnTo>
                    <a:pt x="608" y="85"/>
                  </a:lnTo>
                  <a:close/>
                  <a:moveTo>
                    <a:pt x="606" y="43"/>
                  </a:moveTo>
                  <a:cubicBezTo>
                    <a:pt x="606" y="62"/>
                    <a:pt x="606" y="62"/>
                    <a:pt x="606" y="62"/>
                  </a:cubicBezTo>
                  <a:cubicBezTo>
                    <a:pt x="606" y="62"/>
                    <a:pt x="606" y="62"/>
                    <a:pt x="606" y="62"/>
                  </a:cubicBezTo>
                  <a:cubicBezTo>
                    <a:pt x="606" y="44"/>
                    <a:pt x="606" y="44"/>
                    <a:pt x="606" y="44"/>
                  </a:cubicBezTo>
                  <a:cubicBezTo>
                    <a:pt x="606" y="44"/>
                    <a:pt x="606" y="44"/>
                    <a:pt x="606" y="43"/>
                  </a:cubicBezTo>
                  <a:close/>
                  <a:moveTo>
                    <a:pt x="606" y="64"/>
                  </a:moveTo>
                  <a:cubicBezTo>
                    <a:pt x="606" y="82"/>
                    <a:pt x="606" y="82"/>
                    <a:pt x="606" y="82"/>
                  </a:cubicBezTo>
                  <a:cubicBezTo>
                    <a:pt x="606" y="82"/>
                    <a:pt x="606" y="82"/>
                    <a:pt x="606" y="82"/>
                  </a:cubicBezTo>
                  <a:cubicBezTo>
                    <a:pt x="606" y="82"/>
                    <a:pt x="606" y="82"/>
                    <a:pt x="606" y="82"/>
                  </a:cubicBezTo>
                  <a:cubicBezTo>
                    <a:pt x="606" y="87"/>
                    <a:pt x="606" y="87"/>
                    <a:pt x="606" y="87"/>
                  </a:cubicBezTo>
                  <a:cubicBezTo>
                    <a:pt x="606" y="87"/>
                    <a:pt x="606" y="87"/>
                    <a:pt x="606" y="87"/>
                  </a:cubicBezTo>
                  <a:cubicBezTo>
                    <a:pt x="606" y="71"/>
                    <a:pt x="606" y="71"/>
                    <a:pt x="606" y="71"/>
                  </a:cubicBezTo>
                  <a:cubicBezTo>
                    <a:pt x="606" y="71"/>
                    <a:pt x="606" y="71"/>
                    <a:pt x="606" y="71"/>
                  </a:cubicBezTo>
                  <a:cubicBezTo>
                    <a:pt x="606" y="71"/>
                    <a:pt x="606" y="71"/>
                    <a:pt x="606" y="71"/>
                  </a:cubicBezTo>
                  <a:cubicBezTo>
                    <a:pt x="606" y="71"/>
                    <a:pt x="606" y="71"/>
                    <a:pt x="606" y="71"/>
                  </a:cubicBezTo>
                  <a:cubicBezTo>
                    <a:pt x="606" y="64"/>
                    <a:pt x="606" y="64"/>
                    <a:pt x="606" y="64"/>
                  </a:cubicBezTo>
                  <a:cubicBezTo>
                    <a:pt x="606" y="64"/>
                    <a:pt x="606" y="64"/>
                    <a:pt x="606" y="64"/>
                  </a:cubicBezTo>
                  <a:close/>
                  <a:moveTo>
                    <a:pt x="606" y="87"/>
                  </a:moveTo>
                  <a:cubicBezTo>
                    <a:pt x="606" y="94"/>
                    <a:pt x="606" y="94"/>
                    <a:pt x="606" y="94"/>
                  </a:cubicBezTo>
                  <a:cubicBezTo>
                    <a:pt x="606" y="95"/>
                    <a:pt x="606" y="95"/>
                    <a:pt x="606" y="95"/>
                  </a:cubicBezTo>
                  <a:cubicBezTo>
                    <a:pt x="606" y="87"/>
                    <a:pt x="606" y="87"/>
                    <a:pt x="606" y="87"/>
                  </a:cubicBezTo>
                  <a:close/>
                  <a:moveTo>
                    <a:pt x="606" y="44"/>
                  </a:moveTo>
                  <a:cubicBezTo>
                    <a:pt x="606" y="62"/>
                    <a:pt x="606" y="62"/>
                    <a:pt x="606" y="62"/>
                  </a:cubicBezTo>
                  <a:cubicBezTo>
                    <a:pt x="605" y="61"/>
                    <a:pt x="605" y="61"/>
                    <a:pt x="605" y="61"/>
                  </a:cubicBezTo>
                  <a:cubicBezTo>
                    <a:pt x="604" y="64"/>
                    <a:pt x="604" y="64"/>
                    <a:pt x="604" y="64"/>
                  </a:cubicBezTo>
                  <a:cubicBezTo>
                    <a:pt x="604" y="56"/>
                    <a:pt x="604" y="56"/>
                    <a:pt x="604" y="56"/>
                  </a:cubicBezTo>
                  <a:cubicBezTo>
                    <a:pt x="605" y="55"/>
                    <a:pt x="605" y="55"/>
                    <a:pt x="605" y="55"/>
                  </a:cubicBezTo>
                  <a:cubicBezTo>
                    <a:pt x="604" y="51"/>
                    <a:pt x="604" y="48"/>
                    <a:pt x="606" y="44"/>
                  </a:cubicBezTo>
                  <a:close/>
                  <a:moveTo>
                    <a:pt x="606" y="64"/>
                  </a:moveTo>
                  <a:cubicBezTo>
                    <a:pt x="606" y="71"/>
                    <a:pt x="606" y="71"/>
                    <a:pt x="606" y="71"/>
                  </a:cubicBezTo>
                  <a:cubicBezTo>
                    <a:pt x="606" y="71"/>
                    <a:pt x="606" y="71"/>
                    <a:pt x="606" y="71"/>
                  </a:cubicBezTo>
                  <a:cubicBezTo>
                    <a:pt x="606" y="71"/>
                    <a:pt x="606" y="71"/>
                    <a:pt x="606" y="71"/>
                  </a:cubicBezTo>
                  <a:cubicBezTo>
                    <a:pt x="606" y="87"/>
                    <a:pt x="606" y="87"/>
                    <a:pt x="606" y="87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68"/>
                    <a:pt x="604" y="68"/>
                    <a:pt x="604" y="68"/>
                  </a:cubicBezTo>
                  <a:cubicBezTo>
                    <a:pt x="605" y="68"/>
                    <a:pt x="605" y="68"/>
                    <a:pt x="605" y="68"/>
                  </a:cubicBezTo>
                  <a:cubicBezTo>
                    <a:pt x="604" y="68"/>
                    <a:pt x="604" y="68"/>
                    <a:pt x="604" y="68"/>
                  </a:cubicBezTo>
                  <a:cubicBezTo>
                    <a:pt x="604" y="64"/>
                    <a:pt x="604" y="64"/>
                    <a:pt x="604" y="64"/>
                  </a:cubicBezTo>
                  <a:cubicBezTo>
                    <a:pt x="606" y="64"/>
                    <a:pt x="606" y="64"/>
                    <a:pt x="606" y="64"/>
                  </a:cubicBezTo>
                  <a:close/>
                  <a:moveTo>
                    <a:pt x="606" y="87"/>
                  </a:moveTo>
                  <a:cubicBezTo>
                    <a:pt x="606" y="95"/>
                    <a:pt x="606" y="95"/>
                    <a:pt x="606" y="95"/>
                  </a:cubicBezTo>
                  <a:cubicBezTo>
                    <a:pt x="604" y="96"/>
                    <a:pt x="604" y="96"/>
                    <a:pt x="604" y="96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5" y="90"/>
                    <a:pt x="605" y="90"/>
                    <a:pt x="605" y="90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87"/>
                    <a:pt x="604" y="87"/>
                    <a:pt x="604" y="87"/>
                  </a:cubicBezTo>
                  <a:lnTo>
                    <a:pt x="606" y="87"/>
                  </a:lnTo>
                  <a:close/>
                  <a:moveTo>
                    <a:pt x="604" y="56"/>
                  </a:moveTo>
                  <a:cubicBezTo>
                    <a:pt x="604" y="64"/>
                    <a:pt x="604" y="64"/>
                    <a:pt x="604" y="64"/>
                  </a:cubicBezTo>
                  <a:cubicBezTo>
                    <a:pt x="604" y="64"/>
                    <a:pt x="604" y="64"/>
                    <a:pt x="604" y="64"/>
                  </a:cubicBezTo>
                  <a:cubicBezTo>
                    <a:pt x="604" y="64"/>
                    <a:pt x="604" y="64"/>
                    <a:pt x="604" y="64"/>
                  </a:cubicBezTo>
                  <a:cubicBezTo>
                    <a:pt x="604" y="68"/>
                    <a:pt x="604" y="68"/>
                    <a:pt x="604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2" y="69"/>
                    <a:pt x="602" y="69"/>
                    <a:pt x="602" y="69"/>
                  </a:cubicBezTo>
                  <a:cubicBezTo>
                    <a:pt x="602" y="58"/>
                    <a:pt x="602" y="58"/>
                    <a:pt x="602" y="58"/>
                  </a:cubicBezTo>
                  <a:cubicBezTo>
                    <a:pt x="604" y="57"/>
                    <a:pt x="604" y="57"/>
                    <a:pt x="604" y="57"/>
                  </a:cubicBezTo>
                  <a:cubicBezTo>
                    <a:pt x="604" y="56"/>
                    <a:pt x="604" y="56"/>
                    <a:pt x="604" y="56"/>
                  </a:cubicBezTo>
                  <a:close/>
                  <a:moveTo>
                    <a:pt x="604" y="68"/>
                  </a:moveTo>
                  <a:cubicBezTo>
                    <a:pt x="602" y="70"/>
                    <a:pt x="602" y="70"/>
                    <a:pt x="602" y="70"/>
                  </a:cubicBezTo>
                  <a:cubicBezTo>
                    <a:pt x="602" y="76"/>
                    <a:pt x="602" y="76"/>
                    <a:pt x="602" y="76"/>
                  </a:cubicBezTo>
                  <a:cubicBezTo>
                    <a:pt x="604" y="76"/>
                    <a:pt x="604" y="76"/>
                    <a:pt x="604" y="76"/>
                  </a:cubicBezTo>
                  <a:cubicBezTo>
                    <a:pt x="603" y="79"/>
                    <a:pt x="603" y="79"/>
                    <a:pt x="603" y="79"/>
                  </a:cubicBezTo>
                  <a:cubicBezTo>
                    <a:pt x="602" y="78"/>
                    <a:pt x="602" y="78"/>
                    <a:pt x="602" y="78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3" y="98"/>
                    <a:pt x="603" y="98"/>
                    <a:pt x="603" y="98"/>
                  </a:cubicBezTo>
                  <a:cubicBezTo>
                    <a:pt x="603" y="98"/>
                    <a:pt x="603" y="98"/>
                    <a:pt x="603" y="98"/>
                  </a:cubicBezTo>
                  <a:cubicBezTo>
                    <a:pt x="603" y="98"/>
                    <a:pt x="603" y="98"/>
                    <a:pt x="603" y="98"/>
                  </a:cubicBezTo>
                  <a:cubicBezTo>
                    <a:pt x="604" y="96"/>
                    <a:pt x="604" y="96"/>
                    <a:pt x="604" y="96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3" y="93"/>
                    <a:pt x="603" y="93"/>
                    <a:pt x="603" y="93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91"/>
                    <a:pt x="604" y="91"/>
                    <a:pt x="604" y="91"/>
                  </a:cubicBezTo>
                  <a:cubicBezTo>
                    <a:pt x="604" y="87"/>
                    <a:pt x="604" y="87"/>
                    <a:pt x="604" y="87"/>
                  </a:cubicBezTo>
                  <a:cubicBezTo>
                    <a:pt x="604" y="87"/>
                    <a:pt x="604" y="87"/>
                    <a:pt x="604" y="87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5"/>
                    <a:pt x="604" y="85"/>
                    <a:pt x="604" y="85"/>
                  </a:cubicBezTo>
                  <a:lnTo>
                    <a:pt x="604" y="68"/>
                  </a:lnTo>
                  <a:close/>
                  <a:moveTo>
                    <a:pt x="602" y="58"/>
                  </a:moveTo>
                  <a:cubicBezTo>
                    <a:pt x="602" y="69"/>
                    <a:pt x="602" y="69"/>
                    <a:pt x="602" y="69"/>
                  </a:cubicBezTo>
                  <a:cubicBezTo>
                    <a:pt x="602" y="70"/>
                    <a:pt x="602" y="70"/>
                    <a:pt x="602" y="70"/>
                  </a:cubicBezTo>
                  <a:cubicBezTo>
                    <a:pt x="602" y="70"/>
                    <a:pt x="602" y="70"/>
                    <a:pt x="602" y="70"/>
                  </a:cubicBezTo>
                  <a:cubicBezTo>
                    <a:pt x="602" y="76"/>
                    <a:pt x="602" y="76"/>
                    <a:pt x="602" y="76"/>
                  </a:cubicBezTo>
                  <a:cubicBezTo>
                    <a:pt x="601" y="77"/>
                    <a:pt x="601" y="77"/>
                    <a:pt x="601" y="77"/>
                  </a:cubicBezTo>
                  <a:cubicBezTo>
                    <a:pt x="602" y="78"/>
                    <a:pt x="602" y="78"/>
                    <a:pt x="602" y="78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602" y="98"/>
                    <a:pt x="602" y="98"/>
                    <a:pt x="602" y="98"/>
                  </a:cubicBezTo>
                  <a:cubicBezTo>
                    <a:pt x="599" y="102"/>
                    <a:pt x="599" y="102"/>
                    <a:pt x="599" y="102"/>
                  </a:cubicBezTo>
                  <a:cubicBezTo>
                    <a:pt x="599" y="93"/>
                    <a:pt x="599" y="93"/>
                    <a:pt x="599" y="93"/>
                  </a:cubicBezTo>
                  <a:cubicBezTo>
                    <a:pt x="600" y="94"/>
                    <a:pt x="600" y="94"/>
                    <a:pt x="600" y="94"/>
                  </a:cubicBezTo>
                  <a:cubicBezTo>
                    <a:pt x="600" y="91"/>
                    <a:pt x="600" y="91"/>
                    <a:pt x="600" y="91"/>
                  </a:cubicBezTo>
                  <a:cubicBezTo>
                    <a:pt x="599" y="91"/>
                    <a:pt x="599" y="91"/>
                    <a:pt x="599" y="91"/>
                  </a:cubicBezTo>
                  <a:cubicBezTo>
                    <a:pt x="599" y="88"/>
                    <a:pt x="599" y="88"/>
                    <a:pt x="599" y="88"/>
                  </a:cubicBezTo>
                  <a:cubicBezTo>
                    <a:pt x="601" y="88"/>
                    <a:pt x="601" y="88"/>
                    <a:pt x="601" y="88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9" y="87"/>
                    <a:pt x="599" y="87"/>
                    <a:pt x="599" y="87"/>
                  </a:cubicBezTo>
                  <a:cubicBezTo>
                    <a:pt x="599" y="81"/>
                    <a:pt x="599" y="81"/>
                    <a:pt x="599" y="81"/>
                  </a:cubicBezTo>
                  <a:cubicBezTo>
                    <a:pt x="600" y="81"/>
                    <a:pt x="600" y="81"/>
                    <a:pt x="600" y="81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99" y="66"/>
                    <a:pt x="599" y="66"/>
                    <a:pt x="599" y="66"/>
                  </a:cubicBezTo>
                  <a:cubicBezTo>
                    <a:pt x="600" y="65"/>
                    <a:pt x="600" y="65"/>
                    <a:pt x="600" y="65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599" y="65"/>
                    <a:pt x="599" y="65"/>
                    <a:pt x="599" y="65"/>
                  </a:cubicBezTo>
                  <a:cubicBezTo>
                    <a:pt x="599" y="60"/>
                    <a:pt x="599" y="60"/>
                    <a:pt x="599" y="60"/>
                  </a:cubicBezTo>
                  <a:lnTo>
                    <a:pt x="602" y="58"/>
                  </a:lnTo>
                  <a:close/>
                  <a:moveTo>
                    <a:pt x="599" y="60"/>
                  </a:moveTo>
                  <a:cubicBezTo>
                    <a:pt x="599" y="65"/>
                    <a:pt x="599" y="65"/>
                    <a:pt x="599" y="65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598" y="62"/>
                    <a:pt x="598" y="62"/>
                    <a:pt x="598" y="62"/>
                  </a:cubicBezTo>
                  <a:cubicBezTo>
                    <a:pt x="599" y="60"/>
                    <a:pt x="599" y="60"/>
                    <a:pt x="599" y="60"/>
                  </a:cubicBezTo>
                  <a:close/>
                  <a:moveTo>
                    <a:pt x="599" y="66"/>
                  </a:moveTo>
                  <a:cubicBezTo>
                    <a:pt x="598" y="66"/>
                    <a:pt x="598" y="66"/>
                    <a:pt x="598" y="66"/>
                  </a:cubicBezTo>
                  <a:cubicBezTo>
                    <a:pt x="598" y="69"/>
                    <a:pt x="598" y="69"/>
                    <a:pt x="598" y="69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8" y="72"/>
                    <a:pt x="598" y="72"/>
                    <a:pt x="598" y="72"/>
                  </a:cubicBezTo>
                  <a:cubicBezTo>
                    <a:pt x="598" y="91"/>
                    <a:pt x="598" y="91"/>
                    <a:pt x="598" y="91"/>
                  </a:cubicBezTo>
                  <a:cubicBezTo>
                    <a:pt x="599" y="91"/>
                    <a:pt x="599" y="91"/>
                    <a:pt x="599" y="91"/>
                  </a:cubicBezTo>
                  <a:cubicBezTo>
                    <a:pt x="599" y="88"/>
                    <a:pt x="599" y="88"/>
                    <a:pt x="599" y="88"/>
                  </a:cubicBezTo>
                  <a:cubicBezTo>
                    <a:pt x="599" y="88"/>
                    <a:pt x="599" y="88"/>
                    <a:pt x="599" y="88"/>
                  </a:cubicBezTo>
                  <a:cubicBezTo>
                    <a:pt x="599" y="87"/>
                    <a:pt x="599" y="87"/>
                    <a:pt x="599" y="87"/>
                  </a:cubicBezTo>
                  <a:cubicBezTo>
                    <a:pt x="599" y="81"/>
                    <a:pt x="599" y="81"/>
                    <a:pt x="599" y="81"/>
                  </a:cubicBezTo>
                  <a:cubicBezTo>
                    <a:pt x="599" y="81"/>
                    <a:pt x="599" y="81"/>
                    <a:pt x="599" y="81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99" y="66"/>
                    <a:pt x="599" y="66"/>
                    <a:pt x="599" y="66"/>
                  </a:cubicBezTo>
                  <a:close/>
                  <a:moveTo>
                    <a:pt x="599" y="93"/>
                  </a:moveTo>
                  <a:cubicBezTo>
                    <a:pt x="599" y="102"/>
                    <a:pt x="599" y="102"/>
                    <a:pt x="599" y="102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8" y="96"/>
                    <a:pt x="598" y="96"/>
                    <a:pt x="598" y="96"/>
                  </a:cubicBezTo>
                  <a:cubicBezTo>
                    <a:pt x="598" y="96"/>
                    <a:pt x="598" y="96"/>
                    <a:pt x="598" y="96"/>
                  </a:cubicBezTo>
                  <a:cubicBezTo>
                    <a:pt x="598" y="96"/>
                    <a:pt x="598" y="96"/>
                    <a:pt x="598" y="96"/>
                  </a:cubicBezTo>
                  <a:cubicBezTo>
                    <a:pt x="598" y="91"/>
                    <a:pt x="598" y="91"/>
                    <a:pt x="598" y="91"/>
                  </a:cubicBezTo>
                  <a:lnTo>
                    <a:pt x="599" y="93"/>
                  </a:lnTo>
                  <a:close/>
                  <a:moveTo>
                    <a:pt x="598" y="62"/>
                  </a:moveTo>
                  <a:cubicBezTo>
                    <a:pt x="598" y="66"/>
                    <a:pt x="598" y="66"/>
                    <a:pt x="598" y="66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598" y="69"/>
                    <a:pt x="598" y="69"/>
                    <a:pt x="598" y="69"/>
                  </a:cubicBezTo>
                  <a:cubicBezTo>
                    <a:pt x="598" y="70"/>
                    <a:pt x="598" y="70"/>
                    <a:pt x="598" y="70"/>
                  </a:cubicBezTo>
                  <a:cubicBezTo>
                    <a:pt x="598" y="62"/>
                    <a:pt x="598" y="62"/>
                    <a:pt x="598" y="62"/>
                  </a:cubicBezTo>
                  <a:cubicBezTo>
                    <a:pt x="598" y="62"/>
                    <a:pt x="598" y="62"/>
                    <a:pt x="598" y="62"/>
                  </a:cubicBezTo>
                  <a:close/>
                  <a:moveTo>
                    <a:pt x="598" y="72"/>
                  </a:moveTo>
                  <a:cubicBezTo>
                    <a:pt x="598" y="91"/>
                    <a:pt x="598" y="91"/>
                    <a:pt x="598" y="91"/>
                  </a:cubicBezTo>
                  <a:cubicBezTo>
                    <a:pt x="598" y="91"/>
                    <a:pt x="598" y="91"/>
                    <a:pt x="598" y="91"/>
                  </a:cubicBezTo>
                  <a:cubicBezTo>
                    <a:pt x="598" y="91"/>
                    <a:pt x="598" y="91"/>
                    <a:pt x="598" y="91"/>
                  </a:cubicBezTo>
                  <a:cubicBezTo>
                    <a:pt x="598" y="96"/>
                    <a:pt x="598" y="96"/>
                    <a:pt x="598" y="96"/>
                  </a:cubicBezTo>
                  <a:cubicBezTo>
                    <a:pt x="598" y="96"/>
                    <a:pt x="598" y="96"/>
                    <a:pt x="598" y="9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98" y="73"/>
                    <a:pt x="598" y="73"/>
                    <a:pt x="598" y="73"/>
                  </a:cubicBezTo>
                  <a:cubicBezTo>
                    <a:pt x="598" y="72"/>
                    <a:pt x="598" y="72"/>
                    <a:pt x="598" y="72"/>
                  </a:cubicBezTo>
                  <a:close/>
                  <a:moveTo>
                    <a:pt x="598" y="96"/>
                  </a:moveTo>
                  <a:cubicBezTo>
                    <a:pt x="598" y="103"/>
                    <a:pt x="598" y="103"/>
                    <a:pt x="598" y="103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8" y="96"/>
                    <a:pt x="598" y="96"/>
                    <a:pt x="598" y="96"/>
                  </a:cubicBezTo>
                  <a:close/>
                  <a:moveTo>
                    <a:pt x="598" y="62"/>
                  </a:moveTo>
                  <a:cubicBezTo>
                    <a:pt x="598" y="70"/>
                    <a:pt x="598" y="70"/>
                    <a:pt x="598" y="70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4"/>
                    <a:pt x="595" y="64"/>
                    <a:pt x="595" y="64"/>
                  </a:cubicBezTo>
                  <a:cubicBezTo>
                    <a:pt x="598" y="62"/>
                    <a:pt x="598" y="62"/>
                    <a:pt x="598" y="62"/>
                  </a:cubicBezTo>
                  <a:close/>
                  <a:moveTo>
                    <a:pt x="598" y="73"/>
                  </a:moveTo>
                  <a:cubicBezTo>
                    <a:pt x="598" y="84"/>
                    <a:pt x="598" y="84"/>
                    <a:pt x="598" y="84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98" y="85"/>
                    <a:pt x="598" y="85"/>
                    <a:pt x="598" y="85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98" y="96"/>
                    <a:pt x="598" y="96"/>
                    <a:pt x="598" y="96"/>
                  </a:cubicBezTo>
                  <a:cubicBezTo>
                    <a:pt x="595" y="93"/>
                    <a:pt x="595" y="93"/>
                    <a:pt x="595" y="93"/>
                  </a:cubicBezTo>
                  <a:cubicBezTo>
                    <a:pt x="595" y="95"/>
                    <a:pt x="595" y="95"/>
                    <a:pt x="595" y="95"/>
                  </a:cubicBezTo>
                  <a:cubicBezTo>
                    <a:pt x="595" y="82"/>
                    <a:pt x="595" y="82"/>
                    <a:pt x="595" y="82"/>
                  </a:cubicBezTo>
                  <a:cubicBezTo>
                    <a:pt x="595" y="82"/>
                    <a:pt x="595" y="82"/>
                    <a:pt x="595" y="82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5" y="82"/>
                    <a:pt x="595" y="82"/>
                    <a:pt x="595" y="82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7" y="73"/>
                    <a:pt x="597" y="73"/>
                    <a:pt x="597" y="73"/>
                  </a:cubicBezTo>
                  <a:cubicBezTo>
                    <a:pt x="598" y="73"/>
                    <a:pt x="598" y="73"/>
                    <a:pt x="598" y="73"/>
                  </a:cubicBezTo>
                  <a:close/>
                  <a:moveTo>
                    <a:pt x="598" y="96"/>
                  </a:moveTo>
                  <a:cubicBezTo>
                    <a:pt x="598" y="103"/>
                    <a:pt x="598" y="103"/>
                    <a:pt x="598" y="103"/>
                  </a:cubicBezTo>
                  <a:cubicBezTo>
                    <a:pt x="595" y="106"/>
                    <a:pt x="595" y="106"/>
                    <a:pt x="595" y="106"/>
                  </a:cubicBezTo>
                  <a:cubicBezTo>
                    <a:pt x="595" y="102"/>
                    <a:pt x="595" y="102"/>
                    <a:pt x="595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595" y="97"/>
                    <a:pt x="595" y="97"/>
                    <a:pt x="595" y="97"/>
                  </a:cubicBezTo>
                  <a:lnTo>
                    <a:pt x="598" y="96"/>
                  </a:lnTo>
                  <a:close/>
                  <a:moveTo>
                    <a:pt x="595" y="64"/>
                  </a:moveTo>
                  <a:cubicBezTo>
                    <a:pt x="595" y="70"/>
                    <a:pt x="595" y="70"/>
                    <a:pt x="595" y="70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5" y="82"/>
                    <a:pt x="595" y="82"/>
                    <a:pt x="595" y="82"/>
                  </a:cubicBezTo>
                  <a:cubicBezTo>
                    <a:pt x="595" y="82"/>
                    <a:pt x="595" y="82"/>
                    <a:pt x="595" y="82"/>
                  </a:cubicBezTo>
                  <a:cubicBezTo>
                    <a:pt x="595" y="82"/>
                    <a:pt x="595" y="82"/>
                    <a:pt x="595" y="82"/>
                  </a:cubicBezTo>
                  <a:cubicBezTo>
                    <a:pt x="595" y="95"/>
                    <a:pt x="595" y="95"/>
                    <a:pt x="595" y="95"/>
                  </a:cubicBezTo>
                  <a:cubicBezTo>
                    <a:pt x="595" y="97"/>
                    <a:pt x="595" y="97"/>
                    <a:pt x="595" y="97"/>
                  </a:cubicBezTo>
                  <a:cubicBezTo>
                    <a:pt x="595" y="75"/>
                    <a:pt x="595" y="75"/>
                    <a:pt x="595" y="75"/>
                  </a:cubicBezTo>
                  <a:cubicBezTo>
                    <a:pt x="595" y="75"/>
                    <a:pt x="595" y="75"/>
                    <a:pt x="595" y="75"/>
                  </a:cubicBezTo>
                  <a:cubicBezTo>
                    <a:pt x="595" y="75"/>
                    <a:pt x="595" y="75"/>
                    <a:pt x="595" y="75"/>
                  </a:cubicBezTo>
                  <a:cubicBezTo>
                    <a:pt x="595" y="65"/>
                    <a:pt x="595" y="65"/>
                    <a:pt x="595" y="65"/>
                  </a:cubicBezTo>
                  <a:cubicBezTo>
                    <a:pt x="595" y="64"/>
                    <a:pt x="595" y="64"/>
                    <a:pt x="595" y="64"/>
                  </a:cubicBezTo>
                  <a:close/>
                  <a:moveTo>
                    <a:pt x="595" y="97"/>
                  </a:moveTo>
                  <a:cubicBezTo>
                    <a:pt x="595" y="101"/>
                    <a:pt x="595" y="101"/>
                    <a:pt x="5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595" y="97"/>
                    <a:pt x="595" y="97"/>
                    <a:pt x="595" y="97"/>
                  </a:cubicBezTo>
                  <a:cubicBezTo>
                    <a:pt x="595" y="97"/>
                    <a:pt x="595" y="97"/>
                    <a:pt x="595" y="97"/>
                  </a:cubicBezTo>
                  <a:close/>
                  <a:moveTo>
                    <a:pt x="595" y="102"/>
                  </a:moveTo>
                  <a:cubicBezTo>
                    <a:pt x="595" y="106"/>
                    <a:pt x="595" y="106"/>
                    <a:pt x="595" y="106"/>
                  </a:cubicBezTo>
                  <a:cubicBezTo>
                    <a:pt x="595" y="107"/>
                    <a:pt x="595" y="107"/>
                    <a:pt x="595" y="107"/>
                  </a:cubicBezTo>
                  <a:cubicBezTo>
                    <a:pt x="595" y="102"/>
                    <a:pt x="595" y="102"/>
                    <a:pt x="595" y="102"/>
                  </a:cubicBezTo>
                  <a:close/>
                  <a:moveTo>
                    <a:pt x="595" y="65"/>
                  </a:moveTo>
                  <a:cubicBezTo>
                    <a:pt x="595" y="75"/>
                    <a:pt x="595" y="75"/>
                    <a:pt x="595" y="75"/>
                  </a:cubicBezTo>
                  <a:cubicBezTo>
                    <a:pt x="593" y="73"/>
                    <a:pt x="593" y="73"/>
                    <a:pt x="593" y="73"/>
                  </a:cubicBezTo>
                  <a:cubicBezTo>
                    <a:pt x="593" y="74"/>
                    <a:pt x="593" y="74"/>
                    <a:pt x="593" y="74"/>
                  </a:cubicBezTo>
                  <a:cubicBezTo>
                    <a:pt x="593" y="66"/>
                    <a:pt x="593" y="66"/>
                    <a:pt x="593" y="66"/>
                  </a:cubicBezTo>
                  <a:cubicBezTo>
                    <a:pt x="595" y="65"/>
                    <a:pt x="595" y="65"/>
                    <a:pt x="595" y="65"/>
                  </a:cubicBezTo>
                  <a:close/>
                  <a:moveTo>
                    <a:pt x="595" y="75"/>
                  </a:moveTo>
                  <a:cubicBezTo>
                    <a:pt x="595" y="97"/>
                    <a:pt x="595" y="97"/>
                    <a:pt x="595" y="97"/>
                  </a:cubicBezTo>
                  <a:cubicBezTo>
                    <a:pt x="594" y="97"/>
                    <a:pt x="594" y="97"/>
                    <a:pt x="594" y="97"/>
                  </a:cubicBezTo>
                  <a:cubicBezTo>
                    <a:pt x="595" y="97"/>
                    <a:pt x="595" y="97"/>
                    <a:pt x="595" y="97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594" y="101"/>
                    <a:pt x="594" y="101"/>
                    <a:pt x="594" y="101"/>
                  </a:cubicBezTo>
                  <a:cubicBezTo>
                    <a:pt x="593" y="104"/>
                    <a:pt x="593" y="104"/>
                    <a:pt x="593" y="104"/>
                  </a:cubicBezTo>
                  <a:cubicBezTo>
                    <a:pt x="595" y="102"/>
                    <a:pt x="595" y="102"/>
                    <a:pt x="595" y="102"/>
                  </a:cubicBezTo>
                  <a:cubicBezTo>
                    <a:pt x="595" y="107"/>
                    <a:pt x="595" y="107"/>
                    <a:pt x="595" y="107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593" y="86"/>
                    <a:pt x="593" y="86"/>
                    <a:pt x="593" y="86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94" y="85"/>
                    <a:pt x="594" y="85"/>
                    <a:pt x="594" y="85"/>
                  </a:cubicBezTo>
                  <a:cubicBezTo>
                    <a:pt x="593" y="86"/>
                    <a:pt x="593" y="86"/>
                    <a:pt x="593" y="86"/>
                  </a:cubicBezTo>
                  <a:cubicBezTo>
                    <a:pt x="593" y="79"/>
                    <a:pt x="593" y="79"/>
                    <a:pt x="593" y="79"/>
                  </a:cubicBezTo>
                  <a:cubicBezTo>
                    <a:pt x="594" y="78"/>
                    <a:pt x="594" y="78"/>
                    <a:pt x="594" y="78"/>
                  </a:cubicBezTo>
                  <a:cubicBezTo>
                    <a:pt x="593" y="78"/>
                    <a:pt x="593" y="78"/>
                    <a:pt x="593" y="78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95" y="75"/>
                  </a:lnTo>
                  <a:close/>
                  <a:moveTo>
                    <a:pt x="593" y="66"/>
                  </a:moveTo>
                  <a:cubicBezTo>
                    <a:pt x="593" y="74"/>
                    <a:pt x="593" y="74"/>
                    <a:pt x="593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3" y="75"/>
                    <a:pt x="593" y="75"/>
                    <a:pt x="593" y="75"/>
                  </a:cubicBezTo>
                  <a:cubicBezTo>
                    <a:pt x="593" y="78"/>
                    <a:pt x="593" y="78"/>
                    <a:pt x="593" y="78"/>
                  </a:cubicBezTo>
                  <a:cubicBezTo>
                    <a:pt x="592" y="78"/>
                    <a:pt x="592" y="78"/>
                    <a:pt x="592" y="78"/>
                  </a:cubicBezTo>
                  <a:cubicBezTo>
                    <a:pt x="592" y="80"/>
                    <a:pt x="592" y="80"/>
                    <a:pt x="592" y="80"/>
                  </a:cubicBezTo>
                  <a:cubicBezTo>
                    <a:pt x="593" y="79"/>
                    <a:pt x="593" y="79"/>
                    <a:pt x="593" y="79"/>
                  </a:cubicBezTo>
                  <a:cubicBezTo>
                    <a:pt x="593" y="86"/>
                    <a:pt x="593" y="86"/>
                    <a:pt x="593" y="86"/>
                  </a:cubicBezTo>
                  <a:cubicBezTo>
                    <a:pt x="592" y="86"/>
                    <a:pt x="592" y="86"/>
                    <a:pt x="592" y="86"/>
                  </a:cubicBezTo>
                  <a:cubicBezTo>
                    <a:pt x="593" y="86"/>
                    <a:pt x="593" y="86"/>
                    <a:pt x="593" y="86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591" y="111"/>
                    <a:pt x="591" y="111"/>
                    <a:pt x="591" y="111"/>
                  </a:cubicBezTo>
                  <a:cubicBezTo>
                    <a:pt x="591" y="111"/>
                    <a:pt x="591" y="111"/>
                    <a:pt x="591" y="111"/>
                  </a:cubicBezTo>
                  <a:cubicBezTo>
                    <a:pt x="591" y="111"/>
                    <a:pt x="591" y="111"/>
                    <a:pt x="591" y="111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98"/>
                    <a:pt x="590" y="98"/>
                    <a:pt x="590" y="98"/>
                  </a:cubicBezTo>
                  <a:cubicBezTo>
                    <a:pt x="591" y="98"/>
                    <a:pt x="591" y="98"/>
                    <a:pt x="591" y="98"/>
                  </a:cubicBezTo>
                  <a:cubicBezTo>
                    <a:pt x="591" y="95"/>
                    <a:pt x="591" y="95"/>
                    <a:pt x="591" y="95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90"/>
                    <a:pt x="590" y="90"/>
                    <a:pt x="590" y="90"/>
                  </a:cubicBezTo>
                  <a:cubicBezTo>
                    <a:pt x="591" y="89"/>
                    <a:pt x="591" y="89"/>
                    <a:pt x="591" y="89"/>
                  </a:cubicBezTo>
                  <a:cubicBezTo>
                    <a:pt x="590" y="88"/>
                    <a:pt x="590" y="88"/>
                    <a:pt x="590" y="88"/>
                  </a:cubicBezTo>
                  <a:cubicBezTo>
                    <a:pt x="590" y="69"/>
                    <a:pt x="590" y="69"/>
                    <a:pt x="590" y="69"/>
                  </a:cubicBezTo>
                  <a:lnTo>
                    <a:pt x="593" y="66"/>
                  </a:lnTo>
                  <a:close/>
                  <a:moveTo>
                    <a:pt x="590" y="69"/>
                  </a:moveTo>
                  <a:cubicBezTo>
                    <a:pt x="590" y="88"/>
                    <a:pt x="590" y="88"/>
                    <a:pt x="590" y="88"/>
                  </a:cubicBezTo>
                  <a:cubicBezTo>
                    <a:pt x="590" y="88"/>
                    <a:pt x="590" y="88"/>
                    <a:pt x="590" y="88"/>
                  </a:cubicBezTo>
                  <a:cubicBezTo>
                    <a:pt x="589" y="90"/>
                    <a:pt x="589" y="90"/>
                    <a:pt x="589" y="90"/>
                  </a:cubicBezTo>
                  <a:cubicBezTo>
                    <a:pt x="590" y="90"/>
                    <a:pt x="590" y="90"/>
                    <a:pt x="590" y="9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588" y="80"/>
                    <a:pt x="588" y="80"/>
                    <a:pt x="588" y="80"/>
                  </a:cubicBezTo>
                  <a:cubicBezTo>
                    <a:pt x="588" y="79"/>
                    <a:pt x="588" y="79"/>
                    <a:pt x="588" y="79"/>
                  </a:cubicBezTo>
                  <a:cubicBezTo>
                    <a:pt x="588" y="79"/>
                    <a:pt x="588" y="79"/>
                    <a:pt x="588" y="79"/>
                  </a:cubicBezTo>
                  <a:cubicBezTo>
                    <a:pt x="588" y="75"/>
                    <a:pt x="588" y="75"/>
                    <a:pt x="588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4"/>
                    <a:pt x="589" y="74"/>
                    <a:pt x="589" y="74"/>
                  </a:cubicBezTo>
                  <a:cubicBezTo>
                    <a:pt x="588" y="75"/>
                    <a:pt x="588" y="75"/>
                    <a:pt x="588" y="75"/>
                  </a:cubicBezTo>
                  <a:cubicBezTo>
                    <a:pt x="588" y="70"/>
                    <a:pt x="588" y="70"/>
                    <a:pt x="588" y="70"/>
                  </a:cubicBezTo>
                  <a:cubicBezTo>
                    <a:pt x="590" y="69"/>
                    <a:pt x="590" y="69"/>
                    <a:pt x="590" y="69"/>
                  </a:cubicBezTo>
                  <a:close/>
                  <a:moveTo>
                    <a:pt x="590" y="98"/>
                  </a:moveTo>
                  <a:cubicBezTo>
                    <a:pt x="588" y="99"/>
                    <a:pt x="588" y="99"/>
                    <a:pt x="588" y="99"/>
                  </a:cubicBezTo>
                  <a:cubicBezTo>
                    <a:pt x="588" y="102"/>
                    <a:pt x="588" y="102"/>
                    <a:pt x="588" y="102"/>
                  </a:cubicBezTo>
                  <a:cubicBezTo>
                    <a:pt x="590" y="102"/>
                    <a:pt x="590" y="102"/>
                    <a:pt x="590" y="102"/>
                  </a:cubicBezTo>
                  <a:cubicBezTo>
                    <a:pt x="589" y="106"/>
                    <a:pt x="589" y="106"/>
                    <a:pt x="589" y="106"/>
                  </a:cubicBezTo>
                  <a:cubicBezTo>
                    <a:pt x="588" y="106"/>
                    <a:pt x="588" y="106"/>
                    <a:pt x="588" y="106"/>
                  </a:cubicBezTo>
                  <a:cubicBezTo>
                    <a:pt x="588" y="114"/>
                    <a:pt x="588" y="114"/>
                    <a:pt x="588" y="114"/>
                  </a:cubicBezTo>
                  <a:cubicBezTo>
                    <a:pt x="590" y="112"/>
                    <a:pt x="590" y="112"/>
                    <a:pt x="590" y="112"/>
                  </a:cubicBezTo>
                  <a:lnTo>
                    <a:pt x="590" y="98"/>
                  </a:lnTo>
                  <a:close/>
                  <a:moveTo>
                    <a:pt x="588" y="70"/>
                  </a:moveTo>
                  <a:cubicBezTo>
                    <a:pt x="588" y="75"/>
                    <a:pt x="588" y="75"/>
                    <a:pt x="588" y="75"/>
                  </a:cubicBezTo>
                  <a:cubicBezTo>
                    <a:pt x="588" y="75"/>
                    <a:pt x="588" y="75"/>
                    <a:pt x="588" y="75"/>
                  </a:cubicBezTo>
                  <a:cubicBezTo>
                    <a:pt x="588" y="70"/>
                    <a:pt x="588" y="70"/>
                    <a:pt x="588" y="70"/>
                  </a:cubicBezTo>
                  <a:cubicBezTo>
                    <a:pt x="588" y="70"/>
                    <a:pt x="588" y="70"/>
                    <a:pt x="588" y="70"/>
                  </a:cubicBezTo>
                  <a:close/>
                  <a:moveTo>
                    <a:pt x="588" y="75"/>
                  </a:moveTo>
                  <a:cubicBezTo>
                    <a:pt x="588" y="79"/>
                    <a:pt x="588" y="79"/>
                    <a:pt x="588" y="79"/>
                  </a:cubicBezTo>
                  <a:cubicBezTo>
                    <a:pt x="588" y="79"/>
                    <a:pt x="588" y="79"/>
                    <a:pt x="588" y="79"/>
                  </a:cubicBezTo>
                  <a:cubicBezTo>
                    <a:pt x="588" y="75"/>
                    <a:pt x="588" y="75"/>
                    <a:pt x="588" y="75"/>
                  </a:cubicBezTo>
                  <a:cubicBezTo>
                    <a:pt x="588" y="75"/>
                    <a:pt x="588" y="75"/>
                    <a:pt x="588" y="75"/>
                  </a:cubicBezTo>
                  <a:close/>
                  <a:moveTo>
                    <a:pt x="588" y="80"/>
                  </a:moveTo>
                  <a:cubicBezTo>
                    <a:pt x="588" y="99"/>
                    <a:pt x="588" y="99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588" y="94"/>
                    <a:pt x="588" y="94"/>
                    <a:pt x="588" y="94"/>
                  </a:cubicBezTo>
                  <a:cubicBezTo>
                    <a:pt x="588" y="94"/>
                    <a:pt x="588" y="94"/>
                    <a:pt x="588" y="94"/>
                  </a:cubicBezTo>
                  <a:cubicBezTo>
                    <a:pt x="588" y="94"/>
                    <a:pt x="588" y="94"/>
                    <a:pt x="588" y="94"/>
                  </a:cubicBezTo>
                  <a:cubicBezTo>
                    <a:pt x="588" y="81"/>
                    <a:pt x="588" y="81"/>
                    <a:pt x="588" y="81"/>
                  </a:cubicBezTo>
                  <a:cubicBezTo>
                    <a:pt x="588" y="81"/>
                    <a:pt x="588" y="81"/>
                    <a:pt x="588" y="81"/>
                  </a:cubicBezTo>
                  <a:cubicBezTo>
                    <a:pt x="588" y="80"/>
                    <a:pt x="588" y="80"/>
                    <a:pt x="588" y="80"/>
                  </a:cubicBezTo>
                  <a:close/>
                  <a:moveTo>
                    <a:pt x="588" y="99"/>
                  </a:moveTo>
                  <a:cubicBezTo>
                    <a:pt x="588" y="102"/>
                    <a:pt x="588" y="102"/>
                    <a:pt x="588" y="102"/>
                  </a:cubicBezTo>
                  <a:cubicBezTo>
                    <a:pt x="588" y="102"/>
                    <a:pt x="588" y="102"/>
                    <a:pt x="588" y="102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lose/>
                  <a:moveTo>
                    <a:pt x="588" y="106"/>
                  </a:moveTo>
                  <a:cubicBezTo>
                    <a:pt x="588" y="114"/>
                    <a:pt x="588" y="114"/>
                    <a:pt x="588" y="114"/>
                  </a:cubicBezTo>
                  <a:cubicBezTo>
                    <a:pt x="588" y="114"/>
                    <a:pt x="588" y="114"/>
                    <a:pt x="588" y="114"/>
                  </a:cubicBezTo>
                  <a:cubicBezTo>
                    <a:pt x="588" y="105"/>
                    <a:pt x="588" y="105"/>
                    <a:pt x="588" y="105"/>
                  </a:cubicBezTo>
                  <a:lnTo>
                    <a:pt x="588" y="106"/>
                  </a:lnTo>
                  <a:close/>
                  <a:moveTo>
                    <a:pt x="588" y="70"/>
                  </a:moveTo>
                  <a:cubicBezTo>
                    <a:pt x="588" y="75"/>
                    <a:pt x="588" y="75"/>
                    <a:pt x="588" y="75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7" y="71"/>
                    <a:pt x="587" y="71"/>
                    <a:pt x="587" y="71"/>
                  </a:cubicBezTo>
                  <a:cubicBezTo>
                    <a:pt x="588" y="70"/>
                    <a:pt x="588" y="70"/>
                    <a:pt x="588" y="70"/>
                  </a:cubicBezTo>
                  <a:close/>
                  <a:moveTo>
                    <a:pt x="588" y="75"/>
                  </a:moveTo>
                  <a:cubicBezTo>
                    <a:pt x="588" y="79"/>
                    <a:pt x="588" y="79"/>
                    <a:pt x="588" y="79"/>
                  </a:cubicBezTo>
                  <a:cubicBezTo>
                    <a:pt x="587" y="79"/>
                    <a:pt x="587" y="79"/>
                    <a:pt x="587" y="79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8" y="75"/>
                    <a:pt x="588" y="75"/>
                    <a:pt x="588" y="75"/>
                  </a:cubicBezTo>
                  <a:close/>
                  <a:moveTo>
                    <a:pt x="588" y="81"/>
                  </a:moveTo>
                  <a:cubicBezTo>
                    <a:pt x="588" y="94"/>
                    <a:pt x="588" y="94"/>
                    <a:pt x="588" y="94"/>
                  </a:cubicBezTo>
                  <a:cubicBezTo>
                    <a:pt x="587" y="94"/>
                    <a:pt x="587" y="94"/>
                    <a:pt x="587" y="94"/>
                  </a:cubicBezTo>
                  <a:cubicBezTo>
                    <a:pt x="587" y="80"/>
                    <a:pt x="587" y="80"/>
                    <a:pt x="587" y="80"/>
                  </a:cubicBezTo>
                  <a:cubicBezTo>
                    <a:pt x="588" y="81"/>
                    <a:pt x="588" y="81"/>
                    <a:pt x="588" y="81"/>
                  </a:cubicBezTo>
                  <a:close/>
                  <a:moveTo>
                    <a:pt x="588" y="94"/>
                  </a:moveTo>
                  <a:cubicBezTo>
                    <a:pt x="587" y="95"/>
                    <a:pt x="587" y="95"/>
                    <a:pt x="587" y="95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8" y="102"/>
                    <a:pt x="588" y="102"/>
                    <a:pt x="588" y="102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588" y="94"/>
                    <a:pt x="588" y="94"/>
                    <a:pt x="588" y="94"/>
                  </a:cubicBezTo>
                  <a:close/>
                  <a:moveTo>
                    <a:pt x="588" y="105"/>
                  </a:moveTo>
                  <a:cubicBezTo>
                    <a:pt x="588" y="114"/>
                    <a:pt x="588" y="114"/>
                    <a:pt x="588" y="114"/>
                  </a:cubicBezTo>
                  <a:cubicBezTo>
                    <a:pt x="587" y="114"/>
                    <a:pt x="587" y="114"/>
                    <a:pt x="587" y="114"/>
                  </a:cubicBezTo>
                  <a:cubicBezTo>
                    <a:pt x="587" y="105"/>
                    <a:pt x="587" y="105"/>
                    <a:pt x="587" y="105"/>
                  </a:cubicBezTo>
                  <a:lnTo>
                    <a:pt x="588" y="105"/>
                  </a:lnTo>
                  <a:close/>
                  <a:moveTo>
                    <a:pt x="587" y="71"/>
                  </a:moveTo>
                  <a:cubicBezTo>
                    <a:pt x="587" y="75"/>
                    <a:pt x="587" y="75"/>
                    <a:pt x="587" y="75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7" y="79"/>
                    <a:pt x="587" y="79"/>
                    <a:pt x="587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6" y="72"/>
                    <a:pt x="586" y="72"/>
                    <a:pt x="586" y="72"/>
                  </a:cubicBezTo>
                  <a:cubicBezTo>
                    <a:pt x="587" y="71"/>
                    <a:pt x="587" y="71"/>
                    <a:pt x="587" y="71"/>
                  </a:cubicBezTo>
                  <a:close/>
                  <a:moveTo>
                    <a:pt x="587" y="80"/>
                  </a:moveTo>
                  <a:cubicBezTo>
                    <a:pt x="587" y="94"/>
                    <a:pt x="587" y="94"/>
                    <a:pt x="587" y="94"/>
                  </a:cubicBezTo>
                  <a:cubicBezTo>
                    <a:pt x="587" y="94"/>
                    <a:pt x="587" y="94"/>
                    <a:pt x="587" y="94"/>
                  </a:cubicBezTo>
                  <a:cubicBezTo>
                    <a:pt x="587" y="95"/>
                    <a:pt x="587" y="95"/>
                    <a:pt x="587" y="95"/>
                  </a:cubicBezTo>
                  <a:cubicBezTo>
                    <a:pt x="587" y="95"/>
                    <a:pt x="587" y="95"/>
                    <a:pt x="587" y="95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7" y="80"/>
                    <a:pt x="587" y="80"/>
                    <a:pt x="587" y="80"/>
                  </a:cubicBezTo>
                  <a:close/>
                  <a:moveTo>
                    <a:pt x="587" y="105"/>
                  </a:moveTo>
                  <a:cubicBezTo>
                    <a:pt x="587" y="114"/>
                    <a:pt x="587" y="114"/>
                    <a:pt x="587" y="114"/>
                  </a:cubicBezTo>
                  <a:cubicBezTo>
                    <a:pt x="586" y="116"/>
                    <a:pt x="586" y="116"/>
                    <a:pt x="586" y="116"/>
                  </a:cubicBezTo>
                  <a:cubicBezTo>
                    <a:pt x="586" y="109"/>
                    <a:pt x="586" y="109"/>
                    <a:pt x="586" y="109"/>
                  </a:cubicBezTo>
                  <a:cubicBezTo>
                    <a:pt x="587" y="109"/>
                    <a:pt x="587" y="109"/>
                    <a:pt x="587" y="109"/>
                  </a:cubicBezTo>
                  <a:cubicBezTo>
                    <a:pt x="586" y="108"/>
                    <a:pt x="586" y="108"/>
                    <a:pt x="586" y="108"/>
                  </a:cubicBezTo>
                  <a:cubicBezTo>
                    <a:pt x="586" y="103"/>
                    <a:pt x="586" y="103"/>
                    <a:pt x="586" y="103"/>
                  </a:cubicBezTo>
                  <a:lnTo>
                    <a:pt x="587" y="105"/>
                  </a:lnTo>
                  <a:close/>
                  <a:moveTo>
                    <a:pt x="586" y="72"/>
                  </a:moveTo>
                  <a:cubicBezTo>
                    <a:pt x="586" y="79"/>
                    <a:pt x="586" y="79"/>
                    <a:pt x="586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6" y="72"/>
                    <a:pt x="586" y="72"/>
                    <a:pt x="586" y="72"/>
                  </a:cubicBezTo>
                  <a:cubicBezTo>
                    <a:pt x="586" y="72"/>
                    <a:pt x="586" y="72"/>
                    <a:pt x="586" y="72"/>
                  </a:cubicBezTo>
                  <a:close/>
                  <a:moveTo>
                    <a:pt x="586" y="79"/>
                  </a:move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84"/>
                    <a:pt x="586" y="84"/>
                    <a:pt x="586" y="84"/>
                  </a:cubicBezTo>
                  <a:cubicBezTo>
                    <a:pt x="586" y="84"/>
                    <a:pt x="586" y="84"/>
                    <a:pt x="586" y="84"/>
                  </a:cubicBezTo>
                  <a:cubicBezTo>
                    <a:pt x="586" y="84"/>
                    <a:pt x="586" y="84"/>
                    <a:pt x="586" y="84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6" y="79"/>
                    <a:pt x="586" y="79"/>
                    <a:pt x="586" y="79"/>
                  </a:cubicBezTo>
                  <a:close/>
                  <a:moveTo>
                    <a:pt x="586" y="103"/>
                  </a:moveTo>
                  <a:cubicBezTo>
                    <a:pt x="586" y="108"/>
                    <a:pt x="586" y="108"/>
                    <a:pt x="586" y="108"/>
                  </a:cubicBezTo>
                  <a:cubicBezTo>
                    <a:pt x="586" y="108"/>
                    <a:pt x="586" y="108"/>
                    <a:pt x="586" y="108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lose/>
                  <a:moveTo>
                    <a:pt x="586" y="109"/>
                  </a:moveTo>
                  <a:cubicBezTo>
                    <a:pt x="586" y="116"/>
                    <a:pt x="586" y="116"/>
                    <a:pt x="586" y="116"/>
                  </a:cubicBezTo>
                  <a:cubicBezTo>
                    <a:pt x="586" y="116"/>
                    <a:pt x="586" y="116"/>
                    <a:pt x="586" y="116"/>
                  </a:cubicBezTo>
                  <a:cubicBezTo>
                    <a:pt x="586" y="109"/>
                    <a:pt x="586" y="109"/>
                    <a:pt x="586" y="109"/>
                  </a:cubicBezTo>
                  <a:close/>
                  <a:moveTo>
                    <a:pt x="586" y="72"/>
                  </a:moveTo>
                  <a:cubicBezTo>
                    <a:pt x="586" y="79"/>
                    <a:pt x="586" y="79"/>
                    <a:pt x="586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6" y="84"/>
                    <a:pt x="586" y="84"/>
                    <a:pt x="586" y="84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6" y="72"/>
                    <a:pt x="586" y="72"/>
                    <a:pt x="586" y="72"/>
                  </a:cubicBezTo>
                  <a:close/>
                  <a:moveTo>
                    <a:pt x="586" y="84"/>
                  </a:move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8"/>
                    <a:pt x="586" y="108"/>
                    <a:pt x="586" y="108"/>
                  </a:cubicBezTo>
                  <a:cubicBezTo>
                    <a:pt x="584" y="106"/>
                    <a:pt x="584" y="106"/>
                    <a:pt x="584" y="106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85" y="92"/>
                    <a:pt x="585" y="92"/>
                    <a:pt x="585" y="92"/>
                  </a:cubicBezTo>
                  <a:cubicBezTo>
                    <a:pt x="585" y="91"/>
                    <a:pt x="585" y="91"/>
                    <a:pt x="585" y="91"/>
                  </a:cubicBezTo>
                  <a:cubicBezTo>
                    <a:pt x="584" y="91"/>
                    <a:pt x="584" y="91"/>
                    <a:pt x="584" y="91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6" y="84"/>
                    <a:pt x="586" y="84"/>
                    <a:pt x="586" y="84"/>
                  </a:cubicBezTo>
                  <a:close/>
                  <a:moveTo>
                    <a:pt x="586" y="109"/>
                  </a:moveTo>
                  <a:cubicBezTo>
                    <a:pt x="586" y="116"/>
                    <a:pt x="586" y="116"/>
                    <a:pt x="586" y="116"/>
                  </a:cubicBezTo>
                  <a:cubicBezTo>
                    <a:pt x="584" y="118"/>
                    <a:pt x="584" y="118"/>
                    <a:pt x="584" y="118"/>
                  </a:cubicBezTo>
                  <a:cubicBezTo>
                    <a:pt x="584" y="113"/>
                    <a:pt x="584" y="113"/>
                    <a:pt x="584" y="113"/>
                  </a:cubicBezTo>
                  <a:cubicBezTo>
                    <a:pt x="585" y="112"/>
                    <a:pt x="585" y="112"/>
                    <a:pt x="585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09"/>
                    <a:pt x="584" y="109"/>
                    <a:pt x="584" y="109"/>
                  </a:cubicBezTo>
                  <a:lnTo>
                    <a:pt x="586" y="109"/>
                  </a:lnTo>
                  <a:close/>
                  <a:moveTo>
                    <a:pt x="584" y="74"/>
                  </a:moveTo>
                  <a:cubicBezTo>
                    <a:pt x="584" y="82"/>
                    <a:pt x="584" y="82"/>
                    <a:pt x="584" y="82"/>
                  </a:cubicBezTo>
                  <a:cubicBezTo>
                    <a:pt x="584" y="81"/>
                    <a:pt x="584" y="81"/>
                    <a:pt x="584" y="81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lose/>
                  <a:moveTo>
                    <a:pt x="584" y="84"/>
                  </a:moveTo>
                  <a:cubicBezTo>
                    <a:pt x="584" y="91"/>
                    <a:pt x="584" y="91"/>
                    <a:pt x="584" y="91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84" y="87"/>
                    <a:pt x="584" y="87"/>
                    <a:pt x="584" y="87"/>
                  </a:cubicBezTo>
                  <a:cubicBezTo>
                    <a:pt x="584" y="87"/>
                    <a:pt x="584" y="87"/>
                    <a:pt x="584" y="87"/>
                  </a:cubicBezTo>
                  <a:cubicBezTo>
                    <a:pt x="584" y="87"/>
                    <a:pt x="584" y="87"/>
                    <a:pt x="584" y="87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4" y="84"/>
                    <a:pt x="584" y="84"/>
                    <a:pt x="584" y="84"/>
                  </a:cubicBezTo>
                  <a:close/>
                  <a:moveTo>
                    <a:pt x="584" y="92"/>
                  </a:moveTo>
                  <a:cubicBezTo>
                    <a:pt x="584" y="92"/>
                    <a:pt x="584" y="92"/>
                    <a:pt x="584" y="92"/>
                  </a:cubicBezTo>
                  <a:cubicBezTo>
                    <a:pt x="584" y="106"/>
                    <a:pt x="584" y="106"/>
                    <a:pt x="584" y="106"/>
                  </a:cubicBezTo>
                  <a:cubicBezTo>
                    <a:pt x="584" y="106"/>
                    <a:pt x="584" y="106"/>
                    <a:pt x="584" y="106"/>
                  </a:cubicBezTo>
                  <a:cubicBezTo>
                    <a:pt x="584" y="92"/>
                    <a:pt x="584" y="92"/>
                    <a:pt x="584" y="92"/>
                  </a:cubicBezTo>
                  <a:close/>
                  <a:moveTo>
                    <a:pt x="584" y="109"/>
                  </a:moveTo>
                  <a:cubicBezTo>
                    <a:pt x="584" y="112"/>
                    <a:pt x="584" y="112"/>
                    <a:pt x="584" y="112"/>
                  </a:cubicBezTo>
                  <a:cubicBezTo>
                    <a:pt x="584" y="113"/>
                    <a:pt x="584" y="113"/>
                    <a:pt x="584" y="113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84" y="109"/>
                    <a:pt x="584" y="109"/>
                    <a:pt x="584" y="109"/>
                  </a:cubicBezTo>
                  <a:close/>
                  <a:moveTo>
                    <a:pt x="584" y="113"/>
                  </a:moveTo>
                  <a:cubicBezTo>
                    <a:pt x="584" y="118"/>
                    <a:pt x="584" y="118"/>
                    <a:pt x="584" y="118"/>
                  </a:cubicBezTo>
                  <a:cubicBezTo>
                    <a:pt x="584" y="118"/>
                    <a:pt x="584" y="118"/>
                    <a:pt x="584" y="118"/>
                  </a:cubicBezTo>
                  <a:cubicBezTo>
                    <a:pt x="584" y="113"/>
                    <a:pt x="584" y="113"/>
                    <a:pt x="584" y="113"/>
                  </a:cubicBezTo>
                  <a:close/>
                  <a:moveTo>
                    <a:pt x="584" y="74"/>
                  </a:moveTo>
                  <a:cubicBezTo>
                    <a:pt x="584" y="81"/>
                    <a:pt x="584" y="81"/>
                    <a:pt x="584" y="81"/>
                  </a:cubicBezTo>
                  <a:cubicBezTo>
                    <a:pt x="583" y="81"/>
                    <a:pt x="583" y="81"/>
                    <a:pt x="583" y="81"/>
                  </a:cubicBezTo>
                  <a:cubicBezTo>
                    <a:pt x="583" y="82"/>
                    <a:pt x="583" y="82"/>
                    <a:pt x="583" y="82"/>
                  </a:cubicBezTo>
                  <a:cubicBezTo>
                    <a:pt x="583" y="75"/>
                    <a:pt x="583" y="75"/>
                    <a:pt x="583" y="75"/>
                  </a:cubicBezTo>
                  <a:cubicBezTo>
                    <a:pt x="584" y="74"/>
                    <a:pt x="584" y="74"/>
                    <a:pt x="584" y="74"/>
                  </a:cubicBezTo>
                  <a:close/>
                  <a:moveTo>
                    <a:pt x="584" y="84"/>
                  </a:moveTo>
                  <a:cubicBezTo>
                    <a:pt x="584" y="87"/>
                    <a:pt x="584" y="87"/>
                    <a:pt x="584" y="87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3" y="84"/>
                    <a:pt x="583" y="84"/>
                    <a:pt x="583" y="84"/>
                  </a:cubicBezTo>
                  <a:cubicBezTo>
                    <a:pt x="584" y="84"/>
                    <a:pt x="584" y="84"/>
                    <a:pt x="584" y="84"/>
                  </a:cubicBezTo>
                  <a:close/>
                  <a:moveTo>
                    <a:pt x="584" y="87"/>
                  </a:moveTo>
                  <a:cubicBezTo>
                    <a:pt x="583" y="88"/>
                    <a:pt x="583" y="88"/>
                    <a:pt x="583" y="88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3" y="97"/>
                    <a:pt x="583" y="97"/>
                    <a:pt x="583" y="97"/>
                  </a:cubicBezTo>
                  <a:cubicBezTo>
                    <a:pt x="583" y="108"/>
                    <a:pt x="583" y="108"/>
                    <a:pt x="583" y="108"/>
                  </a:cubicBezTo>
                  <a:cubicBezTo>
                    <a:pt x="583" y="105"/>
                    <a:pt x="583" y="105"/>
                    <a:pt x="583" y="105"/>
                  </a:cubicBezTo>
                  <a:cubicBezTo>
                    <a:pt x="584" y="106"/>
                    <a:pt x="584" y="106"/>
                    <a:pt x="584" y="106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84" y="87"/>
                    <a:pt x="584" y="87"/>
                    <a:pt x="584" y="87"/>
                  </a:cubicBezTo>
                  <a:close/>
                  <a:moveTo>
                    <a:pt x="584" y="109"/>
                  </a:moveTo>
                  <a:cubicBezTo>
                    <a:pt x="584" y="113"/>
                    <a:pt x="584" y="113"/>
                    <a:pt x="584" y="113"/>
                  </a:cubicBezTo>
                  <a:cubicBezTo>
                    <a:pt x="583" y="113"/>
                    <a:pt x="583" y="113"/>
                    <a:pt x="583" y="113"/>
                  </a:cubicBezTo>
                  <a:cubicBezTo>
                    <a:pt x="583" y="109"/>
                    <a:pt x="583" y="109"/>
                    <a:pt x="583" y="109"/>
                  </a:cubicBezTo>
                  <a:cubicBezTo>
                    <a:pt x="584" y="109"/>
                    <a:pt x="584" y="109"/>
                    <a:pt x="584" y="109"/>
                  </a:cubicBezTo>
                  <a:close/>
                  <a:moveTo>
                    <a:pt x="584" y="113"/>
                  </a:moveTo>
                  <a:cubicBezTo>
                    <a:pt x="584" y="118"/>
                    <a:pt x="584" y="118"/>
                    <a:pt x="584" y="118"/>
                  </a:cubicBezTo>
                  <a:cubicBezTo>
                    <a:pt x="583" y="119"/>
                    <a:pt x="583" y="119"/>
                    <a:pt x="583" y="119"/>
                  </a:cubicBezTo>
                  <a:cubicBezTo>
                    <a:pt x="583" y="115"/>
                    <a:pt x="583" y="115"/>
                    <a:pt x="583" y="115"/>
                  </a:cubicBezTo>
                  <a:lnTo>
                    <a:pt x="584" y="113"/>
                  </a:lnTo>
                  <a:close/>
                  <a:moveTo>
                    <a:pt x="583" y="75"/>
                  </a:moveTo>
                  <a:cubicBezTo>
                    <a:pt x="583" y="82"/>
                    <a:pt x="583" y="82"/>
                    <a:pt x="583" y="82"/>
                  </a:cubicBezTo>
                  <a:cubicBezTo>
                    <a:pt x="582" y="84"/>
                    <a:pt x="582" y="84"/>
                    <a:pt x="582" y="84"/>
                  </a:cubicBezTo>
                  <a:cubicBezTo>
                    <a:pt x="583" y="84"/>
                    <a:pt x="583" y="84"/>
                    <a:pt x="583" y="84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1" y="88"/>
                    <a:pt x="581" y="88"/>
                    <a:pt x="581" y="88"/>
                  </a:cubicBezTo>
                  <a:cubicBezTo>
                    <a:pt x="580" y="91"/>
                    <a:pt x="580" y="91"/>
                    <a:pt x="580" y="91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82" y="99"/>
                    <a:pt x="582" y="99"/>
                    <a:pt x="582" y="99"/>
                  </a:cubicBezTo>
                  <a:cubicBezTo>
                    <a:pt x="583" y="97"/>
                    <a:pt x="583" y="97"/>
                    <a:pt x="583" y="97"/>
                  </a:cubicBezTo>
                  <a:cubicBezTo>
                    <a:pt x="583" y="108"/>
                    <a:pt x="583" y="108"/>
                    <a:pt x="583" y="108"/>
                  </a:cubicBezTo>
                  <a:cubicBezTo>
                    <a:pt x="582" y="110"/>
                    <a:pt x="582" y="110"/>
                    <a:pt x="582" y="110"/>
                  </a:cubicBezTo>
                  <a:cubicBezTo>
                    <a:pt x="583" y="109"/>
                    <a:pt x="583" y="109"/>
                    <a:pt x="583" y="109"/>
                  </a:cubicBezTo>
                  <a:cubicBezTo>
                    <a:pt x="583" y="113"/>
                    <a:pt x="583" y="113"/>
                    <a:pt x="583" y="113"/>
                  </a:cubicBezTo>
                  <a:cubicBezTo>
                    <a:pt x="582" y="113"/>
                    <a:pt x="582" y="113"/>
                    <a:pt x="582" y="113"/>
                  </a:cubicBezTo>
                  <a:cubicBezTo>
                    <a:pt x="581" y="117"/>
                    <a:pt x="581" y="117"/>
                    <a:pt x="581" y="117"/>
                  </a:cubicBezTo>
                  <a:cubicBezTo>
                    <a:pt x="583" y="115"/>
                    <a:pt x="583" y="115"/>
                    <a:pt x="583" y="115"/>
                  </a:cubicBezTo>
                  <a:cubicBezTo>
                    <a:pt x="583" y="119"/>
                    <a:pt x="583" y="119"/>
                    <a:pt x="583" y="119"/>
                  </a:cubicBezTo>
                  <a:cubicBezTo>
                    <a:pt x="579" y="123"/>
                    <a:pt x="579" y="123"/>
                    <a:pt x="579" y="123"/>
                  </a:cubicBezTo>
                  <a:cubicBezTo>
                    <a:pt x="579" y="123"/>
                    <a:pt x="579" y="123"/>
                    <a:pt x="579" y="123"/>
                  </a:cubicBezTo>
                  <a:cubicBezTo>
                    <a:pt x="579" y="123"/>
                    <a:pt x="579" y="123"/>
                    <a:pt x="579" y="123"/>
                  </a:cubicBezTo>
                  <a:cubicBezTo>
                    <a:pt x="579" y="124"/>
                    <a:pt x="579" y="124"/>
                    <a:pt x="579" y="124"/>
                  </a:cubicBezTo>
                  <a:cubicBezTo>
                    <a:pt x="577" y="125"/>
                    <a:pt x="577" y="125"/>
                    <a:pt x="577" y="125"/>
                  </a:cubicBezTo>
                  <a:cubicBezTo>
                    <a:pt x="577" y="117"/>
                    <a:pt x="577" y="117"/>
                    <a:pt x="577" y="117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7" y="111"/>
                    <a:pt x="577" y="111"/>
                    <a:pt x="577" y="111"/>
                  </a:cubicBezTo>
                  <a:cubicBezTo>
                    <a:pt x="579" y="110"/>
                    <a:pt x="579" y="110"/>
                    <a:pt x="579" y="110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02"/>
                    <a:pt x="577" y="102"/>
                    <a:pt x="577" y="102"/>
                  </a:cubicBezTo>
                  <a:cubicBezTo>
                    <a:pt x="579" y="101"/>
                    <a:pt x="579" y="101"/>
                    <a:pt x="579" y="101"/>
                  </a:cubicBezTo>
                  <a:cubicBezTo>
                    <a:pt x="577" y="99"/>
                    <a:pt x="577" y="99"/>
                    <a:pt x="577" y="99"/>
                  </a:cubicBezTo>
                  <a:cubicBezTo>
                    <a:pt x="577" y="100"/>
                    <a:pt x="577" y="100"/>
                    <a:pt x="577" y="100"/>
                  </a:cubicBezTo>
                  <a:cubicBezTo>
                    <a:pt x="577" y="89"/>
                    <a:pt x="577" y="89"/>
                    <a:pt x="577" y="89"/>
                  </a:cubicBezTo>
                  <a:cubicBezTo>
                    <a:pt x="577" y="89"/>
                    <a:pt x="577" y="89"/>
                    <a:pt x="577" y="89"/>
                  </a:cubicBezTo>
                  <a:cubicBezTo>
                    <a:pt x="577" y="89"/>
                    <a:pt x="577" y="89"/>
                    <a:pt x="577" y="89"/>
                  </a:cubicBezTo>
                  <a:cubicBezTo>
                    <a:pt x="577" y="85"/>
                    <a:pt x="577" y="85"/>
                    <a:pt x="577" y="85"/>
                  </a:cubicBezTo>
                  <a:cubicBezTo>
                    <a:pt x="578" y="85"/>
                    <a:pt x="578" y="85"/>
                    <a:pt x="578" y="85"/>
                  </a:cubicBezTo>
                  <a:cubicBezTo>
                    <a:pt x="579" y="82"/>
                    <a:pt x="579" y="82"/>
                    <a:pt x="579" y="82"/>
                  </a:cubicBezTo>
                  <a:cubicBezTo>
                    <a:pt x="577" y="84"/>
                    <a:pt x="577" y="84"/>
                    <a:pt x="577" y="84"/>
                  </a:cubicBezTo>
                  <a:cubicBezTo>
                    <a:pt x="577" y="80"/>
                    <a:pt x="577" y="80"/>
                    <a:pt x="577" y="80"/>
                  </a:cubicBezTo>
                  <a:cubicBezTo>
                    <a:pt x="581" y="76"/>
                    <a:pt x="581" y="76"/>
                    <a:pt x="581" y="76"/>
                  </a:cubicBezTo>
                  <a:cubicBezTo>
                    <a:pt x="581" y="76"/>
                    <a:pt x="581" y="76"/>
                    <a:pt x="581" y="76"/>
                  </a:cubicBezTo>
                  <a:cubicBezTo>
                    <a:pt x="581" y="76"/>
                    <a:pt x="581" y="76"/>
                    <a:pt x="581" y="76"/>
                  </a:cubicBezTo>
                  <a:lnTo>
                    <a:pt x="583" y="75"/>
                  </a:lnTo>
                  <a:close/>
                  <a:moveTo>
                    <a:pt x="577" y="80"/>
                  </a:moveTo>
                  <a:cubicBezTo>
                    <a:pt x="577" y="84"/>
                    <a:pt x="577" y="84"/>
                    <a:pt x="577" y="84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6" y="81"/>
                    <a:pt x="576" y="81"/>
                    <a:pt x="576" y="81"/>
                  </a:cubicBezTo>
                  <a:cubicBezTo>
                    <a:pt x="577" y="80"/>
                    <a:pt x="577" y="80"/>
                    <a:pt x="577" y="80"/>
                  </a:cubicBezTo>
                  <a:close/>
                  <a:moveTo>
                    <a:pt x="577" y="85"/>
                  </a:moveTo>
                  <a:cubicBezTo>
                    <a:pt x="577" y="89"/>
                    <a:pt x="577" y="89"/>
                    <a:pt x="577" y="89"/>
                  </a:cubicBezTo>
                  <a:cubicBezTo>
                    <a:pt x="576" y="89"/>
                    <a:pt x="576" y="89"/>
                    <a:pt x="576" y="89"/>
                  </a:cubicBezTo>
                  <a:cubicBezTo>
                    <a:pt x="576" y="86"/>
                    <a:pt x="576" y="86"/>
                    <a:pt x="576" y="86"/>
                  </a:cubicBezTo>
                  <a:cubicBezTo>
                    <a:pt x="577" y="85"/>
                    <a:pt x="577" y="85"/>
                    <a:pt x="577" y="85"/>
                  </a:cubicBezTo>
                  <a:close/>
                  <a:moveTo>
                    <a:pt x="577" y="89"/>
                  </a:moveTo>
                  <a:cubicBezTo>
                    <a:pt x="577" y="100"/>
                    <a:pt x="577" y="100"/>
                    <a:pt x="577" y="100"/>
                  </a:cubicBezTo>
                  <a:cubicBezTo>
                    <a:pt x="576" y="102"/>
                    <a:pt x="576" y="102"/>
                    <a:pt x="576" y="102"/>
                  </a:cubicBezTo>
                  <a:cubicBezTo>
                    <a:pt x="577" y="102"/>
                    <a:pt x="577" y="102"/>
                    <a:pt x="577" y="102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6" y="111"/>
                    <a:pt x="576" y="111"/>
                    <a:pt x="576" y="111"/>
                  </a:cubicBezTo>
                  <a:cubicBezTo>
                    <a:pt x="576" y="106"/>
                    <a:pt x="576" y="106"/>
                    <a:pt x="576" y="106"/>
                  </a:cubicBezTo>
                  <a:cubicBezTo>
                    <a:pt x="576" y="106"/>
                    <a:pt x="576" y="106"/>
                    <a:pt x="576" y="106"/>
                  </a:cubicBezTo>
                  <a:cubicBezTo>
                    <a:pt x="576" y="106"/>
                    <a:pt x="576" y="106"/>
                    <a:pt x="576" y="106"/>
                  </a:cubicBezTo>
                  <a:cubicBezTo>
                    <a:pt x="576" y="93"/>
                    <a:pt x="576" y="93"/>
                    <a:pt x="576" y="93"/>
                  </a:cubicBezTo>
                  <a:cubicBezTo>
                    <a:pt x="576" y="93"/>
                    <a:pt x="576" y="93"/>
                    <a:pt x="576" y="93"/>
                  </a:cubicBezTo>
                  <a:cubicBezTo>
                    <a:pt x="577" y="89"/>
                    <a:pt x="577" y="89"/>
                    <a:pt x="577" y="89"/>
                  </a:cubicBezTo>
                  <a:close/>
                  <a:moveTo>
                    <a:pt x="577" y="111"/>
                  </a:moveTo>
                  <a:cubicBezTo>
                    <a:pt x="577" y="114"/>
                    <a:pt x="577" y="114"/>
                    <a:pt x="577" y="114"/>
                  </a:cubicBezTo>
                  <a:cubicBezTo>
                    <a:pt x="576" y="115"/>
                    <a:pt x="576" y="115"/>
                    <a:pt x="576" y="115"/>
                  </a:cubicBezTo>
                  <a:cubicBezTo>
                    <a:pt x="576" y="111"/>
                    <a:pt x="576" y="111"/>
                    <a:pt x="576" y="111"/>
                  </a:cubicBezTo>
                  <a:cubicBezTo>
                    <a:pt x="577" y="111"/>
                    <a:pt x="577" y="111"/>
                    <a:pt x="577" y="111"/>
                  </a:cubicBezTo>
                  <a:close/>
                  <a:moveTo>
                    <a:pt x="577" y="117"/>
                  </a:moveTo>
                  <a:cubicBezTo>
                    <a:pt x="577" y="125"/>
                    <a:pt x="577" y="125"/>
                    <a:pt x="577" y="125"/>
                  </a:cubicBezTo>
                  <a:cubicBezTo>
                    <a:pt x="576" y="127"/>
                    <a:pt x="576" y="127"/>
                    <a:pt x="576" y="127"/>
                  </a:cubicBezTo>
                  <a:cubicBezTo>
                    <a:pt x="576" y="118"/>
                    <a:pt x="576" y="118"/>
                    <a:pt x="576" y="118"/>
                  </a:cubicBezTo>
                  <a:cubicBezTo>
                    <a:pt x="577" y="119"/>
                    <a:pt x="577" y="119"/>
                    <a:pt x="577" y="119"/>
                  </a:cubicBezTo>
                  <a:lnTo>
                    <a:pt x="577" y="117"/>
                  </a:lnTo>
                  <a:close/>
                  <a:moveTo>
                    <a:pt x="576" y="81"/>
                  </a:moveTo>
                  <a:cubicBezTo>
                    <a:pt x="576" y="85"/>
                    <a:pt x="576" y="85"/>
                    <a:pt x="576" y="85"/>
                  </a:cubicBezTo>
                  <a:cubicBezTo>
                    <a:pt x="575" y="86"/>
                    <a:pt x="575" y="86"/>
                    <a:pt x="575" y="86"/>
                  </a:cubicBezTo>
                  <a:cubicBezTo>
                    <a:pt x="576" y="86"/>
                    <a:pt x="576" y="86"/>
                    <a:pt x="576" y="86"/>
                  </a:cubicBezTo>
                  <a:cubicBezTo>
                    <a:pt x="576" y="89"/>
                    <a:pt x="576" y="89"/>
                    <a:pt x="576" y="89"/>
                  </a:cubicBezTo>
                  <a:cubicBezTo>
                    <a:pt x="575" y="89"/>
                    <a:pt x="575" y="89"/>
                    <a:pt x="575" y="89"/>
                  </a:cubicBezTo>
                  <a:cubicBezTo>
                    <a:pt x="575" y="81"/>
                    <a:pt x="575" y="81"/>
                    <a:pt x="575" y="81"/>
                  </a:cubicBezTo>
                  <a:cubicBezTo>
                    <a:pt x="576" y="81"/>
                    <a:pt x="576" y="81"/>
                    <a:pt x="576" y="81"/>
                  </a:cubicBezTo>
                  <a:close/>
                  <a:moveTo>
                    <a:pt x="576" y="93"/>
                  </a:moveTo>
                  <a:cubicBezTo>
                    <a:pt x="576" y="106"/>
                    <a:pt x="576" y="106"/>
                    <a:pt x="576" y="106"/>
                  </a:cubicBezTo>
                  <a:cubicBezTo>
                    <a:pt x="575" y="106"/>
                    <a:pt x="575" y="106"/>
                    <a:pt x="575" y="106"/>
                  </a:cubicBezTo>
                  <a:cubicBezTo>
                    <a:pt x="575" y="92"/>
                    <a:pt x="575" y="92"/>
                    <a:pt x="575" y="92"/>
                  </a:cubicBezTo>
                  <a:cubicBezTo>
                    <a:pt x="576" y="93"/>
                    <a:pt x="576" y="93"/>
                    <a:pt x="576" y="93"/>
                  </a:cubicBezTo>
                  <a:close/>
                  <a:moveTo>
                    <a:pt x="576" y="106"/>
                  </a:moveTo>
                  <a:cubicBezTo>
                    <a:pt x="576" y="111"/>
                    <a:pt x="576" y="111"/>
                    <a:pt x="576" y="111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6" y="111"/>
                    <a:pt x="576" y="111"/>
                    <a:pt x="576" y="111"/>
                  </a:cubicBezTo>
                  <a:cubicBezTo>
                    <a:pt x="576" y="115"/>
                    <a:pt x="576" y="115"/>
                    <a:pt x="576" y="115"/>
                  </a:cubicBezTo>
                  <a:cubicBezTo>
                    <a:pt x="575" y="115"/>
                    <a:pt x="575" y="115"/>
                    <a:pt x="575" y="115"/>
                  </a:cubicBezTo>
                  <a:cubicBezTo>
                    <a:pt x="575" y="107"/>
                    <a:pt x="575" y="107"/>
                    <a:pt x="575" y="107"/>
                  </a:cubicBezTo>
                  <a:cubicBezTo>
                    <a:pt x="576" y="106"/>
                    <a:pt x="576" y="106"/>
                    <a:pt x="576" y="106"/>
                  </a:cubicBezTo>
                  <a:close/>
                  <a:moveTo>
                    <a:pt x="576" y="118"/>
                  </a:moveTo>
                  <a:cubicBezTo>
                    <a:pt x="576" y="127"/>
                    <a:pt x="576" y="127"/>
                    <a:pt x="576" y="127"/>
                  </a:cubicBezTo>
                  <a:cubicBezTo>
                    <a:pt x="575" y="127"/>
                    <a:pt x="575" y="127"/>
                    <a:pt x="575" y="127"/>
                  </a:cubicBezTo>
                  <a:cubicBezTo>
                    <a:pt x="575" y="117"/>
                    <a:pt x="575" y="117"/>
                    <a:pt x="575" y="117"/>
                  </a:cubicBezTo>
                  <a:lnTo>
                    <a:pt x="576" y="118"/>
                  </a:lnTo>
                  <a:close/>
                  <a:moveTo>
                    <a:pt x="575" y="81"/>
                  </a:moveTo>
                  <a:cubicBezTo>
                    <a:pt x="575" y="89"/>
                    <a:pt x="575" y="89"/>
                    <a:pt x="575" y="89"/>
                  </a:cubicBezTo>
                  <a:cubicBezTo>
                    <a:pt x="574" y="89"/>
                    <a:pt x="574" y="89"/>
                    <a:pt x="574" y="89"/>
                  </a:cubicBezTo>
                  <a:cubicBezTo>
                    <a:pt x="574" y="83"/>
                    <a:pt x="574" y="83"/>
                    <a:pt x="574" y="83"/>
                  </a:cubicBezTo>
                  <a:cubicBezTo>
                    <a:pt x="575" y="81"/>
                    <a:pt x="575" y="81"/>
                    <a:pt x="575" y="81"/>
                  </a:cubicBezTo>
                  <a:close/>
                  <a:moveTo>
                    <a:pt x="575" y="92"/>
                  </a:moveTo>
                  <a:cubicBezTo>
                    <a:pt x="575" y="106"/>
                    <a:pt x="575" y="106"/>
                    <a:pt x="575" y="106"/>
                  </a:cubicBezTo>
                  <a:cubicBezTo>
                    <a:pt x="575" y="106"/>
                    <a:pt x="575" y="106"/>
                    <a:pt x="575" y="106"/>
                  </a:cubicBezTo>
                  <a:cubicBezTo>
                    <a:pt x="574" y="108"/>
                    <a:pt x="574" y="108"/>
                    <a:pt x="574" y="108"/>
                  </a:cubicBezTo>
                  <a:cubicBezTo>
                    <a:pt x="575" y="107"/>
                    <a:pt x="575" y="107"/>
                    <a:pt x="575" y="107"/>
                  </a:cubicBezTo>
                  <a:cubicBezTo>
                    <a:pt x="575" y="115"/>
                    <a:pt x="575" y="115"/>
                    <a:pt x="575" y="115"/>
                  </a:cubicBezTo>
                  <a:cubicBezTo>
                    <a:pt x="574" y="115"/>
                    <a:pt x="574" y="115"/>
                    <a:pt x="574" y="115"/>
                  </a:cubicBezTo>
                  <a:cubicBezTo>
                    <a:pt x="574" y="91"/>
                    <a:pt x="574" y="91"/>
                    <a:pt x="574" y="91"/>
                  </a:cubicBezTo>
                  <a:cubicBezTo>
                    <a:pt x="575" y="92"/>
                    <a:pt x="575" y="92"/>
                    <a:pt x="575" y="92"/>
                  </a:cubicBezTo>
                  <a:close/>
                  <a:moveTo>
                    <a:pt x="575" y="117"/>
                  </a:moveTo>
                  <a:cubicBezTo>
                    <a:pt x="575" y="127"/>
                    <a:pt x="575" y="127"/>
                    <a:pt x="575" y="127"/>
                  </a:cubicBezTo>
                  <a:cubicBezTo>
                    <a:pt x="574" y="129"/>
                    <a:pt x="574" y="129"/>
                    <a:pt x="574" y="129"/>
                  </a:cubicBezTo>
                  <a:cubicBezTo>
                    <a:pt x="574" y="121"/>
                    <a:pt x="574" y="121"/>
                    <a:pt x="574" y="121"/>
                  </a:cubicBezTo>
                  <a:cubicBezTo>
                    <a:pt x="575" y="121"/>
                    <a:pt x="575" y="121"/>
                    <a:pt x="575" y="121"/>
                  </a:cubicBezTo>
                  <a:cubicBezTo>
                    <a:pt x="574" y="121"/>
                    <a:pt x="574" y="121"/>
                    <a:pt x="574" y="121"/>
                  </a:cubicBezTo>
                  <a:cubicBezTo>
                    <a:pt x="574" y="116"/>
                    <a:pt x="574" y="116"/>
                    <a:pt x="574" y="116"/>
                  </a:cubicBezTo>
                  <a:lnTo>
                    <a:pt x="575" y="117"/>
                  </a:lnTo>
                  <a:close/>
                  <a:moveTo>
                    <a:pt x="574" y="83"/>
                  </a:moveTo>
                  <a:cubicBezTo>
                    <a:pt x="574" y="89"/>
                    <a:pt x="574" y="89"/>
                    <a:pt x="574" y="89"/>
                  </a:cubicBezTo>
                  <a:cubicBezTo>
                    <a:pt x="573" y="89"/>
                    <a:pt x="573" y="89"/>
                    <a:pt x="573" y="89"/>
                  </a:cubicBezTo>
                  <a:cubicBezTo>
                    <a:pt x="573" y="83"/>
                    <a:pt x="573" y="83"/>
                    <a:pt x="573" y="83"/>
                  </a:cubicBezTo>
                  <a:cubicBezTo>
                    <a:pt x="574" y="83"/>
                    <a:pt x="574" y="83"/>
                    <a:pt x="574" y="83"/>
                  </a:cubicBezTo>
                  <a:close/>
                  <a:moveTo>
                    <a:pt x="574" y="91"/>
                  </a:moveTo>
                  <a:cubicBezTo>
                    <a:pt x="574" y="115"/>
                    <a:pt x="574" y="115"/>
                    <a:pt x="574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3" y="95"/>
                    <a:pt x="573" y="95"/>
                    <a:pt x="573" y="95"/>
                  </a:cubicBezTo>
                  <a:cubicBezTo>
                    <a:pt x="574" y="95"/>
                    <a:pt x="574" y="95"/>
                    <a:pt x="574" y="95"/>
                  </a:cubicBezTo>
                  <a:cubicBezTo>
                    <a:pt x="573" y="95"/>
                    <a:pt x="573" y="95"/>
                    <a:pt x="573" y="95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4" y="91"/>
                    <a:pt x="574" y="91"/>
                    <a:pt x="574" y="91"/>
                  </a:cubicBezTo>
                  <a:close/>
                  <a:moveTo>
                    <a:pt x="574" y="116"/>
                  </a:moveTo>
                  <a:cubicBezTo>
                    <a:pt x="574" y="121"/>
                    <a:pt x="574" y="121"/>
                    <a:pt x="574" y="121"/>
                  </a:cubicBezTo>
                  <a:cubicBezTo>
                    <a:pt x="573" y="120"/>
                    <a:pt x="573" y="120"/>
                    <a:pt x="573" y="120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4" y="116"/>
                    <a:pt x="574" y="116"/>
                    <a:pt x="574" y="116"/>
                  </a:cubicBezTo>
                  <a:close/>
                  <a:moveTo>
                    <a:pt x="574" y="121"/>
                  </a:moveTo>
                  <a:cubicBezTo>
                    <a:pt x="574" y="129"/>
                    <a:pt x="574" y="129"/>
                    <a:pt x="574" y="129"/>
                  </a:cubicBezTo>
                  <a:cubicBezTo>
                    <a:pt x="573" y="130"/>
                    <a:pt x="573" y="130"/>
                    <a:pt x="573" y="130"/>
                  </a:cubicBezTo>
                  <a:cubicBezTo>
                    <a:pt x="573" y="122"/>
                    <a:pt x="573" y="122"/>
                    <a:pt x="573" y="122"/>
                  </a:cubicBezTo>
                  <a:lnTo>
                    <a:pt x="574" y="121"/>
                  </a:lnTo>
                  <a:close/>
                  <a:moveTo>
                    <a:pt x="573" y="83"/>
                  </a:moveTo>
                  <a:cubicBezTo>
                    <a:pt x="573" y="89"/>
                    <a:pt x="573" y="89"/>
                    <a:pt x="573" y="89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3" y="95"/>
                    <a:pt x="573" y="95"/>
                    <a:pt x="573" y="95"/>
                  </a:cubicBezTo>
                  <a:cubicBezTo>
                    <a:pt x="571" y="92"/>
                    <a:pt x="571" y="92"/>
                    <a:pt x="571" y="92"/>
                  </a:cubicBezTo>
                  <a:cubicBezTo>
                    <a:pt x="571" y="85"/>
                    <a:pt x="571" y="85"/>
                    <a:pt x="571" y="85"/>
                  </a:cubicBezTo>
                  <a:cubicBezTo>
                    <a:pt x="573" y="83"/>
                    <a:pt x="573" y="83"/>
                    <a:pt x="573" y="83"/>
                  </a:cubicBezTo>
                  <a:close/>
                  <a:moveTo>
                    <a:pt x="573" y="95"/>
                  </a:moveTo>
                  <a:cubicBezTo>
                    <a:pt x="573" y="115"/>
                    <a:pt x="573" y="115"/>
                    <a:pt x="573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3" y="120"/>
                    <a:pt x="573" y="120"/>
                    <a:pt x="573" y="120"/>
                  </a:cubicBezTo>
                  <a:cubicBezTo>
                    <a:pt x="571" y="118"/>
                    <a:pt x="571" y="118"/>
                    <a:pt x="571" y="118"/>
                  </a:cubicBezTo>
                  <a:cubicBezTo>
                    <a:pt x="571" y="118"/>
                    <a:pt x="571" y="118"/>
                    <a:pt x="571" y="118"/>
                  </a:cubicBezTo>
                  <a:cubicBezTo>
                    <a:pt x="571" y="104"/>
                    <a:pt x="571" y="104"/>
                    <a:pt x="571" y="104"/>
                  </a:cubicBezTo>
                  <a:cubicBezTo>
                    <a:pt x="572" y="104"/>
                    <a:pt x="572" y="104"/>
                    <a:pt x="572" y="104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1" y="104"/>
                    <a:pt x="571" y="104"/>
                    <a:pt x="571" y="104"/>
                  </a:cubicBezTo>
                  <a:cubicBezTo>
                    <a:pt x="571" y="99"/>
                    <a:pt x="571" y="99"/>
                    <a:pt x="571" y="99"/>
                  </a:cubicBezTo>
                  <a:cubicBezTo>
                    <a:pt x="572" y="99"/>
                    <a:pt x="572" y="99"/>
                    <a:pt x="572" y="99"/>
                  </a:cubicBezTo>
                  <a:cubicBezTo>
                    <a:pt x="571" y="99"/>
                    <a:pt x="571" y="99"/>
                    <a:pt x="571" y="99"/>
                  </a:cubicBezTo>
                  <a:cubicBezTo>
                    <a:pt x="571" y="96"/>
                    <a:pt x="571" y="96"/>
                    <a:pt x="571" y="96"/>
                  </a:cubicBezTo>
                  <a:cubicBezTo>
                    <a:pt x="573" y="95"/>
                    <a:pt x="573" y="95"/>
                    <a:pt x="573" y="95"/>
                  </a:cubicBezTo>
                  <a:close/>
                  <a:moveTo>
                    <a:pt x="573" y="122"/>
                  </a:moveTo>
                  <a:cubicBezTo>
                    <a:pt x="573" y="130"/>
                    <a:pt x="573" y="130"/>
                    <a:pt x="573" y="130"/>
                  </a:cubicBezTo>
                  <a:cubicBezTo>
                    <a:pt x="571" y="132"/>
                    <a:pt x="571" y="132"/>
                    <a:pt x="571" y="132"/>
                  </a:cubicBezTo>
                  <a:cubicBezTo>
                    <a:pt x="571" y="127"/>
                    <a:pt x="571" y="127"/>
                    <a:pt x="571" y="127"/>
                  </a:cubicBezTo>
                  <a:cubicBezTo>
                    <a:pt x="573" y="125"/>
                    <a:pt x="573" y="125"/>
                    <a:pt x="573" y="125"/>
                  </a:cubicBezTo>
                  <a:cubicBezTo>
                    <a:pt x="571" y="125"/>
                    <a:pt x="571" y="125"/>
                    <a:pt x="571" y="125"/>
                  </a:cubicBezTo>
                  <a:cubicBezTo>
                    <a:pt x="571" y="122"/>
                    <a:pt x="571" y="122"/>
                    <a:pt x="571" y="122"/>
                  </a:cubicBezTo>
                  <a:lnTo>
                    <a:pt x="573" y="122"/>
                  </a:lnTo>
                  <a:close/>
                  <a:moveTo>
                    <a:pt x="571" y="85"/>
                  </a:moveTo>
                  <a:cubicBezTo>
                    <a:pt x="571" y="92"/>
                    <a:pt x="571" y="92"/>
                    <a:pt x="571" y="92"/>
                  </a:cubicBezTo>
                  <a:cubicBezTo>
                    <a:pt x="570" y="92"/>
                    <a:pt x="570" y="92"/>
                    <a:pt x="570" y="92"/>
                  </a:cubicBezTo>
                  <a:cubicBezTo>
                    <a:pt x="569" y="96"/>
                    <a:pt x="569" y="96"/>
                    <a:pt x="569" y="96"/>
                  </a:cubicBezTo>
                  <a:cubicBezTo>
                    <a:pt x="571" y="96"/>
                    <a:pt x="571" y="96"/>
                    <a:pt x="571" y="96"/>
                  </a:cubicBezTo>
                  <a:cubicBezTo>
                    <a:pt x="571" y="99"/>
                    <a:pt x="571" y="99"/>
                    <a:pt x="571" y="99"/>
                  </a:cubicBezTo>
                  <a:cubicBezTo>
                    <a:pt x="569" y="99"/>
                    <a:pt x="569" y="99"/>
                    <a:pt x="569" y="99"/>
                  </a:cubicBezTo>
                  <a:cubicBezTo>
                    <a:pt x="569" y="87"/>
                    <a:pt x="569" y="87"/>
                    <a:pt x="569" y="87"/>
                  </a:cubicBezTo>
                  <a:cubicBezTo>
                    <a:pt x="571" y="85"/>
                    <a:pt x="571" y="85"/>
                    <a:pt x="571" y="85"/>
                  </a:cubicBezTo>
                  <a:close/>
                  <a:moveTo>
                    <a:pt x="571" y="99"/>
                  </a:moveTo>
                  <a:cubicBezTo>
                    <a:pt x="571" y="104"/>
                    <a:pt x="571" y="104"/>
                    <a:pt x="571" y="104"/>
                  </a:cubicBezTo>
                  <a:cubicBezTo>
                    <a:pt x="571" y="104"/>
                    <a:pt x="571" y="104"/>
                    <a:pt x="571" y="104"/>
                  </a:cubicBezTo>
                  <a:cubicBezTo>
                    <a:pt x="571" y="104"/>
                    <a:pt x="571" y="104"/>
                    <a:pt x="571" y="104"/>
                  </a:cubicBezTo>
                  <a:cubicBezTo>
                    <a:pt x="571" y="118"/>
                    <a:pt x="571" y="118"/>
                    <a:pt x="571" y="118"/>
                  </a:cubicBezTo>
                  <a:cubicBezTo>
                    <a:pt x="570" y="122"/>
                    <a:pt x="570" y="122"/>
                    <a:pt x="570" y="122"/>
                  </a:cubicBezTo>
                  <a:cubicBezTo>
                    <a:pt x="571" y="122"/>
                    <a:pt x="571" y="122"/>
                    <a:pt x="571" y="122"/>
                  </a:cubicBezTo>
                  <a:cubicBezTo>
                    <a:pt x="571" y="125"/>
                    <a:pt x="571" y="125"/>
                    <a:pt x="571" y="125"/>
                  </a:cubicBezTo>
                  <a:cubicBezTo>
                    <a:pt x="570" y="126"/>
                    <a:pt x="570" y="126"/>
                    <a:pt x="570" y="126"/>
                  </a:cubicBezTo>
                  <a:cubicBezTo>
                    <a:pt x="569" y="129"/>
                    <a:pt x="569" y="129"/>
                    <a:pt x="569" y="129"/>
                  </a:cubicBezTo>
                  <a:cubicBezTo>
                    <a:pt x="569" y="111"/>
                    <a:pt x="569" y="111"/>
                    <a:pt x="569" y="111"/>
                  </a:cubicBezTo>
                  <a:cubicBezTo>
                    <a:pt x="569" y="111"/>
                    <a:pt x="569" y="111"/>
                    <a:pt x="569" y="111"/>
                  </a:cubicBezTo>
                  <a:cubicBezTo>
                    <a:pt x="571" y="108"/>
                    <a:pt x="571" y="108"/>
                    <a:pt x="571" y="108"/>
                  </a:cubicBezTo>
                  <a:cubicBezTo>
                    <a:pt x="569" y="108"/>
                    <a:pt x="569" y="108"/>
                    <a:pt x="569" y="108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71" y="99"/>
                    <a:pt x="571" y="99"/>
                    <a:pt x="571" y="99"/>
                  </a:cubicBezTo>
                  <a:close/>
                  <a:moveTo>
                    <a:pt x="571" y="127"/>
                  </a:moveTo>
                  <a:cubicBezTo>
                    <a:pt x="569" y="129"/>
                    <a:pt x="569" y="129"/>
                    <a:pt x="569" y="129"/>
                  </a:cubicBezTo>
                  <a:cubicBezTo>
                    <a:pt x="569" y="134"/>
                    <a:pt x="569" y="134"/>
                    <a:pt x="569" y="134"/>
                  </a:cubicBezTo>
                  <a:cubicBezTo>
                    <a:pt x="571" y="132"/>
                    <a:pt x="571" y="132"/>
                    <a:pt x="571" y="132"/>
                  </a:cubicBezTo>
                  <a:lnTo>
                    <a:pt x="571" y="127"/>
                  </a:lnTo>
                  <a:close/>
                  <a:moveTo>
                    <a:pt x="569" y="87"/>
                  </a:moveTo>
                  <a:cubicBezTo>
                    <a:pt x="569" y="99"/>
                    <a:pt x="569" y="99"/>
                    <a:pt x="569" y="99"/>
                  </a:cubicBezTo>
                  <a:cubicBezTo>
                    <a:pt x="568" y="99"/>
                    <a:pt x="568" y="99"/>
                    <a:pt x="568" y="99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69" y="108"/>
                    <a:pt x="569" y="108"/>
                    <a:pt x="569" y="108"/>
                  </a:cubicBezTo>
                  <a:cubicBezTo>
                    <a:pt x="567" y="109"/>
                    <a:pt x="567" y="109"/>
                    <a:pt x="567" y="109"/>
                  </a:cubicBezTo>
                  <a:cubicBezTo>
                    <a:pt x="569" y="111"/>
                    <a:pt x="569" y="111"/>
                    <a:pt x="569" y="111"/>
                  </a:cubicBezTo>
                  <a:cubicBezTo>
                    <a:pt x="569" y="129"/>
                    <a:pt x="569" y="129"/>
                    <a:pt x="569" y="129"/>
                  </a:cubicBezTo>
                  <a:cubicBezTo>
                    <a:pt x="569" y="129"/>
                    <a:pt x="569" y="129"/>
                    <a:pt x="569" y="129"/>
                  </a:cubicBezTo>
                  <a:cubicBezTo>
                    <a:pt x="569" y="129"/>
                    <a:pt x="569" y="129"/>
                    <a:pt x="569" y="129"/>
                  </a:cubicBezTo>
                  <a:cubicBezTo>
                    <a:pt x="569" y="134"/>
                    <a:pt x="569" y="134"/>
                    <a:pt x="569" y="134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68" y="136"/>
                    <a:pt x="567" y="136"/>
                    <a:pt x="567" y="136"/>
                  </a:cubicBezTo>
                  <a:cubicBezTo>
                    <a:pt x="564" y="139"/>
                    <a:pt x="564" y="139"/>
                    <a:pt x="564" y="139"/>
                  </a:cubicBezTo>
                  <a:cubicBezTo>
                    <a:pt x="564" y="130"/>
                    <a:pt x="564" y="130"/>
                    <a:pt x="564" y="130"/>
                  </a:cubicBezTo>
                  <a:cubicBezTo>
                    <a:pt x="565" y="131"/>
                    <a:pt x="565" y="131"/>
                    <a:pt x="565" y="131"/>
                  </a:cubicBezTo>
                  <a:cubicBezTo>
                    <a:pt x="566" y="126"/>
                    <a:pt x="566" y="126"/>
                    <a:pt x="566" y="126"/>
                  </a:cubicBezTo>
                  <a:cubicBezTo>
                    <a:pt x="564" y="127"/>
                    <a:pt x="564" y="127"/>
                    <a:pt x="564" y="127"/>
                  </a:cubicBezTo>
                  <a:cubicBezTo>
                    <a:pt x="564" y="123"/>
                    <a:pt x="564" y="123"/>
                    <a:pt x="564" y="123"/>
                  </a:cubicBezTo>
                  <a:cubicBezTo>
                    <a:pt x="567" y="123"/>
                    <a:pt x="567" y="123"/>
                    <a:pt x="567" y="123"/>
                  </a:cubicBezTo>
                  <a:cubicBezTo>
                    <a:pt x="567" y="119"/>
                    <a:pt x="567" y="119"/>
                    <a:pt x="567" y="119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4" y="114"/>
                    <a:pt x="564" y="114"/>
                    <a:pt x="564" y="114"/>
                  </a:cubicBezTo>
                  <a:cubicBezTo>
                    <a:pt x="567" y="113"/>
                    <a:pt x="567" y="113"/>
                    <a:pt x="567" y="113"/>
                  </a:cubicBezTo>
                  <a:cubicBezTo>
                    <a:pt x="565" y="111"/>
                    <a:pt x="565" y="111"/>
                    <a:pt x="565" y="111"/>
                  </a:cubicBezTo>
                  <a:cubicBezTo>
                    <a:pt x="564" y="113"/>
                    <a:pt x="564" y="113"/>
                    <a:pt x="564" y="113"/>
                  </a:cubicBezTo>
                  <a:cubicBezTo>
                    <a:pt x="564" y="101"/>
                    <a:pt x="564" y="101"/>
                    <a:pt x="564" y="101"/>
                  </a:cubicBezTo>
                  <a:cubicBezTo>
                    <a:pt x="565" y="100"/>
                    <a:pt x="565" y="100"/>
                    <a:pt x="565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7"/>
                    <a:pt x="564" y="97"/>
                    <a:pt x="564" y="97"/>
                  </a:cubicBezTo>
                  <a:cubicBezTo>
                    <a:pt x="566" y="97"/>
                    <a:pt x="566" y="97"/>
                    <a:pt x="566" y="97"/>
                  </a:cubicBezTo>
                  <a:cubicBezTo>
                    <a:pt x="567" y="93"/>
                    <a:pt x="567" y="93"/>
                    <a:pt x="567" y="93"/>
                  </a:cubicBezTo>
                  <a:cubicBezTo>
                    <a:pt x="564" y="95"/>
                    <a:pt x="564" y="95"/>
                    <a:pt x="564" y="95"/>
                  </a:cubicBezTo>
                  <a:cubicBezTo>
                    <a:pt x="564" y="91"/>
                    <a:pt x="564" y="91"/>
                    <a:pt x="564" y="91"/>
                  </a:cubicBezTo>
                  <a:lnTo>
                    <a:pt x="569" y="87"/>
                  </a:lnTo>
                  <a:close/>
                  <a:moveTo>
                    <a:pt x="564" y="91"/>
                  </a:moveTo>
                  <a:cubicBezTo>
                    <a:pt x="564" y="95"/>
                    <a:pt x="564" y="95"/>
                    <a:pt x="564" y="95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3" y="92"/>
                    <a:pt x="563" y="92"/>
                    <a:pt x="563" y="92"/>
                  </a:cubicBezTo>
                  <a:cubicBezTo>
                    <a:pt x="564" y="91"/>
                    <a:pt x="564" y="91"/>
                    <a:pt x="564" y="91"/>
                  </a:cubicBezTo>
                  <a:close/>
                  <a:moveTo>
                    <a:pt x="564" y="97"/>
                  </a:moveTo>
                  <a:cubicBezTo>
                    <a:pt x="564" y="100"/>
                    <a:pt x="564" y="100"/>
                    <a:pt x="564" y="100"/>
                  </a:cubicBezTo>
                  <a:cubicBezTo>
                    <a:pt x="563" y="100"/>
                    <a:pt x="563" y="100"/>
                    <a:pt x="563" y="100"/>
                  </a:cubicBezTo>
                  <a:cubicBezTo>
                    <a:pt x="563" y="97"/>
                    <a:pt x="563" y="97"/>
                    <a:pt x="563" y="97"/>
                  </a:cubicBezTo>
                  <a:cubicBezTo>
                    <a:pt x="564" y="97"/>
                    <a:pt x="564" y="97"/>
                    <a:pt x="564" y="97"/>
                  </a:cubicBezTo>
                  <a:close/>
                  <a:moveTo>
                    <a:pt x="564" y="101"/>
                  </a:moveTo>
                  <a:cubicBezTo>
                    <a:pt x="564" y="113"/>
                    <a:pt x="564" y="113"/>
                    <a:pt x="564" y="113"/>
                  </a:cubicBezTo>
                  <a:cubicBezTo>
                    <a:pt x="564" y="114"/>
                    <a:pt x="564" y="114"/>
                    <a:pt x="564" y="114"/>
                  </a:cubicBezTo>
                  <a:cubicBezTo>
                    <a:pt x="564" y="114"/>
                    <a:pt x="564" y="114"/>
                    <a:pt x="564" y="114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19"/>
                    <a:pt x="563" y="119"/>
                    <a:pt x="563" y="119"/>
                  </a:cubicBezTo>
                  <a:cubicBezTo>
                    <a:pt x="564" y="118"/>
                    <a:pt x="564" y="118"/>
                    <a:pt x="564" y="118"/>
                  </a:cubicBezTo>
                  <a:cubicBezTo>
                    <a:pt x="563" y="118"/>
                    <a:pt x="563" y="118"/>
                    <a:pt x="563" y="118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4" y="101"/>
                    <a:pt x="564" y="101"/>
                    <a:pt x="564" y="101"/>
                  </a:cubicBezTo>
                  <a:close/>
                  <a:moveTo>
                    <a:pt x="564" y="123"/>
                  </a:moveTo>
                  <a:cubicBezTo>
                    <a:pt x="563" y="123"/>
                    <a:pt x="563" y="123"/>
                    <a:pt x="563" y="123"/>
                  </a:cubicBezTo>
                  <a:cubicBezTo>
                    <a:pt x="563" y="127"/>
                    <a:pt x="563" y="127"/>
                    <a:pt x="563" y="127"/>
                  </a:cubicBezTo>
                  <a:cubicBezTo>
                    <a:pt x="564" y="127"/>
                    <a:pt x="564" y="127"/>
                    <a:pt x="564" y="127"/>
                  </a:cubicBezTo>
                  <a:cubicBezTo>
                    <a:pt x="564" y="123"/>
                    <a:pt x="564" y="123"/>
                    <a:pt x="564" y="123"/>
                  </a:cubicBezTo>
                  <a:close/>
                  <a:moveTo>
                    <a:pt x="564" y="130"/>
                  </a:moveTo>
                  <a:cubicBezTo>
                    <a:pt x="564" y="139"/>
                    <a:pt x="564" y="139"/>
                    <a:pt x="564" y="139"/>
                  </a:cubicBezTo>
                  <a:cubicBezTo>
                    <a:pt x="563" y="141"/>
                    <a:pt x="563" y="141"/>
                    <a:pt x="563" y="141"/>
                  </a:cubicBezTo>
                  <a:cubicBezTo>
                    <a:pt x="563" y="129"/>
                    <a:pt x="563" y="129"/>
                    <a:pt x="563" y="129"/>
                  </a:cubicBezTo>
                  <a:lnTo>
                    <a:pt x="564" y="130"/>
                  </a:lnTo>
                  <a:close/>
                  <a:moveTo>
                    <a:pt x="563" y="92"/>
                  </a:moveTo>
                  <a:cubicBezTo>
                    <a:pt x="563" y="96"/>
                    <a:pt x="563" y="96"/>
                    <a:pt x="563" y="96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62" y="93"/>
                    <a:pt x="562" y="93"/>
                    <a:pt x="562" y="93"/>
                  </a:cubicBezTo>
                  <a:cubicBezTo>
                    <a:pt x="563" y="92"/>
                    <a:pt x="563" y="92"/>
                    <a:pt x="563" y="92"/>
                  </a:cubicBezTo>
                  <a:close/>
                  <a:moveTo>
                    <a:pt x="563" y="97"/>
                  </a:moveTo>
                  <a:cubicBezTo>
                    <a:pt x="562" y="97"/>
                    <a:pt x="562" y="97"/>
                    <a:pt x="562" y="97"/>
                  </a:cubicBezTo>
                  <a:cubicBezTo>
                    <a:pt x="562" y="101"/>
                    <a:pt x="562" y="101"/>
                    <a:pt x="562" y="101"/>
                  </a:cubicBezTo>
                  <a:cubicBezTo>
                    <a:pt x="563" y="100"/>
                    <a:pt x="563" y="100"/>
                    <a:pt x="563" y="100"/>
                  </a:cubicBezTo>
                  <a:cubicBezTo>
                    <a:pt x="563" y="97"/>
                    <a:pt x="563" y="97"/>
                    <a:pt x="563" y="97"/>
                  </a:cubicBezTo>
                  <a:close/>
                  <a:moveTo>
                    <a:pt x="563" y="105"/>
                  </a:moveTo>
                  <a:cubicBezTo>
                    <a:pt x="563" y="118"/>
                    <a:pt x="563" y="118"/>
                    <a:pt x="563" y="118"/>
                  </a:cubicBezTo>
                  <a:cubicBezTo>
                    <a:pt x="562" y="118"/>
                    <a:pt x="562" y="118"/>
                    <a:pt x="562" y="118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04"/>
                    <a:pt x="562" y="104"/>
                    <a:pt x="562" y="104"/>
                  </a:cubicBezTo>
                  <a:cubicBezTo>
                    <a:pt x="563" y="105"/>
                    <a:pt x="563" y="105"/>
                    <a:pt x="563" y="105"/>
                  </a:cubicBezTo>
                  <a:close/>
                  <a:moveTo>
                    <a:pt x="563" y="119"/>
                  </a:moveTo>
                  <a:cubicBezTo>
                    <a:pt x="562" y="120"/>
                    <a:pt x="562" y="120"/>
                    <a:pt x="562" y="120"/>
                  </a:cubicBezTo>
                  <a:cubicBezTo>
                    <a:pt x="562" y="127"/>
                    <a:pt x="562" y="127"/>
                    <a:pt x="562" y="127"/>
                  </a:cubicBezTo>
                  <a:cubicBezTo>
                    <a:pt x="563" y="127"/>
                    <a:pt x="563" y="127"/>
                    <a:pt x="563" y="127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19"/>
                    <a:pt x="563" y="119"/>
                    <a:pt x="563" y="119"/>
                  </a:cubicBezTo>
                  <a:close/>
                  <a:moveTo>
                    <a:pt x="563" y="129"/>
                  </a:moveTo>
                  <a:cubicBezTo>
                    <a:pt x="563" y="141"/>
                    <a:pt x="563" y="141"/>
                    <a:pt x="563" y="141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34"/>
                    <a:pt x="562" y="134"/>
                    <a:pt x="562" y="134"/>
                  </a:cubicBezTo>
                  <a:cubicBezTo>
                    <a:pt x="563" y="134"/>
                    <a:pt x="563" y="134"/>
                    <a:pt x="563" y="134"/>
                  </a:cubicBezTo>
                  <a:cubicBezTo>
                    <a:pt x="562" y="133"/>
                    <a:pt x="562" y="133"/>
                    <a:pt x="562" y="133"/>
                  </a:cubicBezTo>
                  <a:cubicBezTo>
                    <a:pt x="562" y="128"/>
                    <a:pt x="562" y="128"/>
                    <a:pt x="562" y="128"/>
                  </a:cubicBezTo>
                  <a:lnTo>
                    <a:pt x="563" y="129"/>
                  </a:lnTo>
                  <a:close/>
                  <a:moveTo>
                    <a:pt x="562" y="93"/>
                  </a:moveTo>
                  <a:cubicBezTo>
                    <a:pt x="562" y="97"/>
                    <a:pt x="562" y="97"/>
                    <a:pt x="562" y="97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62" y="101"/>
                    <a:pt x="562" y="101"/>
                    <a:pt x="562" y="101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94"/>
                    <a:pt x="560" y="94"/>
                    <a:pt x="560" y="94"/>
                  </a:cubicBezTo>
                  <a:cubicBezTo>
                    <a:pt x="562" y="93"/>
                    <a:pt x="562" y="93"/>
                    <a:pt x="562" y="93"/>
                  </a:cubicBezTo>
                  <a:close/>
                  <a:moveTo>
                    <a:pt x="562" y="104"/>
                  </a:move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2" y="120"/>
                    <a:pt x="562" y="120"/>
                  </a:cubicBezTo>
                  <a:cubicBezTo>
                    <a:pt x="562" y="120"/>
                    <a:pt x="562" y="120"/>
                    <a:pt x="562" y="120"/>
                  </a:cubicBezTo>
                  <a:cubicBezTo>
                    <a:pt x="562" y="127"/>
                    <a:pt x="562" y="127"/>
                    <a:pt x="562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2" y="128"/>
                    <a:pt x="562" y="128"/>
                    <a:pt x="562" y="128"/>
                  </a:cubicBezTo>
                  <a:cubicBezTo>
                    <a:pt x="562" y="133"/>
                    <a:pt x="562" y="133"/>
                    <a:pt x="562" y="133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60" y="115"/>
                    <a:pt x="560" y="115"/>
                    <a:pt x="560" y="115"/>
                  </a:cubicBezTo>
                  <a:cubicBezTo>
                    <a:pt x="560" y="114"/>
                    <a:pt x="560" y="114"/>
                    <a:pt x="560" y="114"/>
                  </a:cubicBezTo>
                  <a:cubicBezTo>
                    <a:pt x="560" y="114"/>
                    <a:pt x="560" y="114"/>
                    <a:pt x="560" y="114"/>
                  </a:cubicBezTo>
                  <a:cubicBezTo>
                    <a:pt x="560" y="107"/>
                    <a:pt x="560" y="107"/>
                    <a:pt x="560" y="107"/>
                  </a:cubicBezTo>
                  <a:cubicBezTo>
                    <a:pt x="561" y="107"/>
                    <a:pt x="561" y="107"/>
                    <a:pt x="561" y="107"/>
                  </a:cubicBezTo>
                  <a:cubicBezTo>
                    <a:pt x="560" y="106"/>
                    <a:pt x="560" y="106"/>
                    <a:pt x="560" y="106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562" y="104"/>
                    <a:pt x="562" y="104"/>
                    <a:pt x="562" y="104"/>
                  </a:cubicBezTo>
                  <a:close/>
                  <a:moveTo>
                    <a:pt x="562" y="134"/>
                  </a:moveTo>
                  <a:cubicBezTo>
                    <a:pt x="562" y="142"/>
                    <a:pt x="562" y="142"/>
                    <a:pt x="562" y="142"/>
                  </a:cubicBezTo>
                  <a:cubicBezTo>
                    <a:pt x="560" y="144"/>
                    <a:pt x="560" y="144"/>
                    <a:pt x="560" y="144"/>
                  </a:cubicBezTo>
                  <a:cubicBezTo>
                    <a:pt x="560" y="139"/>
                    <a:pt x="560" y="139"/>
                    <a:pt x="560" y="139"/>
                  </a:cubicBezTo>
                  <a:cubicBezTo>
                    <a:pt x="562" y="137"/>
                    <a:pt x="562" y="137"/>
                    <a:pt x="562" y="137"/>
                  </a:cubicBezTo>
                  <a:cubicBezTo>
                    <a:pt x="560" y="137"/>
                    <a:pt x="560" y="137"/>
                    <a:pt x="560" y="137"/>
                  </a:cubicBezTo>
                  <a:cubicBezTo>
                    <a:pt x="560" y="134"/>
                    <a:pt x="560" y="134"/>
                    <a:pt x="560" y="134"/>
                  </a:cubicBezTo>
                  <a:lnTo>
                    <a:pt x="562" y="134"/>
                  </a:lnTo>
                  <a:close/>
                  <a:moveTo>
                    <a:pt x="560" y="94"/>
                  </a:moveTo>
                  <a:cubicBezTo>
                    <a:pt x="560" y="101"/>
                    <a:pt x="560" y="101"/>
                    <a:pt x="560" y="101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560" y="106"/>
                    <a:pt x="560" y="106"/>
                    <a:pt x="560" y="106"/>
                  </a:cubicBezTo>
                  <a:cubicBezTo>
                    <a:pt x="559" y="106"/>
                    <a:pt x="559" y="106"/>
                    <a:pt x="559" y="106"/>
                  </a:cubicBezTo>
                  <a:cubicBezTo>
                    <a:pt x="559" y="95"/>
                    <a:pt x="559" y="95"/>
                    <a:pt x="559" y="95"/>
                  </a:cubicBezTo>
                  <a:cubicBezTo>
                    <a:pt x="560" y="94"/>
                    <a:pt x="560" y="94"/>
                    <a:pt x="560" y="94"/>
                  </a:cubicBezTo>
                  <a:close/>
                  <a:moveTo>
                    <a:pt x="560" y="107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59" y="115"/>
                    <a:pt x="559" y="115"/>
                    <a:pt x="559" y="115"/>
                  </a:cubicBezTo>
                  <a:cubicBezTo>
                    <a:pt x="559" y="107"/>
                    <a:pt x="559" y="107"/>
                    <a:pt x="559" y="107"/>
                  </a:cubicBezTo>
                  <a:cubicBezTo>
                    <a:pt x="560" y="107"/>
                    <a:pt x="560" y="107"/>
                    <a:pt x="560" y="107"/>
                  </a:cubicBezTo>
                  <a:close/>
                  <a:moveTo>
                    <a:pt x="560" y="115"/>
                  </a:moveTo>
                  <a:cubicBezTo>
                    <a:pt x="560" y="115"/>
                    <a:pt x="560" y="115"/>
                    <a:pt x="560" y="115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60" y="115"/>
                    <a:pt x="560" y="115"/>
                    <a:pt x="560" y="115"/>
                  </a:cubicBezTo>
                  <a:close/>
                  <a:moveTo>
                    <a:pt x="560" y="134"/>
                  </a:moveTo>
                  <a:cubicBezTo>
                    <a:pt x="560" y="137"/>
                    <a:pt x="560" y="137"/>
                    <a:pt x="560" y="137"/>
                  </a:cubicBezTo>
                  <a:cubicBezTo>
                    <a:pt x="559" y="137"/>
                    <a:pt x="559" y="137"/>
                    <a:pt x="559" y="137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lose/>
                  <a:moveTo>
                    <a:pt x="560" y="139"/>
                  </a:moveTo>
                  <a:cubicBezTo>
                    <a:pt x="560" y="144"/>
                    <a:pt x="560" y="144"/>
                    <a:pt x="560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0"/>
                    <a:pt x="559" y="140"/>
                    <a:pt x="559" y="140"/>
                  </a:cubicBezTo>
                  <a:lnTo>
                    <a:pt x="560" y="139"/>
                  </a:lnTo>
                  <a:close/>
                  <a:moveTo>
                    <a:pt x="559" y="95"/>
                  </a:moveTo>
                  <a:cubicBezTo>
                    <a:pt x="559" y="106"/>
                    <a:pt x="559" y="106"/>
                    <a:pt x="559" y="106"/>
                  </a:cubicBezTo>
                  <a:cubicBezTo>
                    <a:pt x="559" y="105"/>
                    <a:pt x="559" y="105"/>
                    <a:pt x="559" y="105"/>
                  </a:cubicBezTo>
                  <a:cubicBezTo>
                    <a:pt x="559" y="96"/>
                    <a:pt x="559" y="96"/>
                    <a:pt x="559" y="96"/>
                  </a:cubicBezTo>
                  <a:cubicBezTo>
                    <a:pt x="559" y="95"/>
                    <a:pt x="559" y="95"/>
                    <a:pt x="559" y="95"/>
                  </a:cubicBezTo>
                  <a:close/>
                  <a:moveTo>
                    <a:pt x="559" y="107"/>
                  </a:moveTo>
                  <a:cubicBezTo>
                    <a:pt x="559" y="115"/>
                    <a:pt x="559" y="115"/>
                    <a:pt x="559" y="115"/>
                  </a:cubicBezTo>
                  <a:cubicBezTo>
                    <a:pt x="559" y="115"/>
                    <a:pt x="559" y="115"/>
                    <a:pt x="559" y="115"/>
                  </a:cubicBezTo>
                  <a:cubicBezTo>
                    <a:pt x="559" y="111"/>
                    <a:pt x="559" y="111"/>
                    <a:pt x="559" y="111"/>
                  </a:cubicBezTo>
                  <a:cubicBezTo>
                    <a:pt x="559" y="110"/>
                    <a:pt x="559" y="110"/>
                    <a:pt x="559" y="110"/>
                  </a:cubicBezTo>
                  <a:cubicBezTo>
                    <a:pt x="559" y="111"/>
                    <a:pt x="559" y="111"/>
                    <a:pt x="559" y="111"/>
                  </a:cubicBezTo>
                  <a:cubicBezTo>
                    <a:pt x="559" y="107"/>
                    <a:pt x="559" y="107"/>
                    <a:pt x="559" y="107"/>
                  </a:cubicBezTo>
                  <a:cubicBezTo>
                    <a:pt x="559" y="107"/>
                    <a:pt x="559" y="107"/>
                    <a:pt x="559" y="107"/>
                  </a:cubicBezTo>
                  <a:close/>
                  <a:moveTo>
                    <a:pt x="559" y="116"/>
                  </a:moveTo>
                  <a:cubicBezTo>
                    <a:pt x="559" y="130"/>
                    <a:pt x="559" y="130"/>
                    <a:pt x="559" y="130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59" y="133"/>
                    <a:pt x="559" y="133"/>
                    <a:pt x="559" y="133"/>
                  </a:cubicBezTo>
                  <a:cubicBezTo>
                    <a:pt x="559" y="119"/>
                    <a:pt x="559" y="119"/>
                    <a:pt x="559" y="119"/>
                  </a:cubicBezTo>
                  <a:cubicBezTo>
                    <a:pt x="559" y="119"/>
                    <a:pt x="559" y="119"/>
                    <a:pt x="559" y="119"/>
                  </a:cubicBezTo>
                  <a:cubicBezTo>
                    <a:pt x="559" y="119"/>
                    <a:pt x="559" y="119"/>
                    <a:pt x="559" y="119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9" y="116"/>
                    <a:pt x="559" y="116"/>
                    <a:pt x="559" y="116"/>
                  </a:cubicBezTo>
                  <a:close/>
                  <a:moveTo>
                    <a:pt x="559" y="134"/>
                  </a:moveTo>
                  <a:cubicBezTo>
                    <a:pt x="559" y="137"/>
                    <a:pt x="559" y="137"/>
                    <a:pt x="559" y="137"/>
                  </a:cubicBezTo>
                  <a:cubicBezTo>
                    <a:pt x="559" y="138"/>
                    <a:pt x="559" y="138"/>
                    <a:pt x="559" y="138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59" y="134"/>
                    <a:pt x="559" y="134"/>
                    <a:pt x="559" y="134"/>
                  </a:cubicBezTo>
                  <a:close/>
                  <a:moveTo>
                    <a:pt x="559" y="140"/>
                  </a:moveTo>
                  <a:cubicBezTo>
                    <a:pt x="559" y="144"/>
                    <a:pt x="559" y="144"/>
                    <a:pt x="559" y="144"/>
                  </a:cubicBezTo>
                  <a:cubicBezTo>
                    <a:pt x="559" y="145"/>
                    <a:pt x="559" y="145"/>
                    <a:pt x="559" y="145"/>
                  </a:cubicBezTo>
                  <a:cubicBezTo>
                    <a:pt x="559" y="141"/>
                    <a:pt x="559" y="141"/>
                    <a:pt x="559" y="141"/>
                  </a:cubicBezTo>
                  <a:lnTo>
                    <a:pt x="559" y="140"/>
                  </a:lnTo>
                  <a:close/>
                  <a:moveTo>
                    <a:pt x="559" y="96"/>
                  </a:moveTo>
                  <a:cubicBezTo>
                    <a:pt x="559" y="105"/>
                    <a:pt x="559" y="105"/>
                    <a:pt x="559" y="105"/>
                  </a:cubicBezTo>
                  <a:cubicBezTo>
                    <a:pt x="557" y="103"/>
                    <a:pt x="557" y="103"/>
                    <a:pt x="557" y="103"/>
                  </a:cubicBezTo>
                  <a:cubicBezTo>
                    <a:pt x="557" y="105"/>
                    <a:pt x="557" y="105"/>
                    <a:pt x="557" y="105"/>
                  </a:cubicBezTo>
                  <a:cubicBezTo>
                    <a:pt x="557" y="97"/>
                    <a:pt x="557" y="97"/>
                    <a:pt x="557" y="97"/>
                  </a:cubicBezTo>
                  <a:cubicBezTo>
                    <a:pt x="559" y="96"/>
                    <a:pt x="559" y="96"/>
                    <a:pt x="559" y="96"/>
                  </a:cubicBezTo>
                  <a:close/>
                  <a:moveTo>
                    <a:pt x="559" y="107"/>
                  </a:moveTo>
                  <a:cubicBezTo>
                    <a:pt x="559" y="111"/>
                    <a:pt x="559" y="111"/>
                    <a:pt x="559" y="111"/>
                  </a:cubicBezTo>
                  <a:cubicBezTo>
                    <a:pt x="557" y="111"/>
                    <a:pt x="557" y="111"/>
                    <a:pt x="557" y="111"/>
                  </a:cubicBezTo>
                  <a:cubicBezTo>
                    <a:pt x="557" y="107"/>
                    <a:pt x="557" y="107"/>
                    <a:pt x="557" y="107"/>
                  </a:cubicBezTo>
                  <a:cubicBezTo>
                    <a:pt x="559" y="107"/>
                    <a:pt x="559" y="107"/>
                    <a:pt x="559" y="107"/>
                  </a:cubicBezTo>
                  <a:close/>
                  <a:moveTo>
                    <a:pt x="559" y="111"/>
                  </a:moveTo>
                  <a:cubicBezTo>
                    <a:pt x="559" y="115"/>
                    <a:pt x="559" y="115"/>
                    <a:pt x="559" y="115"/>
                  </a:cubicBezTo>
                  <a:cubicBezTo>
                    <a:pt x="558" y="116"/>
                    <a:pt x="558" y="116"/>
                    <a:pt x="558" y="116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9" y="119"/>
                    <a:pt x="559" y="119"/>
                    <a:pt x="559" y="119"/>
                  </a:cubicBezTo>
                  <a:cubicBezTo>
                    <a:pt x="557" y="120"/>
                    <a:pt x="557" y="120"/>
                    <a:pt x="557" y="120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9" y="111"/>
                    <a:pt x="559" y="111"/>
                    <a:pt x="559" y="111"/>
                  </a:cubicBezTo>
                  <a:close/>
                  <a:moveTo>
                    <a:pt x="559" y="119"/>
                  </a:moveTo>
                  <a:cubicBezTo>
                    <a:pt x="557" y="123"/>
                    <a:pt x="557" y="123"/>
                    <a:pt x="557" y="123"/>
                  </a:cubicBezTo>
                  <a:cubicBezTo>
                    <a:pt x="557" y="123"/>
                    <a:pt x="557" y="123"/>
                    <a:pt x="557" y="123"/>
                  </a:cubicBezTo>
                  <a:cubicBezTo>
                    <a:pt x="557" y="147"/>
                    <a:pt x="557" y="147"/>
                    <a:pt x="557" y="147"/>
                  </a:cubicBezTo>
                  <a:cubicBezTo>
                    <a:pt x="559" y="145"/>
                    <a:pt x="559" y="145"/>
                    <a:pt x="559" y="145"/>
                  </a:cubicBezTo>
                  <a:cubicBezTo>
                    <a:pt x="559" y="141"/>
                    <a:pt x="559" y="141"/>
                    <a:pt x="559" y="141"/>
                  </a:cubicBezTo>
                  <a:cubicBezTo>
                    <a:pt x="557" y="142"/>
                    <a:pt x="557" y="142"/>
                    <a:pt x="557" y="142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9" y="138"/>
                    <a:pt x="559" y="138"/>
                    <a:pt x="559" y="138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58" y="134"/>
                    <a:pt x="558" y="134"/>
                    <a:pt x="558" y="134"/>
                  </a:cubicBezTo>
                  <a:cubicBezTo>
                    <a:pt x="559" y="133"/>
                    <a:pt x="559" y="133"/>
                    <a:pt x="559" y="133"/>
                  </a:cubicBezTo>
                  <a:lnTo>
                    <a:pt x="559" y="119"/>
                  </a:lnTo>
                  <a:close/>
                  <a:moveTo>
                    <a:pt x="557" y="97"/>
                  </a:moveTo>
                  <a:cubicBezTo>
                    <a:pt x="557" y="105"/>
                    <a:pt x="557" y="105"/>
                    <a:pt x="557" y="105"/>
                  </a:cubicBezTo>
                  <a:cubicBezTo>
                    <a:pt x="556" y="108"/>
                    <a:pt x="556" y="108"/>
                    <a:pt x="556" y="108"/>
                  </a:cubicBezTo>
                  <a:cubicBezTo>
                    <a:pt x="557" y="107"/>
                    <a:pt x="557" y="107"/>
                    <a:pt x="557" y="107"/>
                  </a:cubicBezTo>
                  <a:cubicBezTo>
                    <a:pt x="557" y="111"/>
                    <a:pt x="557" y="111"/>
                    <a:pt x="557" y="111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4"/>
                    <a:pt x="555" y="114"/>
                    <a:pt x="555" y="114"/>
                  </a:cubicBezTo>
                  <a:cubicBezTo>
                    <a:pt x="555" y="99"/>
                    <a:pt x="555" y="99"/>
                    <a:pt x="555" y="99"/>
                  </a:cubicBezTo>
                  <a:cubicBezTo>
                    <a:pt x="557" y="97"/>
                    <a:pt x="557" y="97"/>
                    <a:pt x="557" y="97"/>
                  </a:cubicBezTo>
                  <a:close/>
                  <a:moveTo>
                    <a:pt x="557" y="113"/>
                  </a:moveTo>
                  <a:cubicBezTo>
                    <a:pt x="555" y="114"/>
                    <a:pt x="555" y="114"/>
                    <a:pt x="555" y="114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7" y="120"/>
                    <a:pt x="557" y="120"/>
                    <a:pt x="557" y="120"/>
                  </a:cubicBezTo>
                  <a:cubicBezTo>
                    <a:pt x="557" y="113"/>
                    <a:pt x="557" y="113"/>
                    <a:pt x="557" y="113"/>
                  </a:cubicBezTo>
                  <a:close/>
                  <a:moveTo>
                    <a:pt x="557" y="123"/>
                  </a:moveTo>
                  <a:cubicBezTo>
                    <a:pt x="557" y="147"/>
                    <a:pt x="557" y="147"/>
                    <a:pt x="557" y="147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35"/>
                    <a:pt x="555" y="135"/>
                    <a:pt x="555" y="135"/>
                  </a:cubicBezTo>
                  <a:cubicBezTo>
                    <a:pt x="555" y="135"/>
                    <a:pt x="555" y="135"/>
                    <a:pt x="555" y="135"/>
                  </a:cubicBezTo>
                  <a:cubicBezTo>
                    <a:pt x="556" y="131"/>
                    <a:pt x="556" y="131"/>
                    <a:pt x="556" y="131"/>
                  </a:cubicBezTo>
                  <a:cubicBezTo>
                    <a:pt x="555" y="132"/>
                    <a:pt x="555" y="132"/>
                    <a:pt x="555" y="132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5" y="120"/>
                    <a:pt x="555" y="120"/>
                    <a:pt x="555" y="120"/>
                  </a:cubicBezTo>
                  <a:lnTo>
                    <a:pt x="557" y="123"/>
                  </a:lnTo>
                  <a:close/>
                  <a:moveTo>
                    <a:pt x="555" y="99"/>
                  </a:moveTo>
                  <a:cubicBezTo>
                    <a:pt x="555" y="114"/>
                    <a:pt x="555" y="114"/>
                    <a:pt x="555" y="114"/>
                  </a:cubicBezTo>
                  <a:cubicBezTo>
                    <a:pt x="555" y="115"/>
                    <a:pt x="555" y="115"/>
                    <a:pt x="555" y="115"/>
                  </a:cubicBezTo>
                  <a:cubicBezTo>
                    <a:pt x="555" y="114"/>
                    <a:pt x="555" y="114"/>
                    <a:pt x="555" y="114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3" y="123"/>
                    <a:pt x="553" y="123"/>
                    <a:pt x="553" y="123"/>
                  </a:cubicBezTo>
                  <a:cubicBezTo>
                    <a:pt x="553" y="106"/>
                    <a:pt x="553" y="106"/>
                    <a:pt x="553" y="106"/>
                  </a:cubicBezTo>
                  <a:cubicBezTo>
                    <a:pt x="554" y="104"/>
                    <a:pt x="554" y="104"/>
                    <a:pt x="554" y="104"/>
                  </a:cubicBezTo>
                  <a:cubicBezTo>
                    <a:pt x="553" y="105"/>
                    <a:pt x="553" y="105"/>
                    <a:pt x="553" y="105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5" y="99"/>
                    <a:pt x="555" y="99"/>
                    <a:pt x="555" y="99"/>
                  </a:cubicBezTo>
                  <a:close/>
                  <a:moveTo>
                    <a:pt x="555" y="125"/>
                  </a:moveTo>
                  <a:cubicBezTo>
                    <a:pt x="555" y="132"/>
                    <a:pt x="555" y="132"/>
                    <a:pt x="555" y="13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26"/>
                    <a:pt x="553" y="126"/>
                    <a:pt x="553" y="126"/>
                  </a:cubicBezTo>
                  <a:cubicBezTo>
                    <a:pt x="555" y="125"/>
                    <a:pt x="555" y="125"/>
                    <a:pt x="555" y="125"/>
                  </a:cubicBezTo>
                  <a:close/>
                  <a:moveTo>
                    <a:pt x="555" y="135"/>
                  </a:moveTo>
                  <a:cubicBezTo>
                    <a:pt x="555" y="149"/>
                    <a:pt x="555" y="149"/>
                    <a:pt x="555" y="149"/>
                  </a:cubicBezTo>
                  <a:cubicBezTo>
                    <a:pt x="553" y="151"/>
                    <a:pt x="553" y="151"/>
                    <a:pt x="553" y="151"/>
                  </a:cubicBezTo>
                  <a:cubicBezTo>
                    <a:pt x="553" y="143"/>
                    <a:pt x="553" y="143"/>
                    <a:pt x="553" y="143"/>
                  </a:cubicBezTo>
                  <a:cubicBezTo>
                    <a:pt x="554" y="144"/>
                    <a:pt x="554" y="144"/>
                    <a:pt x="554" y="144"/>
                  </a:cubicBezTo>
                  <a:cubicBezTo>
                    <a:pt x="554" y="138"/>
                    <a:pt x="554" y="138"/>
                    <a:pt x="554" y="138"/>
                  </a:cubicBezTo>
                  <a:cubicBezTo>
                    <a:pt x="553" y="138"/>
                    <a:pt x="553" y="138"/>
                    <a:pt x="553" y="138"/>
                  </a:cubicBezTo>
                  <a:cubicBezTo>
                    <a:pt x="553" y="135"/>
                    <a:pt x="553" y="135"/>
                    <a:pt x="553" y="135"/>
                  </a:cubicBezTo>
                  <a:lnTo>
                    <a:pt x="555" y="135"/>
                  </a:lnTo>
                  <a:close/>
                  <a:moveTo>
                    <a:pt x="553" y="101"/>
                  </a:moveTo>
                  <a:cubicBezTo>
                    <a:pt x="553" y="105"/>
                    <a:pt x="553" y="105"/>
                    <a:pt x="553" y="105"/>
                  </a:cubicBezTo>
                  <a:cubicBezTo>
                    <a:pt x="551" y="107"/>
                    <a:pt x="551" y="107"/>
                    <a:pt x="551" y="107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3" y="101"/>
                    <a:pt x="553" y="101"/>
                    <a:pt x="553" y="101"/>
                  </a:cubicBezTo>
                  <a:close/>
                  <a:moveTo>
                    <a:pt x="553" y="106"/>
                  </a:moveTo>
                  <a:cubicBezTo>
                    <a:pt x="553" y="108"/>
                    <a:pt x="553" y="108"/>
                    <a:pt x="553" y="108"/>
                  </a:cubicBezTo>
                  <a:cubicBezTo>
                    <a:pt x="551" y="108"/>
                    <a:pt x="551" y="108"/>
                    <a:pt x="551" y="108"/>
                  </a:cubicBezTo>
                  <a:cubicBezTo>
                    <a:pt x="551" y="112"/>
                    <a:pt x="551" y="112"/>
                    <a:pt x="551" y="112"/>
                  </a:cubicBezTo>
                  <a:cubicBezTo>
                    <a:pt x="552" y="111"/>
                    <a:pt x="552" y="111"/>
                    <a:pt x="552" y="111"/>
                  </a:cubicBezTo>
                  <a:cubicBezTo>
                    <a:pt x="551" y="115"/>
                    <a:pt x="551" y="115"/>
                    <a:pt x="551" y="115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2" y="129"/>
                    <a:pt x="552" y="129"/>
                    <a:pt x="552" y="129"/>
                  </a:cubicBezTo>
                  <a:cubicBezTo>
                    <a:pt x="551" y="131"/>
                    <a:pt x="551" y="131"/>
                    <a:pt x="551" y="131"/>
                  </a:cubicBezTo>
                  <a:cubicBezTo>
                    <a:pt x="551" y="135"/>
                    <a:pt x="551" y="135"/>
                    <a:pt x="551" y="135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26"/>
                    <a:pt x="553" y="126"/>
                    <a:pt x="553" y="126"/>
                  </a:cubicBezTo>
                  <a:cubicBezTo>
                    <a:pt x="551" y="126"/>
                    <a:pt x="551" y="126"/>
                    <a:pt x="551" y="126"/>
                  </a:cubicBezTo>
                  <a:cubicBezTo>
                    <a:pt x="553" y="123"/>
                    <a:pt x="553" y="123"/>
                    <a:pt x="553" y="123"/>
                  </a:cubicBezTo>
                  <a:cubicBezTo>
                    <a:pt x="553" y="123"/>
                    <a:pt x="553" y="123"/>
                    <a:pt x="553" y="123"/>
                  </a:cubicBezTo>
                  <a:cubicBezTo>
                    <a:pt x="553" y="106"/>
                    <a:pt x="553" y="106"/>
                    <a:pt x="553" y="106"/>
                  </a:cubicBezTo>
                  <a:close/>
                  <a:moveTo>
                    <a:pt x="553" y="135"/>
                  </a:moveTo>
                  <a:cubicBezTo>
                    <a:pt x="553" y="138"/>
                    <a:pt x="553" y="138"/>
                    <a:pt x="553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5"/>
                    <a:pt x="551" y="135"/>
                    <a:pt x="551" y="135"/>
                  </a:cubicBezTo>
                  <a:cubicBezTo>
                    <a:pt x="553" y="135"/>
                    <a:pt x="553" y="135"/>
                    <a:pt x="553" y="135"/>
                  </a:cubicBezTo>
                  <a:close/>
                  <a:moveTo>
                    <a:pt x="553" y="143"/>
                  </a:moveTo>
                  <a:cubicBezTo>
                    <a:pt x="553" y="151"/>
                    <a:pt x="553" y="151"/>
                    <a:pt x="553" y="151"/>
                  </a:cubicBezTo>
                  <a:cubicBezTo>
                    <a:pt x="551" y="153"/>
                    <a:pt x="551" y="153"/>
                    <a:pt x="551" y="153"/>
                  </a:cubicBezTo>
                  <a:cubicBezTo>
                    <a:pt x="551" y="146"/>
                    <a:pt x="551" y="146"/>
                    <a:pt x="551" y="146"/>
                  </a:cubicBezTo>
                  <a:cubicBezTo>
                    <a:pt x="551" y="146"/>
                    <a:pt x="551" y="146"/>
                    <a:pt x="551" y="146"/>
                  </a:cubicBezTo>
                  <a:cubicBezTo>
                    <a:pt x="551" y="146"/>
                    <a:pt x="551" y="146"/>
                    <a:pt x="551" y="146"/>
                  </a:cubicBezTo>
                  <a:cubicBezTo>
                    <a:pt x="551" y="141"/>
                    <a:pt x="551" y="141"/>
                    <a:pt x="551" y="141"/>
                  </a:cubicBezTo>
                  <a:lnTo>
                    <a:pt x="553" y="143"/>
                  </a:lnTo>
                  <a:close/>
                  <a:moveTo>
                    <a:pt x="551" y="102"/>
                  </a:moveTo>
                  <a:cubicBezTo>
                    <a:pt x="551" y="107"/>
                    <a:pt x="551" y="107"/>
                    <a:pt x="551" y="107"/>
                  </a:cubicBezTo>
                  <a:cubicBezTo>
                    <a:pt x="549" y="109"/>
                    <a:pt x="549" y="109"/>
                    <a:pt x="549" y="109"/>
                  </a:cubicBezTo>
                  <a:cubicBezTo>
                    <a:pt x="551" y="108"/>
                    <a:pt x="551" y="108"/>
                    <a:pt x="551" y="108"/>
                  </a:cubicBezTo>
                  <a:cubicBezTo>
                    <a:pt x="551" y="112"/>
                    <a:pt x="551" y="112"/>
                    <a:pt x="551" y="112"/>
                  </a:cubicBezTo>
                  <a:cubicBezTo>
                    <a:pt x="547" y="112"/>
                    <a:pt x="547" y="112"/>
                    <a:pt x="547" y="112"/>
                  </a:cubicBezTo>
                  <a:cubicBezTo>
                    <a:pt x="547" y="105"/>
                    <a:pt x="547" y="105"/>
                    <a:pt x="547" y="105"/>
                  </a:cubicBezTo>
                  <a:cubicBezTo>
                    <a:pt x="551" y="102"/>
                    <a:pt x="551" y="102"/>
                    <a:pt x="551" y="102"/>
                  </a:cubicBezTo>
                  <a:close/>
                  <a:moveTo>
                    <a:pt x="551" y="115"/>
                  </a:moveTo>
                  <a:cubicBezTo>
                    <a:pt x="551" y="130"/>
                    <a:pt x="551" y="130"/>
                    <a:pt x="551" y="130"/>
                  </a:cubicBezTo>
                  <a:cubicBezTo>
                    <a:pt x="550" y="130"/>
                    <a:pt x="550" y="130"/>
                    <a:pt x="550" y="130"/>
                  </a:cubicBezTo>
                  <a:cubicBezTo>
                    <a:pt x="550" y="132"/>
                    <a:pt x="550" y="132"/>
                    <a:pt x="550" y="132"/>
                  </a:cubicBezTo>
                  <a:cubicBezTo>
                    <a:pt x="551" y="131"/>
                    <a:pt x="551" y="131"/>
                    <a:pt x="551" y="131"/>
                  </a:cubicBezTo>
                  <a:cubicBezTo>
                    <a:pt x="551" y="135"/>
                    <a:pt x="551" y="135"/>
                    <a:pt x="551" y="135"/>
                  </a:cubicBezTo>
                  <a:cubicBezTo>
                    <a:pt x="551" y="136"/>
                    <a:pt x="551" y="136"/>
                    <a:pt x="551" y="136"/>
                  </a:cubicBezTo>
                  <a:cubicBezTo>
                    <a:pt x="551" y="135"/>
                    <a:pt x="551" y="135"/>
                    <a:pt x="551" y="135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51" y="141"/>
                    <a:pt x="551" y="141"/>
                    <a:pt x="551" y="141"/>
                  </a:cubicBezTo>
                  <a:cubicBezTo>
                    <a:pt x="551" y="146"/>
                    <a:pt x="551" y="146"/>
                    <a:pt x="551" y="146"/>
                  </a:cubicBezTo>
                  <a:cubicBezTo>
                    <a:pt x="547" y="142"/>
                    <a:pt x="547" y="142"/>
                    <a:pt x="547" y="142"/>
                  </a:cubicBezTo>
                  <a:cubicBezTo>
                    <a:pt x="547" y="127"/>
                    <a:pt x="547" y="127"/>
                    <a:pt x="547" y="127"/>
                  </a:cubicBezTo>
                  <a:cubicBezTo>
                    <a:pt x="548" y="127"/>
                    <a:pt x="548" y="127"/>
                    <a:pt x="548" y="12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47" y="126"/>
                    <a:pt x="547" y="126"/>
                    <a:pt x="547" y="126"/>
                  </a:cubicBezTo>
                  <a:cubicBezTo>
                    <a:pt x="547" y="118"/>
                    <a:pt x="547" y="118"/>
                    <a:pt x="547" y="118"/>
                  </a:cubicBezTo>
                  <a:cubicBezTo>
                    <a:pt x="548" y="118"/>
                    <a:pt x="548" y="118"/>
                    <a:pt x="548" y="118"/>
                  </a:cubicBezTo>
                  <a:cubicBezTo>
                    <a:pt x="547" y="117"/>
                    <a:pt x="547" y="117"/>
                    <a:pt x="547" y="117"/>
                  </a:cubicBezTo>
                  <a:cubicBezTo>
                    <a:pt x="547" y="113"/>
                    <a:pt x="547" y="113"/>
                    <a:pt x="547" y="113"/>
                  </a:cubicBezTo>
                  <a:cubicBezTo>
                    <a:pt x="551" y="116"/>
                    <a:pt x="551" y="116"/>
                    <a:pt x="551" y="116"/>
                  </a:cubicBezTo>
                  <a:cubicBezTo>
                    <a:pt x="551" y="115"/>
                    <a:pt x="551" y="115"/>
                    <a:pt x="551" y="115"/>
                  </a:cubicBezTo>
                  <a:close/>
                  <a:moveTo>
                    <a:pt x="551" y="146"/>
                  </a:moveTo>
                  <a:cubicBezTo>
                    <a:pt x="551" y="153"/>
                    <a:pt x="551" y="153"/>
                    <a:pt x="551" y="153"/>
                  </a:cubicBezTo>
                  <a:cubicBezTo>
                    <a:pt x="547" y="157"/>
                    <a:pt x="547" y="157"/>
                    <a:pt x="547" y="157"/>
                  </a:cubicBezTo>
                  <a:cubicBezTo>
                    <a:pt x="547" y="153"/>
                    <a:pt x="547" y="153"/>
                    <a:pt x="547" y="153"/>
                  </a:cubicBezTo>
                  <a:cubicBezTo>
                    <a:pt x="550" y="150"/>
                    <a:pt x="550" y="150"/>
                    <a:pt x="550" y="150"/>
                  </a:cubicBezTo>
                  <a:cubicBezTo>
                    <a:pt x="547" y="150"/>
                    <a:pt x="547" y="150"/>
                    <a:pt x="547" y="150"/>
                  </a:cubicBezTo>
                  <a:cubicBezTo>
                    <a:pt x="547" y="147"/>
                    <a:pt x="547" y="147"/>
                    <a:pt x="547" y="147"/>
                  </a:cubicBezTo>
                  <a:lnTo>
                    <a:pt x="551" y="146"/>
                  </a:lnTo>
                  <a:close/>
                  <a:moveTo>
                    <a:pt x="547" y="105"/>
                  </a:moveTo>
                  <a:cubicBezTo>
                    <a:pt x="547" y="112"/>
                    <a:pt x="547" y="112"/>
                    <a:pt x="547" y="112"/>
                  </a:cubicBezTo>
                  <a:cubicBezTo>
                    <a:pt x="547" y="112"/>
                    <a:pt x="547" y="112"/>
                    <a:pt x="547" y="112"/>
                  </a:cubicBezTo>
                  <a:cubicBezTo>
                    <a:pt x="547" y="113"/>
                    <a:pt x="547" y="113"/>
                    <a:pt x="547" y="113"/>
                  </a:cubicBezTo>
                  <a:cubicBezTo>
                    <a:pt x="547" y="117"/>
                    <a:pt x="547" y="117"/>
                    <a:pt x="547" y="117"/>
                  </a:cubicBezTo>
                  <a:cubicBezTo>
                    <a:pt x="546" y="116"/>
                    <a:pt x="546" y="116"/>
                    <a:pt x="546" y="116"/>
                  </a:cubicBezTo>
                  <a:cubicBezTo>
                    <a:pt x="546" y="107"/>
                    <a:pt x="546" y="107"/>
                    <a:pt x="546" y="107"/>
                  </a:cubicBezTo>
                  <a:cubicBezTo>
                    <a:pt x="547" y="105"/>
                    <a:pt x="547" y="105"/>
                    <a:pt x="547" y="105"/>
                  </a:cubicBezTo>
                  <a:close/>
                  <a:moveTo>
                    <a:pt x="547" y="118"/>
                  </a:moveTo>
                  <a:cubicBezTo>
                    <a:pt x="547" y="126"/>
                    <a:pt x="547" y="126"/>
                    <a:pt x="547" y="126"/>
                  </a:cubicBezTo>
                  <a:cubicBezTo>
                    <a:pt x="546" y="127"/>
                    <a:pt x="546" y="127"/>
                    <a:pt x="546" y="127"/>
                  </a:cubicBezTo>
                  <a:cubicBezTo>
                    <a:pt x="546" y="123"/>
                    <a:pt x="546" y="123"/>
                    <a:pt x="546" y="123"/>
                  </a:cubicBezTo>
                  <a:cubicBezTo>
                    <a:pt x="547" y="122"/>
                    <a:pt x="547" y="122"/>
                    <a:pt x="547" y="122"/>
                  </a:cubicBezTo>
                  <a:cubicBezTo>
                    <a:pt x="546" y="122"/>
                    <a:pt x="546" y="122"/>
                    <a:pt x="546" y="122"/>
                  </a:cubicBezTo>
                  <a:cubicBezTo>
                    <a:pt x="546" y="119"/>
                    <a:pt x="546" y="119"/>
                    <a:pt x="546" y="119"/>
                  </a:cubicBezTo>
                  <a:cubicBezTo>
                    <a:pt x="547" y="118"/>
                    <a:pt x="547" y="118"/>
                    <a:pt x="547" y="118"/>
                  </a:cubicBezTo>
                  <a:close/>
                  <a:moveTo>
                    <a:pt x="547" y="127"/>
                  </a:moveTo>
                  <a:cubicBezTo>
                    <a:pt x="547" y="142"/>
                    <a:pt x="547" y="142"/>
                    <a:pt x="547" y="142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7"/>
                    <a:pt x="546" y="147"/>
                    <a:pt x="546" y="147"/>
                  </a:cubicBezTo>
                  <a:cubicBezTo>
                    <a:pt x="546" y="132"/>
                    <a:pt x="546" y="132"/>
                    <a:pt x="546" y="132"/>
                  </a:cubicBezTo>
                  <a:cubicBezTo>
                    <a:pt x="547" y="131"/>
                    <a:pt x="547" y="131"/>
                    <a:pt x="547" y="131"/>
                  </a:cubicBezTo>
                  <a:cubicBezTo>
                    <a:pt x="546" y="131"/>
                    <a:pt x="546" y="131"/>
                    <a:pt x="546" y="131"/>
                  </a:cubicBezTo>
                  <a:cubicBezTo>
                    <a:pt x="546" y="128"/>
                    <a:pt x="546" y="128"/>
                    <a:pt x="546" y="128"/>
                  </a:cubicBezTo>
                  <a:cubicBezTo>
                    <a:pt x="547" y="127"/>
                    <a:pt x="547" y="127"/>
                    <a:pt x="547" y="127"/>
                  </a:cubicBezTo>
                  <a:close/>
                  <a:moveTo>
                    <a:pt x="547" y="147"/>
                  </a:moveTo>
                  <a:cubicBezTo>
                    <a:pt x="546" y="147"/>
                    <a:pt x="546" y="147"/>
                    <a:pt x="546" y="147"/>
                  </a:cubicBezTo>
                  <a:cubicBezTo>
                    <a:pt x="546" y="150"/>
                    <a:pt x="546" y="150"/>
                    <a:pt x="546" y="150"/>
                  </a:cubicBezTo>
                  <a:cubicBezTo>
                    <a:pt x="547" y="150"/>
                    <a:pt x="547" y="150"/>
                    <a:pt x="547" y="150"/>
                  </a:cubicBezTo>
                  <a:cubicBezTo>
                    <a:pt x="547" y="147"/>
                    <a:pt x="547" y="147"/>
                    <a:pt x="547" y="147"/>
                  </a:cubicBezTo>
                  <a:close/>
                  <a:moveTo>
                    <a:pt x="547" y="153"/>
                  </a:moveTo>
                  <a:cubicBezTo>
                    <a:pt x="547" y="157"/>
                    <a:pt x="547" y="157"/>
                    <a:pt x="547" y="157"/>
                  </a:cubicBezTo>
                  <a:cubicBezTo>
                    <a:pt x="546" y="159"/>
                    <a:pt x="546" y="159"/>
                    <a:pt x="546" y="159"/>
                  </a:cubicBezTo>
                  <a:cubicBezTo>
                    <a:pt x="546" y="154"/>
                    <a:pt x="546" y="154"/>
                    <a:pt x="546" y="154"/>
                  </a:cubicBezTo>
                  <a:lnTo>
                    <a:pt x="547" y="153"/>
                  </a:lnTo>
                  <a:close/>
                  <a:moveTo>
                    <a:pt x="546" y="107"/>
                  </a:moveTo>
                  <a:cubicBezTo>
                    <a:pt x="546" y="116"/>
                    <a:pt x="546" y="116"/>
                    <a:pt x="546" y="116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5" y="108"/>
                    <a:pt x="545" y="108"/>
                    <a:pt x="545" y="108"/>
                  </a:cubicBezTo>
                  <a:cubicBezTo>
                    <a:pt x="546" y="107"/>
                    <a:pt x="546" y="107"/>
                    <a:pt x="546" y="107"/>
                  </a:cubicBezTo>
                  <a:close/>
                  <a:moveTo>
                    <a:pt x="546" y="119"/>
                  </a:moveTo>
                  <a:cubicBezTo>
                    <a:pt x="546" y="122"/>
                    <a:pt x="546" y="122"/>
                    <a:pt x="546" y="122"/>
                  </a:cubicBezTo>
                  <a:cubicBezTo>
                    <a:pt x="545" y="122"/>
                    <a:pt x="545" y="122"/>
                    <a:pt x="545" y="122"/>
                  </a:cubicBezTo>
                  <a:cubicBezTo>
                    <a:pt x="545" y="119"/>
                    <a:pt x="545" y="119"/>
                    <a:pt x="545" y="119"/>
                  </a:cubicBezTo>
                  <a:cubicBezTo>
                    <a:pt x="546" y="119"/>
                    <a:pt x="546" y="119"/>
                    <a:pt x="546" y="119"/>
                  </a:cubicBezTo>
                  <a:close/>
                  <a:moveTo>
                    <a:pt x="546" y="123"/>
                  </a:moveTo>
                  <a:cubicBezTo>
                    <a:pt x="546" y="127"/>
                    <a:pt x="546" y="127"/>
                    <a:pt x="546" y="127"/>
                  </a:cubicBezTo>
                  <a:cubicBezTo>
                    <a:pt x="545" y="128"/>
                    <a:pt x="545" y="128"/>
                    <a:pt x="545" y="128"/>
                  </a:cubicBezTo>
                  <a:cubicBezTo>
                    <a:pt x="546" y="128"/>
                    <a:pt x="546" y="128"/>
                    <a:pt x="546" y="128"/>
                  </a:cubicBezTo>
                  <a:cubicBezTo>
                    <a:pt x="546" y="131"/>
                    <a:pt x="546" y="131"/>
                    <a:pt x="546" y="131"/>
                  </a:cubicBezTo>
                  <a:cubicBezTo>
                    <a:pt x="545" y="131"/>
                    <a:pt x="545" y="131"/>
                    <a:pt x="545" y="131"/>
                  </a:cubicBezTo>
                  <a:cubicBezTo>
                    <a:pt x="545" y="124"/>
                    <a:pt x="545" y="124"/>
                    <a:pt x="545" y="124"/>
                  </a:cubicBezTo>
                  <a:cubicBezTo>
                    <a:pt x="546" y="123"/>
                    <a:pt x="546" y="123"/>
                    <a:pt x="546" y="123"/>
                  </a:cubicBezTo>
                  <a:close/>
                  <a:moveTo>
                    <a:pt x="546" y="132"/>
                  </a:moveTo>
                  <a:cubicBezTo>
                    <a:pt x="546" y="147"/>
                    <a:pt x="546" y="147"/>
                    <a:pt x="546" y="147"/>
                  </a:cubicBezTo>
                  <a:cubicBezTo>
                    <a:pt x="546" y="147"/>
                    <a:pt x="546" y="147"/>
                    <a:pt x="546" y="147"/>
                  </a:cubicBezTo>
                  <a:cubicBezTo>
                    <a:pt x="546" y="147"/>
                    <a:pt x="546" y="147"/>
                    <a:pt x="546" y="147"/>
                  </a:cubicBezTo>
                  <a:cubicBezTo>
                    <a:pt x="546" y="150"/>
                    <a:pt x="546" y="150"/>
                    <a:pt x="546" y="150"/>
                  </a:cubicBezTo>
                  <a:cubicBezTo>
                    <a:pt x="546" y="150"/>
                    <a:pt x="546" y="150"/>
                    <a:pt x="546" y="150"/>
                  </a:cubicBezTo>
                  <a:cubicBezTo>
                    <a:pt x="545" y="156"/>
                    <a:pt x="545" y="156"/>
                    <a:pt x="545" y="156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6" y="159"/>
                    <a:pt x="546" y="159"/>
                    <a:pt x="546" y="159"/>
                  </a:cubicBezTo>
                  <a:cubicBezTo>
                    <a:pt x="545" y="161"/>
                    <a:pt x="545" y="161"/>
                    <a:pt x="545" y="161"/>
                  </a:cubicBezTo>
                  <a:cubicBezTo>
                    <a:pt x="545" y="134"/>
                    <a:pt x="545" y="134"/>
                    <a:pt x="545" y="134"/>
                  </a:cubicBezTo>
                  <a:cubicBezTo>
                    <a:pt x="545" y="135"/>
                    <a:pt x="545" y="135"/>
                    <a:pt x="545" y="135"/>
                  </a:cubicBezTo>
                  <a:lnTo>
                    <a:pt x="546" y="132"/>
                  </a:lnTo>
                  <a:close/>
                  <a:moveTo>
                    <a:pt x="545" y="108"/>
                  </a:moveTo>
                  <a:cubicBezTo>
                    <a:pt x="545" y="114"/>
                    <a:pt x="545" y="114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4" y="119"/>
                    <a:pt x="544" y="119"/>
                    <a:pt x="544" y="119"/>
                  </a:cubicBezTo>
                  <a:cubicBezTo>
                    <a:pt x="545" y="119"/>
                    <a:pt x="545" y="119"/>
                    <a:pt x="545" y="119"/>
                  </a:cubicBezTo>
                  <a:cubicBezTo>
                    <a:pt x="545" y="122"/>
                    <a:pt x="545" y="122"/>
                    <a:pt x="545" y="122"/>
                  </a:cubicBezTo>
                  <a:cubicBezTo>
                    <a:pt x="543" y="122"/>
                    <a:pt x="543" y="122"/>
                    <a:pt x="543" y="122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3" y="110"/>
                    <a:pt x="543" y="110"/>
                    <a:pt x="543" y="110"/>
                  </a:cubicBezTo>
                  <a:cubicBezTo>
                    <a:pt x="545" y="108"/>
                    <a:pt x="545" y="108"/>
                    <a:pt x="545" y="108"/>
                  </a:cubicBezTo>
                  <a:close/>
                  <a:moveTo>
                    <a:pt x="545" y="124"/>
                  </a:moveTo>
                  <a:cubicBezTo>
                    <a:pt x="545" y="131"/>
                    <a:pt x="545" y="131"/>
                    <a:pt x="545" y="131"/>
                  </a:cubicBezTo>
                  <a:cubicBezTo>
                    <a:pt x="543" y="132"/>
                    <a:pt x="543" y="132"/>
                    <a:pt x="543" y="132"/>
                  </a:cubicBezTo>
                  <a:cubicBezTo>
                    <a:pt x="543" y="126"/>
                    <a:pt x="543" y="126"/>
                    <a:pt x="543" y="126"/>
                  </a:cubicBezTo>
                  <a:cubicBezTo>
                    <a:pt x="545" y="124"/>
                    <a:pt x="545" y="124"/>
                    <a:pt x="545" y="124"/>
                  </a:cubicBezTo>
                  <a:close/>
                  <a:moveTo>
                    <a:pt x="545" y="134"/>
                  </a:moveTo>
                  <a:cubicBezTo>
                    <a:pt x="545" y="161"/>
                    <a:pt x="545" y="161"/>
                    <a:pt x="545" y="161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3" y="144"/>
                    <a:pt x="543" y="144"/>
                    <a:pt x="543" y="144"/>
                  </a:cubicBezTo>
                  <a:cubicBezTo>
                    <a:pt x="543" y="137"/>
                    <a:pt x="543" y="137"/>
                    <a:pt x="543" y="137"/>
                  </a:cubicBezTo>
                  <a:cubicBezTo>
                    <a:pt x="543" y="137"/>
                    <a:pt x="543" y="137"/>
                    <a:pt x="543" y="137"/>
                  </a:cubicBezTo>
                  <a:cubicBezTo>
                    <a:pt x="543" y="137"/>
                    <a:pt x="543" y="137"/>
                    <a:pt x="543" y="137"/>
                  </a:cubicBezTo>
                  <a:cubicBezTo>
                    <a:pt x="543" y="132"/>
                    <a:pt x="543" y="132"/>
                    <a:pt x="543" y="132"/>
                  </a:cubicBezTo>
                  <a:lnTo>
                    <a:pt x="545" y="134"/>
                  </a:lnTo>
                  <a:close/>
                  <a:moveTo>
                    <a:pt x="543" y="110"/>
                  </a:moveTo>
                  <a:cubicBezTo>
                    <a:pt x="543" y="123"/>
                    <a:pt x="543" y="123"/>
                    <a:pt x="543" y="123"/>
                  </a:cubicBezTo>
                  <a:cubicBezTo>
                    <a:pt x="542" y="126"/>
                    <a:pt x="542" y="126"/>
                    <a:pt x="542" y="126"/>
                  </a:cubicBezTo>
                  <a:cubicBezTo>
                    <a:pt x="543" y="126"/>
                    <a:pt x="543" y="126"/>
                    <a:pt x="543" y="126"/>
                  </a:cubicBezTo>
                  <a:cubicBezTo>
                    <a:pt x="543" y="132"/>
                    <a:pt x="543" y="132"/>
                    <a:pt x="543" y="132"/>
                  </a:cubicBezTo>
                  <a:cubicBezTo>
                    <a:pt x="543" y="132"/>
                    <a:pt x="543" y="132"/>
                    <a:pt x="543" y="132"/>
                  </a:cubicBezTo>
                  <a:cubicBezTo>
                    <a:pt x="543" y="132"/>
                    <a:pt x="543" y="132"/>
                    <a:pt x="543" y="132"/>
                  </a:cubicBezTo>
                  <a:cubicBezTo>
                    <a:pt x="543" y="137"/>
                    <a:pt x="543" y="137"/>
                    <a:pt x="543" y="137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1" y="116"/>
                    <a:pt x="541" y="116"/>
                    <a:pt x="541" y="116"/>
                  </a:cubicBezTo>
                  <a:cubicBezTo>
                    <a:pt x="541" y="115"/>
                    <a:pt x="541" y="115"/>
                    <a:pt x="541" y="115"/>
                  </a:cubicBezTo>
                  <a:cubicBezTo>
                    <a:pt x="541" y="115"/>
                    <a:pt x="541" y="115"/>
                    <a:pt x="541" y="11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42" y="110"/>
                    <a:pt x="542" y="110"/>
                    <a:pt x="542" y="110"/>
                  </a:cubicBezTo>
                  <a:cubicBezTo>
                    <a:pt x="542" y="110"/>
                    <a:pt x="542" y="110"/>
                    <a:pt x="542" y="110"/>
                  </a:cubicBezTo>
                  <a:cubicBezTo>
                    <a:pt x="542" y="110"/>
                    <a:pt x="542" y="110"/>
                    <a:pt x="543" y="110"/>
                  </a:cubicBezTo>
                  <a:cubicBezTo>
                    <a:pt x="543" y="110"/>
                    <a:pt x="543" y="110"/>
                    <a:pt x="543" y="110"/>
                  </a:cubicBezTo>
                  <a:close/>
                  <a:moveTo>
                    <a:pt x="543" y="137"/>
                  </a:moveTo>
                  <a:cubicBezTo>
                    <a:pt x="543" y="144"/>
                    <a:pt x="543" y="144"/>
                    <a:pt x="543" y="144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1" y="138"/>
                    <a:pt x="541" y="138"/>
                    <a:pt x="541" y="138"/>
                  </a:cubicBezTo>
                  <a:cubicBezTo>
                    <a:pt x="543" y="137"/>
                    <a:pt x="543" y="137"/>
                    <a:pt x="543" y="137"/>
                  </a:cubicBezTo>
                  <a:close/>
                  <a:moveTo>
                    <a:pt x="543" y="147"/>
                  </a:moveTo>
                  <a:cubicBezTo>
                    <a:pt x="543" y="162"/>
                    <a:pt x="543" y="162"/>
                    <a:pt x="543" y="162"/>
                  </a:cubicBezTo>
                  <a:cubicBezTo>
                    <a:pt x="541" y="164"/>
                    <a:pt x="541" y="164"/>
                    <a:pt x="541" y="164"/>
                  </a:cubicBezTo>
                  <a:cubicBezTo>
                    <a:pt x="541" y="157"/>
                    <a:pt x="541" y="157"/>
                    <a:pt x="541" y="157"/>
                  </a:cubicBezTo>
                  <a:cubicBezTo>
                    <a:pt x="541" y="157"/>
                    <a:pt x="541" y="157"/>
                    <a:pt x="541" y="157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41" y="151"/>
                    <a:pt x="541" y="151"/>
                    <a:pt x="541" y="151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3" y="148"/>
                    <a:pt x="543" y="148"/>
                    <a:pt x="543" y="148"/>
                  </a:cubicBezTo>
                  <a:lnTo>
                    <a:pt x="543" y="147"/>
                  </a:lnTo>
                  <a:close/>
                  <a:moveTo>
                    <a:pt x="541" y="111"/>
                  </a:moveTo>
                  <a:cubicBezTo>
                    <a:pt x="541" y="115"/>
                    <a:pt x="541" y="115"/>
                    <a:pt x="541" y="115"/>
                  </a:cubicBezTo>
                  <a:cubicBezTo>
                    <a:pt x="538" y="118"/>
                    <a:pt x="538" y="118"/>
                    <a:pt x="538" y="118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41" y="111"/>
                    <a:pt x="541" y="111"/>
                    <a:pt x="541" y="111"/>
                  </a:cubicBezTo>
                  <a:close/>
                  <a:moveTo>
                    <a:pt x="541" y="116"/>
                  </a:moveTo>
                  <a:cubicBezTo>
                    <a:pt x="540" y="119"/>
                    <a:pt x="540" y="119"/>
                    <a:pt x="540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8" y="123"/>
                    <a:pt x="538" y="123"/>
                    <a:pt x="538" y="123"/>
                  </a:cubicBezTo>
                  <a:cubicBezTo>
                    <a:pt x="539" y="123"/>
                    <a:pt x="539" y="123"/>
                    <a:pt x="539" y="123"/>
                  </a:cubicBezTo>
                  <a:cubicBezTo>
                    <a:pt x="538" y="128"/>
                    <a:pt x="538" y="128"/>
                    <a:pt x="538" y="128"/>
                  </a:cubicBezTo>
                  <a:cubicBezTo>
                    <a:pt x="538" y="128"/>
                    <a:pt x="538" y="128"/>
                    <a:pt x="538" y="128"/>
                  </a:cubicBezTo>
                  <a:cubicBezTo>
                    <a:pt x="538" y="142"/>
                    <a:pt x="538" y="142"/>
                    <a:pt x="538" y="142"/>
                  </a:cubicBezTo>
                  <a:cubicBezTo>
                    <a:pt x="540" y="141"/>
                    <a:pt x="540" y="141"/>
                    <a:pt x="540" y="141"/>
                  </a:cubicBezTo>
                  <a:cubicBezTo>
                    <a:pt x="538" y="143"/>
                    <a:pt x="538" y="143"/>
                    <a:pt x="538" y="143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1" y="138"/>
                    <a:pt x="541" y="138"/>
                    <a:pt x="541" y="138"/>
                  </a:cubicBezTo>
                  <a:cubicBezTo>
                    <a:pt x="539" y="138"/>
                    <a:pt x="539" y="138"/>
                    <a:pt x="539" y="138"/>
                  </a:cubicBezTo>
                  <a:cubicBezTo>
                    <a:pt x="540" y="134"/>
                    <a:pt x="540" y="134"/>
                    <a:pt x="540" y="134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1" y="116"/>
                    <a:pt x="541" y="116"/>
                    <a:pt x="541" y="116"/>
                  </a:cubicBezTo>
                  <a:close/>
                  <a:moveTo>
                    <a:pt x="541" y="148"/>
                  </a:moveTo>
                  <a:cubicBezTo>
                    <a:pt x="541" y="151"/>
                    <a:pt x="541" y="151"/>
                    <a:pt x="541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41" y="148"/>
                    <a:pt x="541" y="148"/>
                    <a:pt x="541" y="148"/>
                  </a:cubicBezTo>
                  <a:close/>
                  <a:moveTo>
                    <a:pt x="541" y="157"/>
                  </a:moveTo>
                  <a:cubicBezTo>
                    <a:pt x="541" y="164"/>
                    <a:pt x="541" y="164"/>
                    <a:pt x="541" y="164"/>
                  </a:cubicBezTo>
                  <a:cubicBezTo>
                    <a:pt x="538" y="167"/>
                    <a:pt x="538" y="167"/>
                    <a:pt x="538" y="167"/>
                  </a:cubicBezTo>
                  <a:cubicBezTo>
                    <a:pt x="538" y="160"/>
                    <a:pt x="538" y="160"/>
                    <a:pt x="538" y="160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5"/>
                    <a:pt x="538" y="155"/>
                    <a:pt x="538" y="155"/>
                  </a:cubicBezTo>
                  <a:lnTo>
                    <a:pt x="541" y="157"/>
                  </a:lnTo>
                  <a:close/>
                  <a:moveTo>
                    <a:pt x="538" y="113"/>
                  </a:moveTo>
                  <a:cubicBezTo>
                    <a:pt x="538" y="118"/>
                    <a:pt x="538" y="118"/>
                    <a:pt x="538" y="118"/>
                  </a:cubicBezTo>
                  <a:cubicBezTo>
                    <a:pt x="536" y="120"/>
                    <a:pt x="536" y="120"/>
                    <a:pt x="536" y="120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8" y="123"/>
                    <a:pt x="538" y="123"/>
                    <a:pt x="538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17"/>
                    <a:pt x="535" y="117"/>
                    <a:pt x="535" y="117"/>
                  </a:cubicBezTo>
                  <a:cubicBezTo>
                    <a:pt x="538" y="113"/>
                    <a:pt x="538" y="113"/>
                    <a:pt x="538" y="113"/>
                  </a:cubicBezTo>
                  <a:close/>
                  <a:moveTo>
                    <a:pt x="538" y="128"/>
                  </a:moveTo>
                  <a:cubicBezTo>
                    <a:pt x="538" y="142"/>
                    <a:pt x="538" y="142"/>
                    <a:pt x="538" y="142"/>
                  </a:cubicBezTo>
                  <a:cubicBezTo>
                    <a:pt x="538" y="142"/>
                    <a:pt x="538" y="142"/>
                    <a:pt x="538" y="142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38" y="143"/>
                    <a:pt x="538" y="143"/>
                    <a:pt x="538" y="143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8" y="149"/>
                    <a:pt x="538" y="149"/>
                    <a:pt x="538" y="149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8" y="155"/>
                    <a:pt x="538" y="155"/>
                    <a:pt x="538" y="155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5" y="155"/>
                    <a:pt x="535" y="155"/>
                    <a:pt x="535" y="155"/>
                  </a:cubicBezTo>
                  <a:cubicBezTo>
                    <a:pt x="535" y="140"/>
                    <a:pt x="535" y="140"/>
                    <a:pt x="535" y="140"/>
                  </a:cubicBezTo>
                  <a:cubicBezTo>
                    <a:pt x="535" y="139"/>
                    <a:pt x="535" y="139"/>
                    <a:pt x="535" y="139"/>
                  </a:cubicBezTo>
                  <a:cubicBezTo>
                    <a:pt x="536" y="137"/>
                    <a:pt x="536" y="137"/>
                    <a:pt x="536" y="137"/>
                  </a:cubicBezTo>
                  <a:cubicBezTo>
                    <a:pt x="535" y="138"/>
                    <a:pt x="535" y="138"/>
                    <a:pt x="535" y="138"/>
                  </a:cubicBezTo>
                  <a:cubicBezTo>
                    <a:pt x="535" y="130"/>
                    <a:pt x="535" y="130"/>
                    <a:pt x="535" y="130"/>
                  </a:cubicBezTo>
                  <a:cubicBezTo>
                    <a:pt x="536" y="130"/>
                    <a:pt x="536" y="130"/>
                    <a:pt x="536" y="130"/>
                  </a:cubicBezTo>
                  <a:cubicBezTo>
                    <a:pt x="535" y="128"/>
                    <a:pt x="535" y="128"/>
                    <a:pt x="535" y="128"/>
                  </a:cubicBezTo>
                  <a:cubicBezTo>
                    <a:pt x="535" y="124"/>
                    <a:pt x="535" y="124"/>
                    <a:pt x="535" y="124"/>
                  </a:cubicBezTo>
                  <a:cubicBezTo>
                    <a:pt x="538" y="128"/>
                    <a:pt x="538" y="128"/>
                    <a:pt x="538" y="128"/>
                  </a:cubicBezTo>
                  <a:close/>
                  <a:moveTo>
                    <a:pt x="538" y="160"/>
                  </a:moveTo>
                  <a:cubicBezTo>
                    <a:pt x="538" y="167"/>
                    <a:pt x="538" y="167"/>
                    <a:pt x="538" y="167"/>
                  </a:cubicBezTo>
                  <a:cubicBezTo>
                    <a:pt x="535" y="171"/>
                    <a:pt x="535" y="171"/>
                    <a:pt x="535" y="171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8" y="163"/>
                    <a:pt x="538" y="163"/>
                    <a:pt x="538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0"/>
                    <a:pt x="535" y="160"/>
                    <a:pt x="535" y="160"/>
                  </a:cubicBezTo>
                  <a:lnTo>
                    <a:pt x="538" y="160"/>
                  </a:lnTo>
                  <a:close/>
                  <a:moveTo>
                    <a:pt x="535" y="117"/>
                  </a:moveTo>
                  <a:cubicBezTo>
                    <a:pt x="535" y="123"/>
                    <a:pt x="535" y="123"/>
                    <a:pt x="535" y="123"/>
                  </a:cubicBezTo>
                  <a:cubicBezTo>
                    <a:pt x="534" y="123"/>
                    <a:pt x="534" y="123"/>
                    <a:pt x="534" y="123"/>
                  </a:cubicBezTo>
                  <a:cubicBezTo>
                    <a:pt x="535" y="124"/>
                    <a:pt x="535" y="124"/>
                    <a:pt x="535" y="124"/>
                  </a:cubicBezTo>
                  <a:cubicBezTo>
                    <a:pt x="535" y="128"/>
                    <a:pt x="535" y="128"/>
                    <a:pt x="535" y="128"/>
                  </a:cubicBezTo>
                  <a:cubicBezTo>
                    <a:pt x="533" y="127"/>
                    <a:pt x="533" y="127"/>
                    <a:pt x="533" y="127"/>
                  </a:cubicBezTo>
                  <a:cubicBezTo>
                    <a:pt x="533" y="118"/>
                    <a:pt x="533" y="118"/>
                    <a:pt x="533" y="118"/>
                  </a:cubicBezTo>
                  <a:cubicBezTo>
                    <a:pt x="535" y="117"/>
                    <a:pt x="535" y="117"/>
                    <a:pt x="535" y="117"/>
                  </a:cubicBezTo>
                  <a:close/>
                  <a:moveTo>
                    <a:pt x="535" y="130"/>
                  </a:moveTo>
                  <a:cubicBezTo>
                    <a:pt x="535" y="138"/>
                    <a:pt x="535" y="138"/>
                    <a:pt x="535" y="138"/>
                  </a:cubicBezTo>
                  <a:cubicBezTo>
                    <a:pt x="533" y="139"/>
                    <a:pt x="533" y="139"/>
                    <a:pt x="533" y="139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35" y="133"/>
                    <a:pt x="535" y="133"/>
                    <a:pt x="535" y="133"/>
                  </a:cubicBezTo>
                  <a:cubicBezTo>
                    <a:pt x="533" y="134"/>
                    <a:pt x="533" y="134"/>
                    <a:pt x="533" y="134"/>
                  </a:cubicBezTo>
                  <a:cubicBezTo>
                    <a:pt x="533" y="130"/>
                    <a:pt x="533" y="130"/>
                    <a:pt x="533" y="130"/>
                  </a:cubicBezTo>
                  <a:cubicBezTo>
                    <a:pt x="535" y="130"/>
                    <a:pt x="535" y="130"/>
                    <a:pt x="535" y="130"/>
                  </a:cubicBezTo>
                  <a:close/>
                  <a:moveTo>
                    <a:pt x="535" y="140"/>
                  </a:moveTo>
                  <a:cubicBezTo>
                    <a:pt x="535" y="155"/>
                    <a:pt x="535" y="155"/>
                    <a:pt x="535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3" y="159"/>
                    <a:pt x="533" y="159"/>
                    <a:pt x="533" y="159"/>
                  </a:cubicBezTo>
                  <a:cubicBezTo>
                    <a:pt x="533" y="145"/>
                    <a:pt x="533" y="145"/>
                    <a:pt x="533" y="145"/>
                  </a:cubicBezTo>
                  <a:cubicBezTo>
                    <a:pt x="534" y="143"/>
                    <a:pt x="534" y="143"/>
                    <a:pt x="534" y="143"/>
                  </a:cubicBezTo>
                  <a:cubicBezTo>
                    <a:pt x="533" y="143"/>
                    <a:pt x="533" y="143"/>
                    <a:pt x="533" y="143"/>
                  </a:cubicBezTo>
                  <a:cubicBezTo>
                    <a:pt x="533" y="140"/>
                    <a:pt x="533" y="140"/>
                    <a:pt x="533" y="140"/>
                  </a:cubicBezTo>
                  <a:cubicBezTo>
                    <a:pt x="535" y="140"/>
                    <a:pt x="535" y="140"/>
                    <a:pt x="535" y="140"/>
                  </a:cubicBezTo>
                  <a:close/>
                  <a:moveTo>
                    <a:pt x="535" y="160"/>
                  </a:moveTo>
                  <a:cubicBezTo>
                    <a:pt x="535" y="164"/>
                    <a:pt x="535" y="164"/>
                    <a:pt x="535" y="164"/>
                  </a:cubicBezTo>
                  <a:cubicBezTo>
                    <a:pt x="533" y="164"/>
                    <a:pt x="533" y="164"/>
                    <a:pt x="533" y="164"/>
                  </a:cubicBezTo>
                  <a:cubicBezTo>
                    <a:pt x="533" y="161"/>
                    <a:pt x="533" y="161"/>
                    <a:pt x="533" y="161"/>
                  </a:cubicBezTo>
                  <a:cubicBezTo>
                    <a:pt x="535" y="160"/>
                    <a:pt x="535" y="160"/>
                    <a:pt x="535" y="160"/>
                  </a:cubicBezTo>
                  <a:close/>
                  <a:moveTo>
                    <a:pt x="535" y="166"/>
                  </a:moveTo>
                  <a:cubicBezTo>
                    <a:pt x="535" y="171"/>
                    <a:pt x="535" y="171"/>
                    <a:pt x="535" y="171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68"/>
                    <a:pt x="533" y="168"/>
                    <a:pt x="533" y="168"/>
                  </a:cubicBezTo>
                  <a:lnTo>
                    <a:pt x="535" y="166"/>
                  </a:lnTo>
                  <a:close/>
                  <a:moveTo>
                    <a:pt x="533" y="118"/>
                  </a:moveTo>
                  <a:cubicBezTo>
                    <a:pt x="533" y="127"/>
                    <a:pt x="533" y="127"/>
                    <a:pt x="533" y="127"/>
                  </a:cubicBezTo>
                  <a:cubicBezTo>
                    <a:pt x="532" y="125"/>
                    <a:pt x="532" y="125"/>
                    <a:pt x="532" y="125"/>
                  </a:cubicBezTo>
                  <a:cubicBezTo>
                    <a:pt x="532" y="126"/>
                    <a:pt x="532" y="126"/>
                    <a:pt x="532" y="126"/>
                  </a:cubicBezTo>
                  <a:cubicBezTo>
                    <a:pt x="532" y="119"/>
                    <a:pt x="532" y="119"/>
                    <a:pt x="532" y="119"/>
                  </a:cubicBezTo>
                  <a:cubicBezTo>
                    <a:pt x="533" y="118"/>
                    <a:pt x="533" y="118"/>
                    <a:pt x="533" y="118"/>
                  </a:cubicBezTo>
                  <a:close/>
                  <a:moveTo>
                    <a:pt x="533" y="130"/>
                  </a:moveTo>
                  <a:cubicBezTo>
                    <a:pt x="533" y="134"/>
                    <a:pt x="533" y="134"/>
                    <a:pt x="533" y="134"/>
                  </a:cubicBezTo>
                  <a:cubicBezTo>
                    <a:pt x="532" y="134"/>
                    <a:pt x="532" y="134"/>
                    <a:pt x="532" y="134"/>
                  </a:cubicBezTo>
                  <a:cubicBezTo>
                    <a:pt x="532" y="130"/>
                    <a:pt x="532" y="130"/>
                    <a:pt x="532" y="130"/>
                  </a:cubicBezTo>
                  <a:cubicBezTo>
                    <a:pt x="533" y="130"/>
                    <a:pt x="533" y="130"/>
                    <a:pt x="533" y="130"/>
                  </a:cubicBezTo>
                  <a:close/>
                  <a:moveTo>
                    <a:pt x="533" y="135"/>
                  </a:moveTo>
                  <a:cubicBezTo>
                    <a:pt x="533" y="139"/>
                    <a:pt x="533" y="139"/>
                    <a:pt x="533" y="139"/>
                  </a:cubicBezTo>
                  <a:cubicBezTo>
                    <a:pt x="532" y="140"/>
                    <a:pt x="532" y="140"/>
                    <a:pt x="532" y="140"/>
                  </a:cubicBezTo>
                  <a:cubicBezTo>
                    <a:pt x="533" y="140"/>
                    <a:pt x="533" y="140"/>
                    <a:pt x="533" y="140"/>
                  </a:cubicBezTo>
                  <a:cubicBezTo>
                    <a:pt x="533" y="143"/>
                    <a:pt x="533" y="143"/>
                    <a:pt x="533" y="143"/>
                  </a:cubicBezTo>
                  <a:cubicBezTo>
                    <a:pt x="532" y="144"/>
                    <a:pt x="532" y="144"/>
                    <a:pt x="532" y="144"/>
                  </a:cubicBezTo>
                  <a:cubicBezTo>
                    <a:pt x="532" y="136"/>
                    <a:pt x="532" y="136"/>
                    <a:pt x="532" y="136"/>
                  </a:cubicBezTo>
                  <a:cubicBezTo>
                    <a:pt x="533" y="135"/>
                    <a:pt x="533" y="135"/>
                    <a:pt x="533" y="135"/>
                  </a:cubicBezTo>
                  <a:close/>
                  <a:moveTo>
                    <a:pt x="533" y="145"/>
                  </a:moveTo>
                  <a:cubicBezTo>
                    <a:pt x="533" y="159"/>
                    <a:pt x="533" y="159"/>
                    <a:pt x="533" y="159"/>
                  </a:cubicBezTo>
                  <a:cubicBezTo>
                    <a:pt x="533" y="161"/>
                    <a:pt x="533" y="161"/>
                    <a:pt x="533" y="161"/>
                  </a:cubicBezTo>
                  <a:cubicBezTo>
                    <a:pt x="533" y="161"/>
                    <a:pt x="533" y="161"/>
                    <a:pt x="533" y="161"/>
                  </a:cubicBezTo>
                  <a:cubicBezTo>
                    <a:pt x="533" y="164"/>
                    <a:pt x="533" y="164"/>
                    <a:pt x="533" y="164"/>
                  </a:cubicBezTo>
                  <a:cubicBezTo>
                    <a:pt x="532" y="164"/>
                    <a:pt x="532" y="164"/>
                    <a:pt x="532" y="164"/>
                  </a:cubicBezTo>
                  <a:cubicBezTo>
                    <a:pt x="532" y="170"/>
                    <a:pt x="532" y="170"/>
                    <a:pt x="532" y="170"/>
                  </a:cubicBezTo>
                  <a:cubicBezTo>
                    <a:pt x="532" y="147"/>
                    <a:pt x="532" y="147"/>
                    <a:pt x="532" y="147"/>
                  </a:cubicBezTo>
                  <a:cubicBezTo>
                    <a:pt x="532" y="148"/>
                    <a:pt x="532" y="148"/>
                    <a:pt x="532" y="148"/>
                  </a:cubicBezTo>
                  <a:cubicBezTo>
                    <a:pt x="533" y="145"/>
                    <a:pt x="533" y="145"/>
                    <a:pt x="533" y="145"/>
                  </a:cubicBezTo>
                  <a:close/>
                  <a:moveTo>
                    <a:pt x="533" y="168"/>
                  </a:moveTo>
                  <a:cubicBezTo>
                    <a:pt x="532" y="170"/>
                    <a:pt x="532" y="170"/>
                    <a:pt x="532" y="170"/>
                  </a:cubicBezTo>
                  <a:cubicBezTo>
                    <a:pt x="532" y="175"/>
                    <a:pt x="532" y="175"/>
                    <a:pt x="532" y="175"/>
                  </a:cubicBezTo>
                  <a:cubicBezTo>
                    <a:pt x="533" y="173"/>
                    <a:pt x="533" y="173"/>
                    <a:pt x="533" y="173"/>
                  </a:cubicBezTo>
                  <a:lnTo>
                    <a:pt x="533" y="168"/>
                  </a:lnTo>
                  <a:close/>
                  <a:moveTo>
                    <a:pt x="532" y="119"/>
                  </a:moveTo>
                  <a:cubicBezTo>
                    <a:pt x="532" y="126"/>
                    <a:pt x="532" y="126"/>
                    <a:pt x="532" y="126"/>
                  </a:cubicBezTo>
                  <a:cubicBezTo>
                    <a:pt x="530" y="131"/>
                    <a:pt x="530" y="131"/>
                    <a:pt x="530" y="131"/>
                  </a:cubicBezTo>
                  <a:cubicBezTo>
                    <a:pt x="532" y="130"/>
                    <a:pt x="532" y="130"/>
                    <a:pt x="532" y="130"/>
                  </a:cubicBezTo>
                  <a:cubicBezTo>
                    <a:pt x="532" y="134"/>
                    <a:pt x="532" y="134"/>
                    <a:pt x="532" y="134"/>
                  </a:cubicBezTo>
                  <a:cubicBezTo>
                    <a:pt x="530" y="134"/>
                    <a:pt x="530" y="134"/>
                    <a:pt x="530" y="134"/>
                  </a:cubicBezTo>
                  <a:cubicBezTo>
                    <a:pt x="529" y="136"/>
                    <a:pt x="529" y="136"/>
                    <a:pt x="529" y="136"/>
                  </a:cubicBezTo>
                  <a:cubicBezTo>
                    <a:pt x="529" y="121"/>
                    <a:pt x="529" y="121"/>
                    <a:pt x="529" y="121"/>
                  </a:cubicBezTo>
                  <a:cubicBezTo>
                    <a:pt x="532" y="119"/>
                    <a:pt x="532" y="119"/>
                    <a:pt x="532" y="119"/>
                  </a:cubicBezTo>
                  <a:close/>
                  <a:moveTo>
                    <a:pt x="532" y="136"/>
                  </a:moveTo>
                  <a:cubicBezTo>
                    <a:pt x="532" y="144"/>
                    <a:pt x="532" y="144"/>
                    <a:pt x="532" y="144"/>
                  </a:cubicBezTo>
                  <a:cubicBezTo>
                    <a:pt x="529" y="144"/>
                    <a:pt x="529" y="144"/>
                    <a:pt x="529" y="144"/>
                  </a:cubicBezTo>
                  <a:cubicBezTo>
                    <a:pt x="529" y="138"/>
                    <a:pt x="529" y="138"/>
                    <a:pt x="529" y="138"/>
                  </a:cubicBezTo>
                  <a:cubicBezTo>
                    <a:pt x="532" y="136"/>
                    <a:pt x="532" y="136"/>
                    <a:pt x="532" y="136"/>
                  </a:cubicBezTo>
                  <a:close/>
                  <a:moveTo>
                    <a:pt x="532" y="147"/>
                  </a:moveTo>
                  <a:cubicBezTo>
                    <a:pt x="532" y="170"/>
                    <a:pt x="532" y="170"/>
                    <a:pt x="532" y="170"/>
                  </a:cubicBezTo>
                  <a:cubicBezTo>
                    <a:pt x="531" y="170"/>
                    <a:pt x="531" y="170"/>
                    <a:pt x="531" y="170"/>
                  </a:cubicBezTo>
                  <a:cubicBezTo>
                    <a:pt x="532" y="170"/>
                    <a:pt x="532" y="170"/>
                    <a:pt x="532" y="170"/>
                  </a:cubicBezTo>
                  <a:cubicBezTo>
                    <a:pt x="532" y="175"/>
                    <a:pt x="532" y="175"/>
                    <a:pt x="532" y="175"/>
                  </a:cubicBezTo>
                  <a:cubicBezTo>
                    <a:pt x="530" y="176"/>
                    <a:pt x="530" y="176"/>
                    <a:pt x="530" y="176"/>
                  </a:cubicBezTo>
                  <a:cubicBezTo>
                    <a:pt x="530" y="176"/>
                    <a:pt x="530" y="176"/>
                    <a:pt x="530" y="176"/>
                  </a:cubicBezTo>
                  <a:cubicBezTo>
                    <a:pt x="530" y="176"/>
                    <a:pt x="530" y="176"/>
                    <a:pt x="530" y="176"/>
                  </a:cubicBezTo>
                  <a:cubicBezTo>
                    <a:pt x="530" y="176"/>
                    <a:pt x="530" y="176"/>
                    <a:pt x="530" y="176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529" y="161"/>
                    <a:pt x="529" y="161"/>
                    <a:pt x="529" y="161"/>
                  </a:cubicBezTo>
                  <a:cubicBezTo>
                    <a:pt x="530" y="161"/>
                    <a:pt x="530" y="161"/>
                    <a:pt x="530" y="161"/>
                  </a:cubicBezTo>
                  <a:cubicBezTo>
                    <a:pt x="530" y="156"/>
                    <a:pt x="530" y="156"/>
                    <a:pt x="530" y="156"/>
                  </a:cubicBezTo>
                  <a:cubicBezTo>
                    <a:pt x="529" y="157"/>
                    <a:pt x="529" y="157"/>
                    <a:pt x="529" y="157"/>
                  </a:cubicBezTo>
                  <a:cubicBezTo>
                    <a:pt x="529" y="150"/>
                    <a:pt x="529" y="150"/>
                    <a:pt x="529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29" y="150"/>
                    <a:pt x="529" y="150"/>
                    <a:pt x="529" y="150"/>
                  </a:cubicBezTo>
                  <a:cubicBezTo>
                    <a:pt x="529" y="145"/>
                    <a:pt x="529" y="145"/>
                    <a:pt x="529" y="145"/>
                  </a:cubicBezTo>
                  <a:lnTo>
                    <a:pt x="532" y="147"/>
                  </a:lnTo>
                  <a:close/>
                  <a:moveTo>
                    <a:pt x="529" y="121"/>
                  </a:moveTo>
                  <a:cubicBezTo>
                    <a:pt x="529" y="136"/>
                    <a:pt x="529" y="136"/>
                    <a:pt x="529" y="136"/>
                  </a:cubicBezTo>
                  <a:cubicBezTo>
                    <a:pt x="529" y="139"/>
                    <a:pt x="529" y="139"/>
                    <a:pt x="529" y="139"/>
                  </a:cubicBezTo>
                  <a:cubicBezTo>
                    <a:pt x="529" y="138"/>
                    <a:pt x="529" y="138"/>
                    <a:pt x="529" y="138"/>
                  </a:cubicBezTo>
                  <a:cubicBezTo>
                    <a:pt x="529" y="144"/>
                    <a:pt x="529" y="144"/>
                    <a:pt x="529" y="144"/>
                  </a:cubicBezTo>
                  <a:cubicBezTo>
                    <a:pt x="529" y="145"/>
                    <a:pt x="529" y="145"/>
                    <a:pt x="529" y="145"/>
                  </a:cubicBezTo>
                  <a:cubicBezTo>
                    <a:pt x="529" y="145"/>
                    <a:pt x="529" y="145"/>
                    <a:pt x="529" y="145"/>
                  </a:cubicBezTo>
                  <a:cubicBezTo>
                    <a:pt x="529" y="150"/>
                    <a:pt x="529" y="150"/>
                    <a:pt x="529" y="150"/>
                  </a:cubicBezTo>
                  <a:cubicBezTo>
                    <a:pt x="527" y="148"/>
                    <a:pt x="527" y="148"/>
                    <a:pt x="527" y="148"/>
                  </a:cubicBezTo>
                  <a:cubicBezTo>
                    <a:pt x="527" y="129"/>
                    <a:pt x="527" y="129"/>
                    <a:pt x="527" y="129"/>
                  </a:cubicBezTo>
                  <a:cubicBezTo>
                    <a:pt x="528" y="126"/>
                    <a:pt x="528" y="126"/>
                    <a:pt x="528" y="126"/>
                  </a:cubicBezTo>
                  <a:cubicBezTo>
                    <a:pt x="527" y="127"/>
                    <a:pt x="527" y="127"/>
                    <a:pt x="527" y="127"/>
                  </a:cubicBezTo>
                  <a:cubicBezTo>
                    <a:pt x="527" y="123"/>
                    <a:pt x="527" y="123"/>
                    <a:pt x="527" y="123"/>
                  </a:cubicBezTo>
                  <a:cubicBezTo>
                    <a:pt x="529" y="121"/>
                    <a:pt x="529" y="121"/>
                    <a:pt x="529" y="121"/>
                  </a:cubicBezTo>
                  <a:close/>
                  <a:moveTo>
                    <a:pt x="529" y="150"/>
                  </a:moveTo>
                  <a:cubicBezTo>
                    <a:pt x="529" y="157"/>
                    <a:pt x="529" y="157"/>
                    <a:pt x="529" y="157"/>
                  </a:cubicBezTo>
                  <a:cubicBezTo>
                    <a:pt x="527" y="159"/>
                    <a:pt x="527" y="159"/>
                    <a:pt x="527" y="159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9" y="150"/>
                    <a:pt x="529" y="150"/>
                    <a:pt x="529" y="150"/>
                  </a:cubicBezTo>
                  <a:close/>
                  <a:moveTo>
                    <a:pt x="529" y="161"/>
                  </a:moveTo>
                  <a:cubicBezTo>
                    <a:pt x="529" y="177"/>
                    <a:pt x="529" y="177"/>
                    <a:pt x="529" y="177"/>
                  </a:cubicBezTo>
                  <a:cubicBezTo>
                    <a:pt x="527" y="179"/>
                    <a:pt x="527" y="179"/>
                    <a:pt x="527" y="179"/>
                  </a:cubicBezTo>
                  <a:cubicBezTo>
                    <a:pt x="527" y="171"/>
                    <a:pt x="527" y="171"/>
                    <a:pt x="527" y="171"/>
                  </a:cubicBezTo>
                  <a:cubicBezTo>
                    <a:pt x="528" y="171"/>
                    <a:pt x="528" y="171"/>
                    <a:pt x="528" y="171"/>
                  </a:cubicBezTo>
                  <a:cubicBezTo>
                    <a:pt x="529" y="165"/>
                    <a:pt x="529" y="165"/>
                    <a:pt x="529" y="165"/>
                  </a:cubicBezTo>
                  <a:cubicBezTo>
                    <a:pt x="527" y="165"/>
                    <a:pt x="527" y="165"/>
                    <a:pt x="527" y="165"/>
                  </a:cubicBezTo>
                  <a:cubicBezTo>
                    <a:pt x="527" y="162"/>
                    <a:pt x="527" y="162"/>
                    <a:pt x="527" y="162"/>
                  </a:cubicBezTo>
                  <a:lnTo>
                    <a:pt x="529" y="161"/>
                  </a:lnTo>
                  <a:close/>
                  <a:moveTo>
                    <a:pt x="527" y="123"/>
                  </a:moveTo>
                  <a:cubicBezTo>
                    <a:pt x="527" y="127"/>
                    <a:pt x="527" y="127"/>
                    <a:pt x="527" y="127"/>
                  </a:cubicBezTo>
                  <a:cubicBezTo>
                    <a:pt x="525" y="129"/>
                    <a:pt x="525" y="129"/>
                    <a:pt x="525" y="129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27" y="123"/>
                    <a:pt x="527" y="123"/>
                    <a:pt x="527" y="123"/>
                  </a:cubicBezTo>
                  <a:close/>
                  <a:moveTo>
                    <a:pt x="527" y="129"/>
                  </a:moveTo>
                  <a:cubicBezTo>
                    <a:pt x="527" y="148"/>
                    <a:pt x="527" y="148"/>
                    <a:pt x="527" y="148"/>
                  </a:cubicBezTo>
                  <a:cubicBezTo>
                    <a:pt x="526" y="147"/>
                    <a:pt x="526" y="147"/>
                    <a:pt x="526" y="147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7" y="159"/>
                    <a:pt x="527" y="159"/>
                    <a:pt x="527" y="159"/>
                  </a:cubicBezTo>
                  <a:cubicBezTo>
                    <a:pt x="525" y="161"/>
                    <a:pt x="525" y="161"/>
                    <a:pt x="525" y="161"/>
                  </a:cubicBezTo>
                  <a:cubicBezTo>
                    <a:pt x="525" y="157"/>
                    <a:pt x="525" y="157"/>
                    <a:pt x="525" y="157"/>
                  </a:cubicBezTo>
                  <a:cubicBezTo>
                    <a:pt x="527" y="154"/>
                    <a:pt x="527" y="154"/>
                    <a:pt x="527" y="154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40"/>
                    <a:pt x="525" y="140"/>
                    <a:pt x="525" y="140"/>
                  </a:cubicBezTo>
                  <a:cubicBezTo>
                    <a:pt x="526" y="134"/>
                    <a:pt x="526" y="134"/>
                    <a:pt x="526" y="134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5" y="131"/>
                    <a:pt x="525" y="131"/>
                    <a:pt x="525" y="131"/>
                  </a:cubicBezTo>
                  <a:cubicBezTo>
                    <a:pt x="527" y="131"/>
                    <a:pt x="527" y="131"/>
                    <a:pt x="527" y="131"/>
                  </a:cubicBezTo>
                  <a:cubicBezTo>
                    <a:pt x="527" y="129"/>
                    <a:pt x="527" y="129"/>
                    <a:pt x="527" y="129"/>
                  </a:cubicBezTo>
                  <a:close/>
                  <a:moveTo>
                    <a:pt x="527" y="162"/>
                  </a:moveTo>
                  <a:cubicBezTo>
                    <a:pt x="527" y="165"/>
                    <a:pt x="527" y="165"/>
                    <a:pt x="527" y="165"/>
                  </a:cubicBezTo>
                  <a:cubicBezTo>
                    <a:pt x="525" y="165"/>
                    <a:pt x="525" y="165"/>
                    <a:pt x="525" y="165"/>
                  </a:cubicBezTo>
                  <a:cubicBezTo>
                    <a:pt x="525" y="162"/>
                    <a:pt x="525" y="162"/>
                    <a:pt x="525" y="162"/>
                  </a:cubicBezTo>
                  <a:cubicBezTo>
                    <a:pt x="527" y="162"/>
                    <a:pt x="527" y="162"/>
                    <a:pt x="527" y="162"/>
                  </a:cubicBezTo>
                  <a:close/>
                  <a:moveTo>
                    <a:pt x="527" y="171"/>
                  </a:moveTo>
                  <a:cubicBezTo>
                    <a:pt x="527" y="179"/>
                    <a:pt x="527" y="179"/>
                    <a:pt x="527" y="179"/>
                  </a:cubicBezTo>
                  <a:cubicBezTo>
                    <a:pt x="525" y="182"/>
                    <a:pt x="525" y="182"/>
                    <a:pt x="525" y="182"/>
                  </a:cubicBezTo>
                  <a:cubicBezTo>
                    <a:pt x="525" y="177"/>
                    <a:pt x="525" y="177"/>
                    <a:pt x="525" y="177"/>
                  </a:cubicBezTo>
                  <a:cubicBezTo>
                    <a:pt x="525" y="177"/>
                    <a:pt x="525" y="177"/>
                    <a:pt x="525" y="177"/>
                  </a:cubicBezTo>
                  <a:cubicBezTo>
                    <a:pt x="525" y="177"/>
                    <a:pt x="525" y="177"/>
                    <a:pt x="525" y="177"/>
                  </a:cubicBezTo>
                  <a:cubicBezTo>
                    <a:pt x="525" y="173"/>
                    <a:pt x="525" y="173"/>
                    <a:pt x="525" y="173"/>
                  </a:cubicBezTo>
                  <a:cubicBezTo>
                    <a:pt x="525" y="173"/>
                    <a:pt x="525" y="173"/>
                    <a:pt x="525" y="173"/>
                  </a:cubicBezTo>
                  <a:cubicBezTo>
                    <a:pt x="525" y="173"/>
                    <a:pt x="525" y="173"/>
                    <a:pt x="525" y="173"/>
                  </a:cubicBezTo>
                  <a:cubicBezTo>
                    <a:pt x="525" y="168"/>
                    <a:pt x="525" y="168"/>
                    <a:pt x="525" y="168"/>
                  </a:cubicBezTo>
                  <a:lnTo>
                    <a:pt x="527" y="171"/>
                  </a:lnTo>
                  <a:close/>
                  <a:moveTo>
                    <a:pt x="525" y="125"/>
                  </a:moveTo>
                  <a:cubicBezTo>
                    <a:pt x="525" y="129"/>
                    <a:pt x="525" y="129"/>
                    <a:pt x="525" y="129"/>
                  </a:cubicBezTo>
                  <a:cubicBezTo>
                    <a:pt x="522" y="132"/>
                    <a:pt x="522" y="132"/>
                    <a:pt x="522" y="132"/>
                  </a:cubicBezTo>
                  <a:cubicBezTo>
                    <a:pt x="525" y="131"/>
                    <a:pt x="525" y="131"/>
                    <a:pt x="525" y="131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0" y="129"/>
                    <a:pt x="520" y="129"/>
                    <a:pt x="520" y="129"/>
                  </a:cubicBezTo>
                  <a:cubicBezTo>
                    <a:pt x="525" y="125"/>
                    <a:pt x="525" y="125"/>
                    <a:pt x="525" y="125"/>
                  </a:cubicBezTo>
                  <a:close/>
                  <a:moveTo>
                    <a:pt x="525" y="140"/>
                  </a:moveTo>
                  <a:cubicBezTo>
                    <a:pt x="525" y="155"/>
                    <a:pt x="525" y="155"/>
                    <a:pt x="525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9"/>
                    <a:pt x="523" y="159"/>
                    <a:pt x="523" y="159"/>
                  </a:cubicBezTo>
                  <a:cubicBezTo>
                    <a:pt x="525" y="157"/>
                    <a:pt x="525" y="157"/>
                    <a:pt x="525" y="157"/>
                  </a:cubicBezTo>
                  <a:cubicBezTo>
                    <a:pt x="525" y="161"/>
                    <a:pt x="525" y="161"/>
                    <a:pt x="525" y="161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5" y="162"/>
                    <a:pt x="525" y="162"/>
                    <a:pt x="525" y="162"/>
                  </a:cubicBezTo>
                  <a:cubicBezTo>
                    <a:pt x="525" y="165"/>
                    <a:pt x="525" y="165"/>
                    <a:pt x="525" y="165"/>
                  </a:cubicBezTo>
                  <a:cubicBezTo>
                    <a:pt x="523" y="166"/>
                    <a:pt x="523" y="166"/>
                    <a:pt x="523" y="166"/>
                  </a:cubicBezTo>
                  <a:cubicBezTo>
                    <a:pt x="525" y="168"/>
                    <a:pt x="525" y="168"/>
                    <a:pt x="525" y="168"/>
                  </a:cubicBezTo>
                  <a:cubicBezTo>
                    <a:pt x="525" y="173"/>
                    <a:pt x="525" y="173"/>
                    <a:pt x="525" y="173"/>
                  </a:cubicBezTo>
                  <a:cubicBezTo>
                    <a:pt x="521" y="169"/>
                    <a:pt x="521" y="169"/>
                    <a:pt x="521" y="169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25" y="173"/>
                    <a:pt x="525" y="173"/>
                    <a:pt x="525" y="173"/>
                  </a:cubicBezTo>
                  <a:cubicBezTo>
                    <a:pt x="525" y="177"/>
                    <a:pt x="525" y="177"/>
                    <a:pt x="525" y="177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21" y="182"/>
                    <a:pt x="521" y="182"/>
                    <a:pt x="521" y="182"/>
                  </a:cubicBezTo>
                  <a:cubicBezTo>
                    <a:pt x="525" y="177"/>
                    <a:pt x="525" y="177"/>
                    <a:pt x="525" y="177"/>
                  </a:cubicBezTo>
                  <a:cubicBezTo>
                    <a:pt x="525" y="182"/>
                    <a:pt x="525" y="182"/>
                    <a:pt x="525" y="182"/>
                  </a:cubicBezTo>
                  <a:cubicBezTo>
                    <a:pt x="520" y="187"/>
                    <a:pt x="520" y="187"/>
                    <a:pt x="520" y="187"/>
                  </a:cubicBezTo>
                  <a:cubicBezTo>
                    <a:pt x="520" y="187"/>
                    <a:pt x="520" y="187"/>
                    <a:pt x="520" y="18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20" y="153"/>
                    <a:pt x="520" y="153"/>
                    <a:pt x="520" y="153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2" y="149"/>
                    <a:pt x="522" y="149"/>
                    <a:pt x="522" y="149"/>
                  </a:cubicBezTo>
                  <a:cubicBezTo>
                    <a:pt x="520" y="151"/>
                    <a:pt x="520" y="151"/>
                    <a:pt x="520" y="151"/>
                  </a:cubicBezTo>
                  <a:cubicBezTo>
                    <a:pt x="520" y="147"/>
                    <a:pt x="520" y="147"/>
                    <a:pt x="520" y="147"/>
                  </a:cubicBezTo>
                  <a:cubicBezTo>
                    <a:pt x="521" y="146"/>
                    <a:pt x="521" y="146"/>
                    <a:pt x="521" y="146"/>
                  </a:cubicBezTo>
                  <a:cubicBezTo>
                    <a:pt x="520" y="146"/>
                    <a:pt x="520" y="146"/>
                    <a:pt x="520" y="146"/>
                  </a:cubicBezTo>
                  <a:cubicBezTo>
                    <a:pt x="520" y="143"/>
                    <a:pt x="520" y="143"/>
                    <a:pt x="520" y="143"/>
                  </a:cubicBezTo>
                  <a:cubicBezTo>
                    <a:pt x="522" y="143"/>
                    <a:pt x="522" y="143"/>
                    <a:pt x="522" y="143"/>
                  </a:cubicBezTo>
                  <a:cubicBezTo>
                    <a:pt x="520" y="140"/>
                    <a:pt x="520" y="140"/>
                    <a:pt x="520" y="140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5" y="140"/>
                    <a:pt x="525" y="140"/>
                    <a:pt x="525" y="140"/>
                  </a:cubicBezTo>
                  <a:close/>
                  <a:moveTo>
                    <a:pt x="520" y="129"/>
                  </a:moveTo>
                  <a:cubicBezTo>
                    <a:pt x="520" y="135"/>
                    <a:pt x="520" y="135"/>
                    <a:pt x="520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0" y="140"/>
                    <a:pt x="520" y="140"/>
                    <a:pt x="520" y="140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20" y="129"/>
                    <a:pt x="520" y="129"/>
                    <a:pt x="520" y="129"/>
                  </a:cubicBezTo>
                  <a:close/>
                  <a:moveTo>
                    <a:pt x="520" y="143"/>
                  </a:moveTo>
                  <a:cubicBezTo>
                    <a:pt x="520" y="146"/>
                    <a:pt x="520" y="146"/>
                    <a:pt x="520" y="146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20" y="143"/>
                    <a:pt x="520" y="143"/>
                    <a:pt x="520" y="143"/>
                  </a:cubicBezTo>
                  <a:close/>
                  <a:moveTo>
                    <a:pt x="520" y="147"/>
                  </a:moveTo>
                  <a:cubicBezTo>
                    <a:pt x="520" y="151"/>
                    <a:pt x="520" y="151"/>
                    <a:pt x="520" y="151"/>
                  </a:cubicBezTo>
                  <a:cubicBezTo>
                    <a:pt x="518" y="154"/>
                    <a:pt x="518" y="154"/>
                    <a:pt x="518" y="154"/>
                  </a:cubicBezTo>
                  <a:cubicBezTo>
                    <a:pt x="518" y="149"/>
                    <a:pt x="518" y="149"/>
                    <a:pt x="518" y="149"/>
                  </a:cubicBezTo>
                  <a:cubicBezTo>
                    <a:pt x="520" y="147"/>
                    <a:pt x="520" y="147"/>
                    <a:pt x="520" y="147"/>
                  </a:cubicBezTo>
                  <a:close/>
                  <a:moveTo>
                    <a:pt x="520" y="153"/>
                  </a:moveTo>
                  <a:cubicBezTo>
                    <a:pt x="518" y="154"/>
                    <a:pt x="518" y="154"/>
                    <a:pt x="518" y="154"/>
                  </a:cubicBezTo>
                  <a:cubicBezTo>
                    <a:pt x="518" y="157"/>
                    <a:pt x="518" y="157"/>
                    <a:pt x="518" y="157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20" y="153"/>
                    <a:pt x="520" y="153"/>
                    <a:pt x="520" y="153"/>
                  </a:cubicBezTo>
                  <a:close/>
                  <a:moveTo>
                    <a:pt x="520" y="157"/>
                  </a:moveTo>
                  <a:cubicBezTo>
                    <a:pt x="520" y="187"/>
                    <a:pt x="520" y="187"/>
                    <a:pt x="520" y="187"/>
                  </a:cubicBezTo>
                  <a:cubicBezTo>
                    <a:pt x="520" y="187"/>
                    <a:pt x="520" y="187"/>
                    <a:pt x="520" y="187"/>
                  </a:cubicBezTo>
                  <a:cubicBezTo>
                    <a:pt x="520" y="187"/>
                    <a:pt x="520" y="187"/>
                    <a:pt x="520" y="187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8" y="161"/>
                    <a:pt x="518" y="161"/>
                    <a:pt x="518" y="161"/>
                  </a:cubicBezTo>
                  <a:cubicBezTo>
                    <a:pt x="518" y="162"/>
                    <a:pt x="518" y="162"/>
                    <a:pt x="518" y="162"/>
                  </a:cubicBezTo>
                  <a:lnTo>
                    <a:pt x="520" y="157"/>
                  </a:lnTo>
                  <a:close/>
                  <a:moveTo>
                    <a:pt x="518" y="131"/>
                  </a:moveTo>
                  <a:cubicBezTo>
                    <a:pt x="518" y="138"/>
                    <a:pt x="518" y="138"/>
                    <a:pt x="518" y="138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6" y="143"/>
                    <a:pt x="516" y="143"/>
                    <a:pt x="516" y="143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8"/>
                    <a:pt x="515" y="148"/>
                    <a:pt x="515" y="148"/>
                  </a:cubicBezTo>
                  <a:cubicBezTo>
                    <a:pt x="515" y="133"/>
                    <a:pt x="515" y="133"/>
                    <a:pt x="515" y="133"/>
                  </a:cubicBezTo>
                  <a:cubicBezTo>
                    <a:pt x="518" y="131"/>
                    <a:pt x="518" y="131"/>
                    <a:pt x="518" y="131"/>
                  </a:cubicBezTo>
                  <a:close/>
                  <a:moveTo>
                    <a:pt x="518" y="149"/>
                  </a:moveTo>
                  <a:cubicBezTo>
                    <a:pt x="518" y="154"/>
                    <a:pt x="518" y="154"/>
                    <a:pt x="518" y="154"/>
                  </a:cubicBezTo>
                  <a:cubicBezTo>
                    <a:pt x="518" y="157"/>
                    <a:pt x="518" y="157"/>
                    <a:pt x="518" y="157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5" y="151"/>
                    <a:pt x="515" y="151"/>
                    <a:pt x="515" y="151"/>
                  </a:cubicBezTo>
                  <a:cubicBezTo>
                    <a:pt x="518" y="149"/>
                    <a:pt x="518" y="149"/>
                    <a:pt x="518" y="149"/>
                  </a:cubicBezTo>
                  <a:close/>
                  <a:moveTo>
                    <a:pt x="518" y="161"/>
                  </a:moveTo>
                  <a:cubicBezTo>
                    <a:pt x="518" y="190"/>
                    <a:pt x="518" y="190"/>
                    <a:pt x="518" y="190"/>
                  </a:cubicBezTo>
                  <a:cubicBezTo>
                    <a:pt x="515" y="192"/>
                    <a:pt x="515" y="192"/>
                    <a:pt x="515" y="192"/>
                  </a:cubicBezTo>
                  <a:cubicBezTo>
                    <a:pt x="515" y="180"/>
                    <a:pt x="515" y="180"/>
                    <a:pt x="515" y="180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7" y="177"/>
                    <a:pt x="517" y="177"/>
                    <a:pt x="517" y="177"/>
                  </a:cubicBezTo>
                  <a:cubicBezTo>
                    <a:pt x="515" y="177"/>
                    <a:pt x="515" y="177"/>
                    <a:pt x="515" y="177"/>
                  </a:cubicBezTo>
                  <a:cubicBezTo>
                    <a:pt x="515" y="174"/>
                    <a:pt x="515" y="174"/>
                    <a:pt x="515" y="174"/>
                  </a:cubicBezTo>
                  <a:cubicBezTo>
                    <a:pt x="517" y="174"/>
                    <a:pt x="517" y="174"/>
                    <a:pt x="517" y="174"/>
                  </a:cubicBezTo>
                  <a:cubicBezTo>
                    <a:pt x="517" y="169"/>
                    <a:pt x="517" y="169"/>
                    <a:pt x="517" y="169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15" y="164"/>
                    <a:pt x="515" y="164"/>
                    <a:pt x="515" y="164"/>
                  </a:cubicBezTo>
                  <a:cubicBezTo>
                    <a:pt x="516" y="163"/>
                    <a:pt x="516" y="163"/>
                    <a:pt x="516" y="163"/>
                  </a:cubicBezTo>
                  <a:cubicBezTo>
                    <a:pt x="515" y="163"/>
                    <a:pt x="515" y="163"/>
                    <a:pt x="515" y="163"/>
                  </a:cubicBezTo>
                  <a:cubicBezTo>
                    <a:pt x="515" y="158"/>
                    <a:pt x="515" y="158"/>
                    <a:pt x="515" y="158"/>
                  </a:cubicBezTo>
                  <a:lnTo>
                    <a:pt x="518" y="161"/>
                  </a:lnTo>
                  <a:close/>
                  <a:moveTo>
                    <a:pt x="515" y="133"/>
                  </a:moveTo>
                  <a:cubicBezTo>
                    <a:pt x="515" y="148"/>
                    <a:pt x="515" y="148"/>
                    <a:pt x="515" y="148"/>
                  </a:cubicBezTo>
                  <a:cubicBezTo>
                    <a:pt x="514" y="152"/>
                    <a:pt x="514" y="152"/>
                    <a:pt x="514" y="152"/>
                  </a:cubicBezTo>
                  <a:cubicBezTo>
                    <a:pt x="515" y="151"/>
                    <a:pt x="515" y="151"/>
                    <a:pt x="515" y="151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5" y="163"/>
                    <a:pt x="515" y="163"/>
                    <a:pt x="515" y="163"/>
                  </a:cubicBezTo>
                  <a:cubicBezTo>
                    <a:pt x="513" y="160"/>
                    <a:pt x="513" y="160"/>
                    <a:pt x="513" y="160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4" y="138"/>
                    <a:pt x="514" y="138"/>
                    <a:pt x="514" y="138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5" y="133"/>
                    <a:pt x="515" y="133"/>
                    <a:pt x="515" y="133"/>
                  </a:cubicBezTo>
                  <a:close/>
                  <a:moveTo>
                    <a:pt x="515" y="164"/>
                  </a:moveTo>
                  <a:cubicBezTo>
                    <a:pt x="515" y="171"/>
                    <a:pt x="515" y="171"/>
                    <a:pt x="515" y="171"/>
                  </a:cubicBezTo>
                  <a:cubicBezTo>
                    <a:pt x="513" y="173"/>
                    <a:pt x="513" y="173"/>
                    <a:pt x="513" y="173"/>
                  </a:cubicBezTo>
                  <a:cubicBezTo>
                    <a:pt x="513" y="169"/>
                    <a:pt x="513" y="169"/>
                    <a:pt x="513" y="169"/>
                  </a:cubicBezTo>
                  <a:cubicBezTo>
                    <a:pt x="515" y="167"/>
                    <a:pt x="515" y="167"/>
                    <a:pt x="515" y="167"/>
                  </a:cubicBezTo>
                  <a:cubicBezTo>
                    <a:pt x="513" y="167"/>
                    <a:pt x="513" y="167"/>
                    <a:pt x="513" y="167"/>
                  </a:cubicBezTo>
                  <a:cubicBezTo>
                    <a:pt x="513" y="164"/>
                    <a:pt x="513" y="164"/>
                    <a:pt x="513" y="164"/>
                  </a:cubicBezTo>
                  <a:cubicBezTo>
                    <a:pt x="515" y="164"/>
                    <a:pt x="515" y="164"/>
                    <a:pt x="515" y="164"/>
                  </a:cubicBezTo>
                  <a:close/>
                  <a:moveTo>
                    <a:pt x="515" y="174"/>
                  </a:moveTo>
                  <a:cubicBezTo>
                    <a:pt x="515" y="177"/>
                    <a:pt x="515" y="177"/>
                    <a:pt x="515" y="177"/>
                  </a:cubicBezTo>
                  <a:cubicBezTo>
                    <a:pt x="513" y="177"/>
                    <a:pt x="513" y="177"/>
                    <a:pt x="513" y="177"/>
                  </a:cubicBezTo>
                  <a:cubicBezTo>
                    <a:pt x="513" y="174"/>
                    <a:pt x="513" y="174"/>
                    <a:pt x="513" y="174"/>
                  </a:cubicBezTo>
                  <a:cubicBezTo>
                    <a:pt x="515" y="174"/>
                    <a:pt x="515" y="174"/>
                    <a:pt x="515" y="174"/>
                  </a:cubicBezTo>
                  <a:close/>
                  <a:moveTo>
                    <a:pt x="515" y="180"/>
                  </a:moveTo>
                  <a:cubicBezTo>
                    <a:pt x="515" y="192"/>
                    <a:pt x="515" y="192"/>
                    <a:pt x="515" y="192"/>
                  </a:cubicBezTo>
                  <a:cubicBezTo>
                    <a:pt x="513" y="195"/>
                    <a:pt x="513" y="195"/>
                    <a:pt x="513" y="195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5" y="188"/>
                    <a:pt x="515" y="188"/>
                    <a:pt x="515" y="188"/>
                  </a:cubicBezTo>
                  <a:cubicBezTo>
                    <a:pt x="513" y="188"/>
                    <a:pt x="513" y="188"/>
                    <a:pt x="513" y="188"/>
                  </a:cubicBezTo>
                  <a:cubicBezTo>
                    <a:pt x="513" y="184"/>
                    <a:pt x="513" y="184"/>
                    <a:pt x="513" y="184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13" y="177"/>
                    <a:pt x="513" y="177"/>
                    <a:pt x="513" y="177"/>
                  </a:cubicBezTo>
                  <a:lnTo>
                    <a:pt x="515" y="180"/>
                  </a:lnTo>
                  <a:close/>
                  <a:moveTo>
                    <a:pt x="513" y="135"/>
                  </a:moveTo>
                  <a:cubicBezTo>
                    <a:pt x="513" y="139"/>
                    <a:pt x="513" y="139"/>
                    <a:pt x="513" y="139"/>
                  </a:cubicBezTo>
                  <a:cubicBezTo>
                    <a:pt x="510" y="141"/>
                    <a:pt x="510" y="141"/>
                    <a:pt x="510" y="141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3" y="135"/>
                    <a:pt x="513" y="135"/>
                    <a:pt x="513" y="135"/>
                  </a:cubicBezTo>
                  <a:close/>
                  <a:moveTo>
                    <a:pt x="513" y="144"/>
                  </a:moveTo>
                  <a:cubicBezTo>
                    <a:pt x="513" y="160"/>
                    <a:pt x="513" y="160"/>
                    <a:pt x="513" y="160"/>
                  </a:cubicBezTo>
                  <a:cubicBezTo>
                    <a:pt x="513" y="160"/>
                    <a:pt x="513" y="160"/>
                    <a:pt x="513" y="160"/>
                  </a:cubicBezTo>
                  <a:cubicBezTo>
                    <a:pt x="512" y="164"/>
                    <a:pt x="512" y="164"/>
                    <a:pt x="512" y="164"/>
                  </a:cubicBezTo>
                  <a:cubicBezTo>
                    <a:pt x="513" y="164"/>
                    <a:pt x="513" y="164"/>
                    <a:pt x="513" y="164"/>
                  </a:cubicBezTo>
                  <a:cubicBezTo>
                    <a:pt x="513" y="167"/>
                    <a:pt x="513" y="167"/>
                    <a:pt x="513" y="167"/>
                  </a:cubicBezTo>
                  <a:cubicBezTo>
                    <a:pt x="512" y="167"/>
                    <a:pt x="512" y="167"/>
                    <a:pt x="512" y="167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3" y="169"/>
                    <a:pt x="513" y="169"/>
                    <a:pt x="513" y="169"/>
                  </a:cubicBezTo>
                  <a:cubicBezTo>
                    <a:pt x="513" y="173"/>
                    <a:pt x="513" y="173"/>
                    <a:pt x="513" y="173"/>
                  </a:cubicBezTo>
                  <a:cubicBezTo>
                    <a:pt x="513" y="174"/>
                    <a:pt x="513" y="174"/>
                    <a:pt x="513" y="174"/>
                  </a:cubicBezTo>
                  <a:cubicBezTo>
                    <a:pt x="513" y="174"/>
                    <a:pt x="513" y="174"/>
                    <a:pt x="513" y="174"/>
                  </a:cubicBezTo>
                  <a:cubicBezTo>
                    <a:pt x="513" y="177"/>
                    <a:pt x="513" y="177"/>
                    <a:pt x="513" y="177"/>
                  </a:cubicBezTo>
                  <a:cubicBezTo>
                    <a:pt x="512" y="177"/>
                    <a:pt x="512" y="177"/>
                    <a:pt x="512" y="177"/>
                  </a:cubicBezTo>
                  <a:cubicBezTo>
                    <a:pt x="513" y="177"/>
                    <a:pt x="513" y="177"/>
                    <a:pt x="513" y="177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10" y="180"/>
                    <a:pt x="510" y="180"/>
                    <a:pt x="510" y="180"/>
                  </a:cubicBezTo>
                  <a:cubicBezTo>
                    <a:pt x="510" y="153"/>
                    <a:pt x="510" y="153"/>
                    <a:pt x="510" y="153"/>
                  </a:cubicBezTo>
                  <a:cubicBezTo>
                    <a:pt x="511" y="153"/>
                    <a:pt x="511" y="153"/>
                    <a:pt x="511" y="153"/>
                  </a:cubicBezTo>
                  <a:cubicBezTo>
                    <a:pt x="512" y="147"/>
                    <a:pt x="512" y="147"/>
                    <a:pt x="512" y="147"/>
                  </a:cubicBezTo>
                  <a:cubicBezTo>
                    <a:pt x="510" y="147"/>
                    <a:pt x="510" y="147"/>
                    <a:pt x="510" y="147"/>
                  </a:cubicBezTo>
                  <a:cubicBezTo>
                    <a:pt x="510" y="144"/>
                    <a:pt x="510" y="144"/>
                    <a:pt x="510" y="144"/>
                  </a:cubicBezTo>
                  <a:cubicBezTo>
                    <a:pt x="513" y="144"/>
                    <a:pt x="513" y="144"/>
                    <a:pt x="513" y="144"/>
                  </a:cubicBezTo>
                  <a:close/>
                  <a:moveTo>
                    <a:pt x="513" y="184"/>
                  </a:moveTo>
                  <a:cubicBezTo>
                    <a:pt x="513" y="188"/>
                    <a:pt x="513" y="188"/>
                    <a:pt x="513" y="188"/>
                  </a:cubicBezTo>
                  <a:cubicBezTo>
                    <a:pt x="510" y="188"/>
                    <a:pt x="510" y="188"/>
                    <a:pt x="510" y="188"/>
                  </a:cubicBezTo>
                  <a:cubicBezTo>
                    <a:pt x="510" y="184"/>
                    <a:pt x="510" y="184"/>
                    <a:pt x="510" y="184"/>
                  </a:cubicBezTo>
                  <a:cubicBezTo>
                    <a:pt x="513" y="184"/>
                    <a:pt x="513" y="184"/>
                    <a:pt x="513" y="184"/>
                  </a:cubicBezTo>
                  <a:close/>
                  <a:moveTo>
                    <a:pt x="513" y="190"/>
                  </a:moveTo>
                  <a:cubicBezTo>
                    <a:pt x="513" y="195"/>
                    <a:pt x="513" y="195"/>
                    <a:pt x="513" y="195"/>
                  </a:cubicBezTo>
                  <a:cubicBezTo>
                    <a:pt x="510" y="198"/>
                    <a:pt x="510" y="198"/>
                    <a:pt x="510" y="198"/>
                  </a:cubicBezTo>
                  <a:cubicBezTo>
                    <a:pt x="510" y="193"/>
                    <a:pt x="510" y="193"/>
                    <a:pt x="510" y="193"/>
                  </a:cubicBezTo>
                  <a:lnTo>
                    <a:pt x="513" y="190"/>
                  </a:lnTo>
                  <a:close/>
                  <a:moveTo>
                    <a:pt x="510" y="137"/>
                  </a:moveTo>
                  <a:cubicBezTo>
                    <a:pt x="510" y="141"/>
                    <a:pt x="510" y="141"/>
                    <a:pt x="510" y="141"/>
                  </a:cubicBezTo>
                  <a:cubicBezTo>
                    <a:pt x="507" y="144"/>
                    <a:pt x="507" y="144"/>
                    <a:pt x="507" y="144"/>
                  </a:cubicBezTo>
                  <a:cubicBezTo>
                    <a:pt x="507" y="140"/>
                    <a:pt x="507" y="140"/>
                    <a:pt x="507" y="140"/>
                  </a:cubicBezTo>
                  <a:cubicBezTo>
                    <a:pt x="510" y="137"/>
                    <a:pt x="510" y="137"/>
                    <a:pt x="510" y="137"/>
                  </a:cubicBezTo>
                  <a:close/>
                  <a:moveTo>
                    <a:pt x="510" y="144"/>
                  </a:moveTo>
                  <a:cubicBezTo>
                    <a:pt x="507" y="144"/>
                    <a:pt x="507" y="144"/>
                    <a:pt x="507" y="144"/>
                  </a:cubicBezTo>
                  <a:cubicBezTo>
                    <a:pt x="507" y="148"/>
                    <a:pt x="507" y="148"/>
                    <a:pt x="507" y="148"/>
                  </a:cubicBezTo>
                  <a:cubicBezTo>
                    <a:pt x="510" y="147"/>
                    <a:pt x="510" y="147"/>
                    <a:pt x="510" y="147"/>
                  </a:cubicBezTo>
                  <a:cubicBezTo>
                    <a:pt x="510" y="144"/>
                    <a:pt x="510" y="144"/>
                    <a:pt x="510" y="144"/>
                  </a:cubicBezTo>
                  <a:close/>
                  <a:moveTo>
                    <a:pt x="510" y="153"/>
                  </a:moveTo>
                  <a:cubicBezTo>
                    <a:pt x="510" y="180"/>
                    <a:pt x="510" y="180"/>
                    <a:pt x="510" y="180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84"/>
                    <a:pt x="510" y="184"/>
                    <a:pt x="510" y="184"/>
                  </a:cubicBezTo>
                  <a:cubicBezTo>
                    <a:pt x="510" y="184"/>
                    <a:pt x="510" y="184"/>
                    <a:pt x="510" y="184"/>
                  </a:cubicBezTo>
                  <a:cubicBezTo>
                    <a:pt x="510" y="188"/>
                    <a:pt x="510" y="188"/>
                    <a:pt x="510" y="188"/>
                  </a:cubicBezTo>
                  <a:cubicBezTo>
                    <a:pt x="510" y="188"/>
                    <a:pt x="510" y="188"/>
                    <a:pt x="510" y="188"/>
                  </a:cubicBezTo>
                  <a:cubicBezTo>
                    <a:pt x="510" y="193"/>
                    <a:pt x="510" y="193"/>
                    <a:pt x="510" y="193"/>
                  </a:cubicBezTo>
                  <a:cubicBezTo>
                    <a:pt x="510" y="193"/>
                    <a:pt x="510" y="193"/>
                    <a:pt x="510" y="193"/>
                  </a:cubicBezTo>
                  <a:cubicBezTo>
                    <a:pt x="510" y="198"/>
                    <a:pt x="510" y="198"/>
                    <a:pt x="510" y="198"/>
                  </a:cubicBezTo>
                  <a:cubicBezTo>
                    <a:pt x="510" y="198"/>
                    <a:pt x="510" y="198"/>
                    <a:pt x="510" y="198"/>
                  </a:cubicBezTo>
                  <a:cubicBezTo>
                    <a:pt x="510" y="198"/>
                    <a:pt x="510" y="198"/>
                    <a:pt x="510" y="198"/>
                  </a:cubicBezTo>
                  <a:cubicBezTo>
                    <a:pt x="510" y="198"/>
                    <a:pt x="510" y="198"/>
                    <a:pt x="510" y="198"/>
                  </a:cubicBezTo>
                  <a:cubicBezTo>
                    <a:pt x="510" y="198"/>
                    <a:pt x="510" y="198"/>
                    <a:pt x="510" y="198"/>
                  </a:cubicBezTo>
                  <a:cubicBezTo>
                    <a:pt x="510" y="198"/>
                    <a:pt x="510" y="199"/>
                    <a:pt x="510" y="199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172"/>
                    <a:pt x="507" y="172"/>
                    <a:pt x="507" y="172"/>
                  </a:cubicBezTo>
                  <a:cubicBezTo>
                    <a:pt x="507" y="172"/>
                    <a:pt x="507" y="172"/>
                    <a:pt x="507" y="172"/>
                  </a:cubicBezTo>
                  <a:cubicBezTo>
                    <a:pt x="508" y="168"/>
                    <a:pt x="508" y="168"/>
                    <a:pt x="508" y="168"/>
                  </a:cubicBezTo>
                  <a:cubicBezTo>
                    <a:pt x="507" y="168"/>
                    <a:pt x="507" y="168"/>
                    <a:pt x="507" y="168"/>
                  </a:cubicBezTo>
                  <a:cubicBezTo>
                    <a:pt x="507" y="165"/>
                    <a:pt x="507" y="165"/>
                    <a:pt x="507" y="165"/>
                  </a:cubicBezTo>
                  <a:cubicBezTo>
                    <a:pt x="509" y="164"/>
                    <a:pt x="509" y="164"/>
                    <a:pt x="509" y="164"/>
                  </a:cubicBezTo>
                  <a:cubicBezTo>
                    <a:pt x="509" y="161"/>
                    <a:pt x="509" y="161"/>
                    <a:pt x="509" y="161"/>
                  </a:cubicBezTo>
                  <a:cubicBezTo>
                    <a:pt x="507" y="163"/>
                    <a:pt x="507" y="163"/>
                    <a:pt x="507" y="163"/>
                  </a:cubicBezTo>
                  <a:cubicBezTo>
                    <a:pt x="507" y="159"/>
                    <a:pt x="507" y="159"/>
                    <a:pt x="507" y="159"/>
                  </a:cubicBezTo>
                  <a:cubicBezTo>
                    <a:pt x="508" y="158"/>
                    <a:pt x="508" y="158"/>
                    <a:pt x="508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5"/>
                    <a:pt x="507" y="155"/>
                    <a:pt x="507" y="155"/>
                  </a:cubicBezTo>
                  <a:cubicBezTo>
                    <a:pt x="508" y="155"/>
                    <a:pt x="508" y="155"/>
                    <a:pt x="508" y="155"/>
                  </a:cubicBezTo>
                  <a:cubicBezTo>
                    <a:pt x="507" y="155"/>
                    <a:pt x="507" y="155"/>
                    <a:pt x="507" y="155"/>
                  </a:cubicBezTo>
                  <a:cubicBezTo>
                    <a:pt x="507" y="150"/>
                    <a:pt x="507" y="150"/>
                    <a:pt x="507" y="150"/>
                  </a:cubicBezTo>
                  <a:lnTo>
                    <a:pt x="510" y="153"/>
                  </a:lnTo>
                  <a:close/>
                  <a:moveTo>
                    <a:pt x="507" y="140"/>
                  </a:moveTo>
                  <a:cubicBezTo>
                    <a:pt x="507" y="144"/>
                    <a:pt x="507" y="144"/>
                    <a:pt x="507" y="144"/>
                  </a:cubicBezTo>
                  <a:cubicBezTo>
                    <a:pt x="507" y="144"/>
                    <a:pt x="507" y="144"/>
                    <a:pt x="507" y="144"/>
                  </a:cubicBezTo>
                  <a:cubicBezTo>
                    <a:pt x="507" y="144"/>
                    <a:pt x="507" y="144"/>
                    <a:pt x="507" y="144"/>
                  </a:cubicBezTo>
                  <a:cubicBezTo>
                    <a:pt x="507" y="148"/>
                    <a:pt x="507" y="148"/>
                    <a:pt x="507" y="148"/>
                  </a:cubicBezTo>
                  <a:cubicBezTo>
                    <a:pt x="505" y="148"/>
                    <a:pt x="505" y="148"/>
                    <a:pt x="505" y="148"/>
                  </a:cubicBezTo>
                  <a:cubicBezTo>
                    <a:pt x="507" y="150"/>
                    <a:pt x="507" y="150"/>
                    <a:pt x="507" y="150"/>
                  </a:cubicBezTo>
                  <a:cubicBezTo>
                    <a:pt x="507" y="155"/>
                    <a:pt x="507" y="155"/>
                    <a:pt x="507" y="155"/>
                  </a:cubicBezTo>
                  <a:cubicBezTo>
                    <a:pt x="504" y="152"/>
                    <a:pt x="504" y="152"/>
                    <a:pt x="504" y="152"/>
                  </a:cubicBezTo>
                  <a:cubicBezTo>
                    <a:pt x="504" y="142"/>
                    <a:pt x="504" y="142"/>
                    <a:pt x="504" y="142"/>
                  </a:cubicBezTo>
                  <a:cubicBezTo>
                    <a:pt x="507" y="140"/>
                    <a:pt x="507" y="140"/>
                    <a:pt x="507" y="140"/>
                  </a:cubicBezTo>
                  <a:close/>
                  <a:moveTo>
                    <a:pt x="507" y="155"/>
                  </a:moveTo>
                  <a:cubicBezTo>
                    <a:pt x="507" y="158"/>
                    <a:pt x="507" y="158"/>
                    <a:pt x="507" y="158"/>
                  </a:cubicBezTo>
                  <a:cubicBezTo>
                    <a:pt x="504" y="158"/>
                    <a:pt x="504" y="158"/>
                    <a:pt x="504" y="158"/>
                  </a:cubicBezTo>
                  <a:cubicBezTo>
                    <a:pt x="504" y="155"/>
                    <a:pt x="504" y="155"/>
                    <a:pt x="504" y="155"/>
                  </a:cubicBezTo>
                  <a:cubicBezTo>
                    <a:pt x="507" y="155"/>
                    <a:pt x="507" y="155"/>
                    <a:pt x="507" y="155"/>
                  </a:cubicBezTo>
                  <a:close/>
                  <a:moveTo>
                    <a:pt x="507" y="159"/>
                  </a:moveTo>
                  <a:cubicBezTo>
                    <a:pt x="507" y="163"/>
                    <a:pt x="507" y="163"/>
                    <a:pt x="507" y="163"/>
                  </a:cubicBezTo>
                  <a:cubicBezTo>
                    <a:pt x="505" y="165"/>
                    <a:pt x="505" y="165"/>
                    <a:pt x="505" y="165"/>
                  </a:cubicBezTo>
                  <a:cubicBezTo>
                    <a:pt x="507" y="165"/>
                    <a:pt x="507" y="165"/>
                    <a:pt x="507" y="165"/>
                  </a:cubicBezTo>
                  <a:cubicBezTo>
                    <a:pt x="507" y="168"/>
                    <a:pt x="507" y="168"/>
                    <a:pt x="507" y="168"/>
                  </a:cubicBezTo>
                  <a:cubicBezTo>
                    <a:pt x="504" y="168"/>
                    <a:pt x="504" y="168"/>
                    <a:pt x="504" y="168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7" y="159"/>
                    <a:pt x="507" y="159"/>
                    <a:pt x="507" y="159"/>
                  </a:cubicBezTo>
                  <a:close/>
                  <a:moveTo>
                    <a:pt x="507" y="172"/>
                  </a:moveTo>
                  <a:cubicBezTo>
                    <a:pt x="507" y="201"/>
                    <a:pt x="507" y="201"/>
                    <a:pt x="507" y="201"/>
                  </a:cubicBezTo>
                  <a:cubicBezTo>
                    <a:pt x="504" y="204"/>
                    <a:pt x="504" y="204"/>
                    <a:pt x="504" y="204"/>
                  </a:cubicBezTo>
                  <a:cubicBezTo>
                    <a:pt x="504" y="199"/>
                    <a:pt x="504" y="199"/>
                    <a:pt x="504" y="199"/>
                  </a:cubicBezTo>
                  <a:cubicBezTo>
                    <a:pt x="505" y="198"/>
                    <a:pt x="505" y="198"/>
                    <a:pt x="505" y="198"/>
                  </a:cubicBezTo>
                  <a:cubicBezTo>
                    <a:pt x="504" y="198"/>
                    <a:pt x="504" y="198"/>
                    <a:pt x="504" y="198"/>
                  </a:cubicBezTo>
                  <a:cubicBezTo>
                    <a:pt x="504" y="195"/>
                    <a:pt x="504" y="195"/>
                    <a:pt x="504" y="195"/>
                  </a:cubicBezTo>
                  <a:cubicBezTo>
                    <a:pt x="505" y="195"/>
                    <a:pt x="505" y="195"/>
                    <a:pt x="505" y="195"/>
                  </a:cubicBezTo>
                  <a:cubicBezTo>
                    <a:pt x="504" y="195"/>
                    <a:pt x="504" y="195"/>
                    <a:pt x="504" y="195"/>
                  </a:cubicBezTo>
                  <a:cubicBezTo>
                    <a:pt x="504" y="190"/>
                    <a:pt x="504" y="190"/>
                    <a:pt x="504" y="190"/>
                  </a:cubicBezTo>
                  <a:cubicBezTo>
                    <a:pt x="507" y="192"/>
                    <a:pt x="507" y="192"/>
                    <a:pt x="507" y="192"/>
                  </a:cubicBezTo>
                  <a:cubicBezTo>
                    <a:pt x="507" y="187"/>
                    <a:pt x="507" y="187"/>
                    <a:pt x="507" y="187"/>
                  </a:cubicBezTo>
                  <a:cubicBezTo>
                    <a:pt x="504" y="187"/>
                    <a:pt x="504" y="187"/>
                    <a:pt x="504" y="187"/>
                  </a:cubicBezTo>
                  <a:cubicBezTo>
                    <a:pt x="504" y="184"/>
                    <a:pt x="504" y="184"/>
                    <a:pt x="504" y="184"/>
                  </a:cubicBezTo>
                  <a:cubicBezTo>
                    <a:pt x="507" y="184"/>
                    <a:pt x="507" y="184"/>
                    <a:pt x="507" y="184"/>
                  </a:cubicBezTo>
                  <a:cubicBezTo>
                    <a:pt x="507" y="179"/>
                    <a:pt x="507" y="179"/>
                    <a:pt x="507" y="179"/>
                  </a:cubicBezTo>
                  <a:cubicBezTo>
                    <a:pt x="504" y="182"/>
                    <a:pt x="504" y="182"/>
                    <a:pt x="504" y="182"/>
                  </a:cubicBezTo>
                  <a:cubicBezTo>
                    <a:pt x="504" y="174"/>
                    <a:pt x="504" y="174"/>
                    <a:pt x="504" y="174"/>
                  </a:cubicBezTo>
                  <a:cubicBezTo>
                    <a:pt x="505" y="174"/>
                    <a:pt x="505" y="174"/>
                    <a:pt x="505" y="174"/>
                  </a:cubicBezTo>
                  <a:cubicBezTo>
                    <a:pt x="504" y="174"/>
                    <a:pt x="504" y="174"/>
                    <a:pt x="504" y="174"/>
                  </a:cubicBezTo>
                  <a:cubicBezTo>
                    <a:pt x="504" y="169"/>
                    <a:pt x="504" y="169"/>
                    <a:pt x="504" y="169"/>
                  </a:cubicBezTo>
                  <a:lnTo>
                    <a:pt x="507" y="172"/>
                  </a:lnTo>
                  <a:close/>
                  <a:moveTo>
                    <a:pt x="504" y="142"/>
                  </a:moveTo>
                  <a:cubicBezTo>
                    <a:pt x="504" y="152"/>
                    <a:pt x="504" y="152"/>
                    <a:pt x="504" y="152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503" y="155"/>
                    <a:pt x="503" y="155"/>
                    <a:pt x="503" y="155"/>
                  </a:cubicBezTo>
                  <a:cubicBezTo>
                    <a:pt x="504" y="155"/>
                    <a:pt x="504" y="155"/>
                    <a:pt x="504" y="155"/>
                  </a:cubicBezTo>
                  <a:cubicBezTo>
                    <a:pt x="504" y="158"/>
                    <a:pt x="504" y="158"/>
                    <a:pt x="504" y="158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4" y="142"/>
                    <a:pt x="504" y="142"/>
                    <a:pt x="504" y="142"/>
                  </a:cubicBezTo>
                  <a:close/>
                  <a:moveTo>
                    <a:pt x="504" y="161"/>
                  </a:moveTo>
                  <a:cubicBezTo>
                    <a:pt x="504" y="168"/>
                    <a:pt x="504" y="168"/>
                    <a:pt x="504" y="168"/>
                  </a:cubicBezTo>
                  <a:cubicBezTo>
                    <a:pt x="504" y="168"/>
                    <a:pt x="504" y="168"/>
                    <a:pt x="504" y="168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4" y="174"/>
                    <a:pt x="504" y="174"/>
                    <a:pt x="504" y="174"/>
                  </a:cubicBezTo>
                  <a:cubicBezTo>
                    <a:pt x="503" y="172"/>
                    <a:pt x="503" y="172"/>
                    <a:pt x="503" y="172"/>
                  </a:cubicBezTo>
                  <a:cubicBezTo>
                    <a:pt x="503" y="163"/>
                    <a:pt x="503" y="163"/>
                    <a:pt x="503" y="163"/>
                  </a:cubicBezTo>
                  <a:cubicBezTo>
                    <a:pt x="504" y="161"/>
                    <a:pt x="504" y="161"/>
                    <a:pt x="504" y="161"/>
                  </a:cubicBezTo>
                  <a:close/>
                  <a:moveTo>
                    <a:pt x="504" y="174"/>
                  </a:moveTo>
                  <a:cubicBezTo>
                    <a:pt x="504" y="182"/>
                    <a:pt x="504" y="182"/>
                    <a:pt x="504" y="182"/>
                  </a:cubicBezTo>
                  <a:cubicBezTo>
                    <a:pt x="503" y="183"/>
                    <a:pt x="503" y="183"/>
                    <a:pt x="503" y="183"/>
                  </a:cubicBezTo>
                  <a:cubicBezTo>
                    <a:pt x="503" y="179"/>
                    <a:pt x="503" y="179"/>
                    <a:pt x="503" y="179"/>
                  </a:cubicBezTo>
                  <a:cubicBezTo>
                    <a:pt x="504" y="177"/>
                    <a:pt x="504" y="177"/>
                    <a:pt x="504" y="177"/>
                  </a:cubicBezTo>
                  <a:cubicBezTo>
                    <a:pt x="503" y="178"/>
                    <a:pt x="503" y="178"/>
                    <a:pt x="503" y="178"/>
                  </a:cubicBezTo>
                  <a:cubicBezTo>
                    <a:pt x="503" y="174"/>
                    <a:pt x="503" y="174"/>
                    <a:pt x="503" y="174"/>
                  </a:cubicBezTo>
                  <a:cubicBezTo>
                    <a:pt x="504" y="174"/>
                    <a:pt x="504" y="174"/>
                    <a:pt x="504" y="174"/>
                  </a:cubicBezTo>
                  <a:close/>
                  <a:moveTo>
                    <a:pt x="504" y="184"/>
                  </a:moveTo>
                  <a:cubicBezTo>
                    <a:pt x="504" y="187"/>
                    <a:pt x="504" y="187"/>
                    <a:pt x="504" y="187"/>
                  </a:cubicBezTo>
                  <a:cubicBezTo>
                    <a:pt x="503" y="187"/>
                    <a:pt x="503" y="187"/>
                    <a:pt x="503" y="187"/>
                  </a:cubicBezTo>
                  <a:cubicBezTo>
                    <a:pt x="503" y="184"/>
                    <a:pt x="503" y="184"/>
                    <a:pt x="503" y="184"/>
                  </a:cubicBezTo>
                  <a:cubicBezTo>
                    <a:pt x="504" y="184"/>
                    <a:pt x="504" y="184"/>
                    <a:pt x="504" y="184"/>
                  </a:cubicBezTo>
                  <a:close/>
                  <a:moveTo>
                    <a:pt x="504" y="190"/>
                  </a:moveTo>
                  <a:cubicBezTo>
                    <a:pt x="504" y="195"/>
                    <a:pt x="504" y="195"/>
                    <a:pt x="504" y="195"/>
                  </a:cubicBezTo>
                  <a:cubicBezTo>
                    <a:pt x="503" y="193"/>
                    <a:pt x="503" y="193"/>
                    <a:pt x="503" y="193"/>
                  </a:cubicBezTo>
                  <a:cubicBezTo>
                    <a:pt x="503" y="188"/>
                    <a:pt x="503" y="188"/>
                    <a:pt x="503" y="188"/>
                  </a:cubicBezTo>
                  <a:cubicBezTo>
                    <a:pt x="504" y="190"/>
                    <a:pt x="504" y="190"/>
                    <a:pt x="504" y="190"/>
                  </a:cubicBezTo>
                  <a:close/>
                  <a:moveTo>
                    <a:pt x="504" y="195"/>
                  </a:moveTo>
                  <a:cubicBezTo>
                    <a:pt x="504" y="198"/>
                    <a:pt x="504" y="198"/>
                    <a:pt x="504" y="198"/>
                  </a:cubicBezTo>
                  <a:cubicBezTo>
                    <a:pt x="503" y="198"/>
                    <a:pt x="503" y="198"/>
                    <a:pt x="503" y="198"/>
                  </a:cubicBezTo>
                  <a:cubicBezTo>
                    <a:pt x="503" y="195"/>
                    <a:pt x="503" y="195"/>
                    <a:pt x="503" y="195"/>
                  </a:cubicBezTo>
                  <a:cubicBezTo>
                    <a:pt x="504" y="195"/>
                    <a:pt x="504" y="195"/>
                    <a:pt x="504" y="195"/>
                  </a:cubicBezTo>
                  <a:close/>
                  <a:moveTo>
                    <a:pt x="504" y="199"/>
                  </a:moveTo>
                  <a:cubicBezTo>
                    <a:pt x="504" y="204"/>
                    <a:pt x="504" y="204"/>
                    <a:pt x="504" y="204"/>
                  </a:cubicBezTo>
                  <a:cubicBezTo>
                    <a:pt x="503" y="206"/>
                    <a:pt x="503" y="206"/>
                    <a:pt x="503" y="206"/>
                  </a:cubicBezTo>
                  <a:cubicBezTo>
                    <a:pt x="503" y="201"/>
                    <a:pt x="503" y="201"/>
                    <a:pt x="503" y="201"/>
                  </a:cubicBezTo>
                  <a:lnTo>
                    <a:pt x="504" y="199"/>
                  </a:lnTo>
                  <a:close/>
                  <a:moveTo>
                    <a:pt x="497" y="155"/>
                  </a:moveTo>
                  <a:cubicBezTo>
                    <a:pt x="500" y="155"/>
                    <a:pt x="500" y="155"/>
                    <a:pt x="500" y="155"/>
                  </a:cubicBezTo>
                  <a:cubicBezTo>
                    <a:pt x="500" y="150"/>
                    <a:pt x="500" y="150"/>
                    <a:pt x="500" y="150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48"/>
                    <a:pt x="497" y="148"/>
                    <a:pt x="497" y="148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3" y="163"/>
                    <a:pt x="503" y="163"/>
                    <a:pt x="503" y="163"/>
                  </a:cubicBezTo>
                  <a:cubicBezTo>
                    <a:pt x="503" y="172"/>
                    <a:pt x="503" y="172"/>
                    <a:pt x="503" y="172"/>
                  </a:cubicBezTo>
                  <a:cubicBezTo>
                    <a:pt x="502" y="171"/>
                    <a:pt x="502" y="171"/>
                    <a:pt x="502" y="171"/>
                  </a:cubicBezTo>
                  <a:cubicBezTo>
                    <a:pt x="501" y="174"/>
                    <a:pt x="501" y="174"/>
                    <a:pt x="501" y="174"/>
                  </a:cubicBezTo>
                  <a:cubicBezTo>
                    <a:pt x="503" y="174"/>
                    <a:pt x="503" y="174"/>
                    <a:pt x="503" y="174"/>
                  </a:cubicBezTo>
                  <a:cubicBezTo>
                    <a:pt x="503" y="178"/>
                    <a:pt x="503" y="178"/>
                    <a:pt x="503" y="178"/>
                  </a:cubicBezTo>
                  <a:cubicBezTo>
                    <a:pt x="501" y="178"/>
                    <a:pt x="501" y="178"/>
                    <a:pt x="501" y="178"/>
                  </a:cubicBezTo>
                  <a:cubicBezTo>
                    <a:pt x="500" y="181"/>
                    <a:pt x="500" y="181"/>
                    <a:pt x="500" y="181"/>
                  </a:cubicBezTo>
                  <a:cubicBezTo>
                    <a:pt x="503" y="179"/>
                    <a:pt x="503" y="179"/>
                    <a:pt x="503" y="179"/>
                  </a:cubicBezTo>
                  <a:cubicBezTo>
                    <a:pt x="503" y="183"/>
                    <a:pt x="503" y="183"/>
                    <a:pt x="503" y="183"/>
                  </a:cubicBezTo>
                  <a:cubicBezTo>
                    <a:pt x="502" y="184"/>
                    <a:pt x="502" y="184"/>
                    <a:pt x="502" y="184"/>
                  </a:cubicBezTo>
                  <a:cubicBezTo>
                    <a:pt x="503" y="184"/>
                    <a:pt x="503" y="184"/>
                    <a:pt x="503" y="184"/>
                  </a:cubicBezTo>
                  <a:cubicBezTo>
                    <a:pt x="503" y="187"/>
                    <a:pt x="503" y="187"/>
                    <a:pt x="503" y="187"/>
                  </a:cubicBezTo>
                  <a:cubicBezTo>
                    <a:pt x="502" y="187"/>
                    <a:pt x="502" y="187"/>
                    <a:pt x="502" y="187"/>
                  </a:cubicBezTo>
                  <a:cubicBezTo>
                    <a:pt x="503" y="188"/>
                    <a:pt x="503" y="188"/>
                    <a:pt x="503" y="188"/>
                  </a:cubicBezTo>
                  <a:cubicBezTo>
                    <a:pt x="503" y="193"/>
                    <a:pt x="503" y="193"/>
                    <a:pt x="503" y="193"/>
                  </a:cubicBezTo>
                  <a:cubicBezTo>
                    <a:pt x="500" y="190"/>
                    <a:pt x="500" y="190"/>
                    <a:pt x="500" y="190"/>
                  </a:cubicBezTo>
                  <a:cubicBezTo>
                    <a:pt x="500" y="195"/>
                    <a:pt x="500" y="195"/>
                    <a:pt x="500" y="195"/>
                  </a:cubicBezTo>
                  <a:cubicBezTo>
                    <a:pt x="503" y="195"/>
                    <a:pt x="503" y="195"/>
                    <a:pt x="503" y="195"/>
                  </a:cubicBezTo>
                  <a:cubicBezTo>
                    <a:pt x="503" y="198"/>
                    <a:pt x="503" y="198"/>
                    <a:pt x="503" y="198"/>
                  </a:cubicBezTo>
                  <a:cubicBezTo>
                    <a:pt x="500" y="198"/>
                    <a:pt x="500" y="198"/>
                    <a:pt x="500" y="198"/>
                  </a:cubicBezTo>
                  <a:cubicBezTo>
                    <a:pt x="500" y="204"/>
                    <a:pt x="500" y="204"/>
                    <a:pt x="500" y="204"/>
                  </a:cubicBezTo>
                  <a:cubicBezTo>
                    <a:pt x="503" y="201"/>
                    <a:pt x="503" y="201"/>
                    <a:pt x="503" y="201"/>
                  </a:cubicBezTo>
                  <a:cubicBezTo>
                    <a:pt x="503" y="206"/>
                    <a:pt x="503" y="206"/>
                    <a:pt x="503" y="206"/>
                  </a:cubicBezTo>
                  <a:cubicBezTo>
                    <a:pt x="500" y="209"/>
                    <a:pt x="500" y="209"/>
                    <a:pt x="500" y="209"/>
                  </a:cubicBezTo>
                  <a:cubicBezTo>
                    <a:pt x="500" y="209"/>
                    <a:pt x="500" y="209"/>
                    <a:pt x="500" y="209"/>
                  </a:cubicBezTo>
                  <a:cubicBezTo>
                    <a:pt x="500" y="209"/>
                    <a:pt x="500" y="209"/>
                    <a:pt x="500" y="209"/>
                  </a:cubicBezTo>
                  <a:cubicBezTo>
                    <a:pt x="500" y="209"/>
                    <a:pt x="500" y="209"/>
                    <a:pt x="500" y="209"/>
                  </a:cubicBezTo>
                  <a:cubicBezTo>
                    <a:pt x="500" y="209"/>
                    <a:pt x="500" y="209"/>
                    <a:pt x="500" y="209"/>
                  </a:cubicBezTo>
                  <a:cubicBezTo>
                    <a:pt x="500" y="209"/>
                    <a:pt x="500" y="209"/>
                    <a:pt x="500" y="209"/>
                  </a:cubicBezTo>
                  <a:cubicBezTo>
                    <a:pt x="497" y="212"/>
                    <a:pt x="497" y="212"/>
                    <a:pt x="497" y="212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8" y="178"/>
                    <a:pt x="498" y="178"/>
                    <a:pt x="498" y="178"/>
                  </a:cubicBezTo>
                  <a:cubicBezTo>
                    <a:pt x="497" y="178"/>
                    <a:pt x="497" y="178"/>
                    <a:pt x="497" y="178"/>
                  </a:cubicBezTo>
                  <a:cubicBezTo>
                    <a:pt x="497" y="175"/>
                    <a:pt x="497" y="175"/>
                    <a:pt x="497" y="175"/>
                  </a:cubicBezTo>
                  <a:cubicBezTo>
                    <a:pt x="498" y="175"/>
                    <a:pt x="498" y="175"/>
                    <a:pt x="498" y="175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7" y="172"/>
                    <a:pt x="497" y="172"/>
                    <a:pt x="497" y="172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58"/>
                    <a:pt x="499" y="158"/>
                    <a:pt x="499" y="158"/>
                  </a:cubicBezTo>
                  <a:cubicBezTo>
                    <a:pt x="497" y="158"/>
                    <a:pt x="497" y="158"/>
                    <a:pt x="497" y="158"/>
                  </a:cubicBezTo>
                  <a:lnTo>
                    <a:pt x="497" y="155"/>
                  </a:lnTo>
                  <a:close/>
                  <a:moveTo>
                    <a:pt x="496" y="155"/>
                  </a:moveTo>
                  <a:cubicBezTo>
                    <a:pt x="497" y="155"/>
                    <a:pt x="497" y="155"/>
                    <a:pt x="497" y="155"/>
                  </a:cubicBezTo>
                  <a:cubicBezTo>
                    <a:pt x="497" y="158"/>
                    <a:pt x="497" y="158"/>
                    <a:pt x="497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55"/>
                    <a:pt x="496" y="155"/>
                    <a:pt x="496" y="155"/>
                  </a:cubicBezTo>
                  <a:close/>
                  <a:moveTo>
                    <a:pt x="497" y="153"/>
                  </a:moveTo>
                  <a:cubicBezTo>
                    <a:pt x="496" y="154"/>
                    <a:pt x="496" y="154"/>
                    <a:pt x="496" y="154"/>
                  </a:cubicBezTo>
                  <a:cubicBezTo>
                    <a:pt x="496" y="150"/>
                    <a:pt x="496" y="150"/>
                    <a:pt x="496" y="150"/>
                  </a:cubicBezTo>
                  <a:cubicBezTo>
                    <a:pt x="497" y="148"/>
                    <a:pt x="497" y="148"/>
                    <a:pt x="497" y="148"/>
                  </a:cubicBezTo>
                  <a:cubicBezTo>
                    <a:pt x="497" y="153"/>
                    <a:pt x="497" y="153"/>
                    <a:pt x="497" y="153"/>
                  </a:cubicBezTo>
                  <a:close/>
                  <a:moveTo>
                    <a:pt x="497" y="161"/>
                  </a:moveTo>
                  <a:cubicBezTo>
                    <a:pt x="497" y="172"/>
                    <a:pt x="497" y="172"/>
                    <a:pt x="497" y="172"/>
                  </a:cubicBezTo>
                  <a:cubicBezTo>
                    <a:pt x="496" y="174"/>
                    <a:pt x="496" y="174"/>
                    <a:pt x="496" y="174"/>
                  </a:cubicBezTo>
                  <a:cubicBezTo>
                    <a:pt x="496" y="169"/>
                    <a:pt x="496" y="169"/>
                    <a:pt x="496" y="169"/>
                  </a:cubicBezTo>
                  <a:cubicBezTo>
                    <a:pt x="497" y="169"/>
                    <a:pt x="497" y="169"/>
                    <a:pt x="497" y="169"/>
                  </a:cubicBezTo>
                  <a:cubicBezTo>
                    <a:pt x="496" y="168"/>
                    <a:pt x="496" y="168"/>
                    <a:pt x="496" y="168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0"/>
                    <a:pt x="496" y="160"/>
                    <a:pt x="496" y="160"/>
                  </a:cubicBezTo>
                  <a:cubicBezTo>
                    <a:pt x="497" y="161"/>
                    <a:pt x="497" y="161"/>
                    <a:pt x="497" y="161"/>
                  </a:cubicBezTo>
                  <a:close/>
                  <a:moveTo>
                    <a:pt x="497" y="175"/>
                  </a:moveTo>
                  <a:cubicBezTo>
                    <a:pt x="497" y="178"/>
                    <a:pt x="497" y="178"/>
                    <a:pt x="497" y="178"/>
                  </a:cubicBezTo>
                  <a:cubicBezTo>
                    <a:pt x="496" y="178"/>
                    <a:pt x="496" y="178"/>
                    <a:pt x="496" y="178"/>
                  </a:cubicBezTo>
                  <a:cubicBezTo>
                    <a:pt x="496" y="175"/>
                    <a:pt x="496" y="175"/>
                    <a:pt x="496" y="175"/>
                  </a:cubicBezTo>
                  <a:cubicBezTo>
                    <a:pt x="497" y="175"/>
                    <a:pt x="497" y="175"/>
                    <a:pt x="497" y="175"/>
                  </a:cubicBezTo>
                  <a:close/>
                  <a:moveTo>
                    <a:pt x="497" y="180"/>
                  </a:moveTo>
                  <a:cubicBezTo>
                    <a:pt x="497" y="212"/>
                    <a:pt x="497" y="212"/>
                    <a:pt x="497" y="212"/>
                  </a:cubicBezTo>
                  <a:cubicBezTo>
                    <a:pt x="496" y="214"/>
                    <a:pt x="496" y="214"/>
                    <a:pt x="496" y="214"/>
                  </a:cubicBezTo>
                  <a:cubicBezTo>
                    <a:pt x="496" y="202"/>
                    <a:pt x="496" y="202"/>
                    <a:pt x="496" y="202"/>
                  </a:cubicBezTo>
                  <a:cubicBezTo>
                    <a:pt x="497" y="204"/>
                    <a:pt x="497" y="204"/>
                    <a:pt x="497" y="204"/>
                  </a:cubicBezTo>
                  <a:cubicBezTo>
                    <a:pt x="497" y="198"/>
                    <a:pt x="497" y="198"/>
                    <a:pt x="497" y="198"/>
                  </a:cubicBezTo>
                  <a:cubicBezTo>
                    <a:pt x="496" y="198"/>
                    <a:pt x="496" y="198"/>
                    <a:pt x="496" y="198"/>
                  </a:cubicBezTo>
                  <a:cubicBezTo>
                    <a:pt x="496" y="195"/>
                    <a:pt x="496" y="195"/>
                    <a:pt x="496" y="195"/>
                  </a:cubicBezTo>
                  <a:cubicBezTo>
                    <a:pt x="497" y="195"/>
                    <a:pt x="497" y="195"/>
                    <a:pt x="497" y="195"/>
                  </a:cubicBezTo>
                  <a:cubicBezTo>
                    <a:pt x="497" y="189"/>
                    <a:pt x="497" y="189"/>
                    <a:pt x="497" y="189"/>
                  </a:cubicBezTo>
                  <a:cubicBezTo>
                    <a:pt x="496" y="191"/>
                    <a:pt x="496" y="191"/>
                    <a:pt x="496" y="191"/>
                  </a:cubicBezTo>
                  <a:cubicBezTo>
                    <a:pt x="496" y="181"/>
                    <a:pt x="496" y="181"/>
                    <a:pt x="496" y="181"/>
                  </a:cubicBezTo>
                  <a:cubicBezTo>
                    <a:pt x="497" y="182"/>
                    <a:pt x="497" y="182"/>
                    <a:pt x="497" y="182"/>
                  </a:cubicBezTo>
                  <a:lnTo>
                    <a:pt x="497" y="180"/>
                  </a:lnTo>
                  <a:close/>
                  <a:moveTo>
                    <a:pt x="495" y="155"/>
                  </a:moveTo>
                  <a:cubicBezTo>
                    <a:pt x="496" y="155"/>
                    <a:pt x="496" y="155"/>
                    <a:pt x="496" y="155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4" y="158"/>
                    <a:pt x="494" y="158"/>
                    <a:pt x="494" y="158"/>
                  </a:cubicBezTo>
                  <a:cubicBezTo>
                    <a:pt x="496" y="160"/>
                    <a:pt x="496" y="160"/>
                    <a:pt x="496" y="160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4" y="163"/>
                    <a:pt x="494" y="163"/>
                    <a:pt x="494" y="163"/>
                  </a:cubicBezTo>
                  <a:cubicBezTo>
                    <a:pt x="494" y="151"/>
                    <a:pt x="494" y="151"/>
                    <a:pt x="494" y="151"/>
                  </a:cubicBezTo>
                  <a:cubicBezTo>
                    <a:pt x="496" y="150"/>
                    <a:pt x="496" y="150"/>
                    <a:pt x="496" y="150"/>
                  </a:cubicBezTo>
                  <a:cubicBezTo>
                    <a:pt x="496" y="154"/>
                    <a:pt x="496" y="154"/>
                    <a:pt x="496" y="154"/>
                  </a:cubicBezTo>
                  <a:cubicBezTo>
                    <a:pt x="495" y="155"/>
                    <a:pt x="495" y="155"/>
                    <a:pt x="495" y="155"/>
                  </a:cubicBezTo>
                  <a:close/>
                  <a:moveTo>
                    <a:pt x="496" y="165"/>
                  </a:moveTo>
                  <a:cubicBezTo>
                    <a:pt x="496" y="168"/>
                    <a:pt x="496" y="168"/>
                    <a:pt x="496" y="168"/>
                  </a:cubicBezTo>
                  <a:cubicBezTo>
                    <a:pt x="494" y="168"/>
                    <a:pt x="494" y="168"/>
                    <a:pt x="494" y="168"/>
                  </a:cubicBezTo>
                  <a:cubicBezTo>
                    <a:pt x="494" y="165"/>
                    <a:pt x="494" y="165"/>
                    <a:pt x="494" y="165"/>
                  </a:cubicBezTo>
                  <a:cubicBezTo>
                    <a:pt x="496" y="165"/>
                    <a:pt x="496" y="165"/>
                    <a:pt x="496" y="165"/>
                  </a:cubicBezTo>
                  <a:close/>
                  <a:moveTo>
                    <a:pt x="496" y="169"/>
                  </a:moveTo>
                  <a:cubicBezTo>
                    <a:pt x="496" y="174"/>
                    <a:pt x="496" y="174"/>
                    <a:pt x="496" y="174"/>
                  </a:cubicBezTo>
                  <a:cubicBezTo>
                    <a:pt x="495" y="175"/>
                    <a:pt x="495" y="175"/>
                    <a:pt x="495" y="175"/>
                  </a:cubicBezTo>
                  <a:cubicBezTo>
                    <a:pt x="496" y="175"/>
                    <a:pt x="496" y="175"/>
                    <a:pt x="496" y="175"/>
                  </a:cubicBezTo>
                  <a:cubicBezTo>
                    <a:pt x="496" y="178"/>
                    <a:pt x="496" y="178"/>
                    <a:pt x="496" y="178"/>
                  </a:cubicBezTo>
                  <a:cubicBezTo>
                    <a:pt x="494" y="178"/>
                    <a:pt x="494" y="178"/>
                    <a:pt x="494" y="178"/>
                  </a:cubicBezTo>
                  <a:cubicBezTo>
                    <a:pt x="494" y="171"/>
                    <a:pt x="494" y="171"/>
                    <a:pt x="494" y="171"/>
                  </a:cubicBezTo>
                  <a:cubicBezTo>
                    <a:pt x="496" y="169"/>
                    <a:pt x="496" y="169"/>
                    <a:pt x="496" y="169"/>
                  </a:cubicBezTo>
                  <a:close/>
                  <a:moveTo>
                    <a:pt x="496" y="181"/>
                  </a:moveTo>
                  <a:cubicBezTo>
                    <a:pt x="496" y="191"/>
                    <a:pt x="496" y="191"/>
                    <a:pt x="496" y="191"/>
                  </a:cubicBezTo>
                  <a:cubicBezTo>
                    <a:pt x="494" y="192"/>
                    <a:pt x="494" y="192"/>
                    <a:pt x="494" y="192"/>
                  </a:cubicBezTo>
                  <a:cubicBezTo>
                    <a:pt x="494" y="184"/>
                    <a:pt x="494" y="184"/>
                    <a:pt x="494" y="184"/>
                  </a:cubicBezTo>
                  <a:cubicBezTo>
                    <a:pt x="495" y="184"/>
                    <a:pt x="495" y="184"/>
                    <a:pt x="495" y="184"/>
                  </a:cubicBezTo>
                  <a:cubicBezTo>
                    <a:pt x="494" y="184"/>
                    <a:pt x="494" y="184"/>
                    <a:pt x="494" y="184"/>
                  </a:cubicBezTo>
                  <a:cubicBezTo>
                    <a:pt x="494" y="179"/>
                    <a:pt x="494" y="179"/>
                    <a:pt x="494" y="179"/>
                  </a:cubicBezTo>
                  <a:cubicBezTo>
                    <a:pt x="496" y="181"/>
                    <a:pt x="496" y="181"/>
                    <a:pt x="496" y="181"/>
                  </a:cubicBezTo>
                  <a:close/>
                  <a:moveTo>
                    <a:pt x="496" y="195"/>
                  </a:moveTo>
                  <a:cubicBezTo>
                    <a:pt x="496" y="198"/>
                    <a:pt x="496" y="198"/>
                    <a:pt x="496" y="198"/>
                  </a:cubicBezTo>
                  <a:cubicBezTo>
                    <a:pt x="494" y="198"/>
                    <a:pt x="494" y="198"/>
                    <a:pt x="494" y="198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6" y="195"/>
                    <a:pt x="496" y="195"/>
                    <a:pt x="496" y="195"/>
                  </a:cubicBezTo>
                  <a:close/>
                  <a:moveTo>
                    <a:pt x="496" y="202"/>
                  </a:moveTo>
                  <a:cubicBezTo>
                    <a:pt x="496" y="214"/>
                    <a:pt x="496" y="214"/>
                    <a:pt x="496" y="214"/>
                  </a:cubicBezTo>
                  <a:cubicBezTo>
                    <a:pt x="494" y="216"/>
                    <a:pt x="494" y="216"/>
                    <a:pt x="494" y="216"/>
                  </a:cubicBezTo>
                  <a:cubicBezTo>
                    <a:pt x="494" y="211"/>
                    <a:pt x="494" y="211"/>
                    <a:pt x="494" y="211"/>
                  </a:cubicBezTo>
                  <a:cubicBezTo>
                    <a:pt x="495" y="210"/>
                    <a:pt x="495" y="210"/>
                    <a:pt x="495" y="210"/>
                  </a:cubicBezTo>
                  <a:cubicBezTo>
                    <a:pt x="494" y="210"/>
                    <a:pt x="494" y="210"/>
                    <a:pt x="494" y="210"/>
                  </a:cubicBezTo>
                  <a:cubicBezTo>
                    <a:pt x="494" y="207"/>
                    <a:pt x="494" y="207"/>
                    <a:pt x="494" y="207"/>
                  </a:cubicBezTo>
                  <a:cubicBezTo>
                    <a:pt x="495" y="207"/>
                    <a:pt x="495" y="207"/>
                    <a:pt x="495" y="207"/>
                  </a:cubicBezTo>
                  <a:cubicBezTo>
                    <a:pt x="494" y="206"/>
                    <a:pt x="494" y="206"/>
                    <a:pt x="494" y="206"/>
                  </a:cubicBezTo>
                  <a:cubicBezTo>
                    <a:pt x="494" y="201"/>
                    <a:pt x="494" y="201"/>
                    <a:pt x="494" y="201"/>
                  </a:cubicBezTo>
                  <a:lnTo>
                    <a:pt x="496" y="202"/>
                  </a:lnTo>
                  <a:close/>
                  <a:moveTo>
                    <a:pt x="494" y="151"/>
                  </a:moveTo>
                  <a:cubicBezTo>
                    <a:pt x="494" y="163"/>
                    <a:pt x="494" y="163"/>
                    <a:pt x="494" y="163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4" y="151"/>
                    <a:pt x="494" y="151"/>
                    <a:pt x="494" y="151"/>
                  </a:cubicBezTo>
                  <a:close/>
                  <a:moveTo>
                    <a:pt x="494" y="165"/>
                  </a:moveTo>
                  <a:cubicBezTo>
                    <a:pt x="494" y="168"/>
                    <a:pt x="494" y="168"/>
                    <a:pt x="494" y="168"/>
                  </a:cubicBezTo>
                  <a:cubicBezTo>
                    <a:pt x="493" y="168"/>
                    <a:pt x="493" y="168"/>
                    <a:pt x="493" y="168"/>
                  </a:cubicBezTo>
                  <a:cubicBezTo>
                    <a:pt x="493" y="165"/>
                    <a:pt x="493" y="165"/>
                    <a:pt x="493" y="165"/>
                  </a:cubicBezTo>
                  <a:cubicBezTo>
                    <a:pt x="494" y="165"/>
                    <a:pt x="494" y="165"/>
                    <a:pt x="494" y="165"/>
                  </a:cubicBezTo>
                  <a:close/>
                  <a:moveTo>
                    <a:pt x="494" y="171"/>
                  </a:moveTo>
                  <a:cubicBezTo>
                    <a:pt x="494" y="178"/>
                    <a:pt x="494" y="178"/>
                    <a:pt x="494" y="178"/>
                  </a:cubicBezTo>
                  <a:cubicBezTo>
                    <a:pt x="493" y="178"/>
                    <a:pt x="493" y="178"/>
                    <a:pt x="493" y="178"/>
                  </a:cubicBezTo>
                  <a:cubicBezTo>
                    <a:pt x="494" y="179"/>
                    <a:pt x="494" y="179"/>
                    <a:pt x="494" y="179"/>
                  </a:cubicBezTo>
                  <a:cubicBezTo>
                    <a:pt x="494" y="184"/>
                    <a:pt x="494" y="184"/>
                    <a:pt x="494" y="184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72"/>
                    <a:pt x="493" y="172"/>
                    <a:pt x="493" y="172"/>
                  </a:cubicBezTo>
                  <a:cubicBezTo>
                    <a:pt x="494" y="171"/>
                    <a:pt x="494" y="171"/>
                    <a:pt x="494" y="171"/>
                  </a:cubicBezTo>
                  <a:close/>
                  <a:moveTo>
                    <a:pt x="494" y="184"/>
                  </a:moveTo>
                  <a:cubicBezTo>
                    <a:pt x="494" y="192"/>
                    <a:pt x="494" y="192"/>
                    <a:pt x="494" y="192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3" y="189"/>
                    <a:pt x="493" y="189"/>
                    <a:pt x="493" y="189"/>
                  </a:cubicBezTo>
                  <a:cubicBezTo>
                    <a:pt x="494" y="188"/>
                    <a:pt x="494" y="188"/>
                    <a:pt x="494" y="188"/>
                  </a:cubicBezTo>
                  <a:cubicBezTo>
                    <a:pt x="493" y="188"/>
                    <a:pt x="493" y="188"/>
                    <a:pt x="493" y="188"/>
                  </a:cubicBezTo>
                  <a:cubicBezTo>
                    <a:pt x="493" y="184"/>
                    <a:pt x="493" y="184"/>
                    <a:pt x="493" y="184"/>
                  </a:cubicBezTo>
                  <a:cubicBezTo>
                    <a:pt x="494" y="184"/>
                    <a:pt x="494" y="184"/>
                    <a:pt x="494" y="184"/>
                  </a:cubicBezTo>
                  <a:close/>
                  <a:moveTo>
                    <a:pt x="494" y="195"/>
                  </a:moveTo>
                  <a:cubicBezTo>
                    <a:pt x="494" y="198"/>
                    <a:pt x="494" y="198"/>
                    <a:pt x="494" y="198"/>
                  </a:cubicBezTo>
                  <a:cubicBezTo>
                    <a:pt x="493" y="198"/>
                    <a:pt x="493" y="198"/>
                    <a:pt x="493" y="198"/>
                  </a:cubicBezTo>
                  <a:cubicBezTo>
                    <a:pt x="493" y="195"/>
                    <a:pt x="493" y="195"/>
                    <a:pt x="493" y="195"/>
                  </a:cubicBezTo>
                  <a:cubicBezTo>
                    <a:pt x="494" y="195"/>
                    <a:pt x="494" y="195"/>
                    <a:pt x="494" y="195"/>
                  </a:cubicBezTo>
                  <a:close/>
                  <a:moveTo>
                    <a:pt x="494" y="201"/>
                  </a:moveTo>
                  <a:cubicBezTo>
                    <a:pt x="494" y="206"/>
                    <a:pt x="494" y="206"/>
                    <a:pt x="494" y="206"/>
                  </a:cubicBezTo>
                  <a:cubicBezTo>
                    <a:pt x="493" y="204"/>
                    <a:pt x="493" y="204"/>
                    <a:pt x="493" y="204"/>
                  </a:cubicBezTo>
                  <a:cubicBezTo>
                    <a:pt x="493" y="199"/>
                    <a:pt x="493" y="199"/>
                    <a:pt x="493" y="199"/>
                  </a:cubicBezTo>
                  <a:cubicBezTo>
                    <a:pt x="494" y="201"/>
                    <a:pt x="494" y="201"/>
                    <a:pt x="494" y="201"/>
                  </a:cubicBezTo>
                  <a:close/>
                  <a:moveTo>
                    <a:pt x="494" y="207"/>
                  </a:moveTo>
                  <a:cubicBezTo>
                    <a:pt x="494" y="210"/>
                    <a:pt x="494" y="210"/>
                    <a:pt x="494" y="210"/>
                  </a:cubicBezTo>
                  <a:cubicBezTo>
                    <a:pt x="493" y="210"/>
                    <a:pt x="493" y="210"/>
                    <a:pt x="493" y="210"/>
                  </a:cubicBezTo>
                  <a:cubicBezTo>
                    <a:pt x="493" y="207"/>
                    <a:pt x="493" y="207"/>
                    <a:pt x="493" y="207"/>
                  </a:cubicBezTo>
                  <a:cubicBezTo>
                    <a:pt x="494" y="207"/>
                    <a:pt x="494" y="207"/>
                    <a:pt x="494" y="207"/>
                  </a:cubicBezTo>
                  <a:close/>
                  <a:moveTo>
                    <a:pt x="494" y="211"/>
                  </a:moveTo>
                  <a:cubicBezTo>
                    <a:pt x="494" y="216"/>
                    <a:pt x="494" y="216"/>
                    <a:pt x="494" y="216"/>
                  </a:cubicBezTo>
                  <a:cubicBezTo>
                    <a:pt x="493" y="217"/>
                    <a:pt x="493" y="217"/>
                    <a:pt x="493" y="217"/>
                  </a:cubicBezTo>
                  <a:cubicBezTo>
                    <a:pt x="493" y="213"/>
                    <a:pt x="493" y="213"/>
                    <a:pt x="493" y="213"/>
                  </a:cubicBezTo>
                  <a:lnTo>
                    <a:pt x="494" y="211"/>
                  </a:lnTo>
                  <a:close/>
                  <a:moveTo>
                    <a:pt x="493" y="152"/>
                  </a:moveTo>
                  <a:cubicBezTo>
                    <a:pt x="493" y="161"/>
                    <a:pt x="493" y="161"/>
                    <a:pt x="493" y="161"/>
                  </a:cubicBezTo>
                  <a:cubicBezTo>
                    <a:pt x="492" y="160"/>
                    <a:pt x="492" y="160"/>
                    <a:pt x="492" y="160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3" y="165"/>
                    <a:pt x="493" y="165"/>
                    <a:pt x="493" y="165"/>
                  </a:cubicBezTo>
                  <a:cubicBezTo>
                    <a:pt x="493" y="168"/>
                    <a:pt x="493" y="168"/>
                    <a:pt x="493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73"/>
                    <a:pt x="492" y="173"/>
                    <a:pt x="492" y="173"/>
                  </a:cubicBezTo>
                  <a:cubicBezTo>
                    <a:pt x="493" y="172"/>
                    <a:pt x="493" y="172"/>
                    <a:pt x="493" y="17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1" y="181"/>
                    <a:pt x="491" y="181"/>
                    <a:pt x="491" y="181"/>
                  </a:cubicBezTo>
                  <a:cubicBezTo>
                    <a:pt x="491" y="181"/>
                    <a:pt x="491" y="181"/>
                    <a:pt x="491" y="181"/>
                  </a:cubicBezTo>
                  <a:cubicBezTo>
                    <a:pt x="491" y="154"/>
                    <a:pt x="491" y="154"/>
                    <a:pt x="491" y="154"/>
                  </a:cubicBezTo>
                  <a:cubicBezTo>
                    <a:pt x="493" y="152"/>
                    <a:pt x="493" y="152"/>
                    <a:pt x="493" y="152"/>
                  </a:cubicBezTo>
                  <a:close/>
                  <a:moveTo>
                    <a:pt x="493" y="184"/>
                  </a:moveTo>
                  <a:cubicBezTo>
                    <a:pt x="493" y="188"/>
                    <a:pt x="493" y="188"/>
                    <a:pt x="493" y="188"/>
                  </a:cubicBezTo>
                  <a:cubicBezTo>
                    <a:pt x="491" y="188"/>
                    <a:pt x="491" y="188"/>
                    <a:pt x="491" y="188"/>
                  </a:cubicBezTo>
                  <a:cubicBezTo>
                    <a:pt x="491" y="185"/>
                    <a:pt x="491" y="185"/>
                    <a:pt x="491" y="185"/>
                  </a:cubicBezTo>
                  <a:cubicBezTo>
                    <a:pt x="493" y="184"/>
                    <a:pt x="493" y="184"/>
                    <a:pt x="493" y="184"/>
                  </a:cubicBezTo>
                  <a:close/>
                  <a:moveTo>
                    <a:pt x="493" y="189"/>
                  </a:moveTo>
                  <a:cubicBezTo>
                    <a:pt x="493" y="194"/>
                    <a:pt x="493" y="194"/>
                    <a:pt x="493" y="194"/>
                  </a:cubicBezTo>
                  <a:cubicBezTo>
                    <a:pt x="491" y="195"/>
                    <a:pt x="491" y="195"/>
                    <a:pt x="491" y="195"/>
                  </a:cubicBezTo>
                  <a:cubicBezTo>
                    <a:pt x="493" y="195"/>
                    <a:pt x="493" y="195"/>
                    <a:pt x="493" y="195"/>
                  </a:cubicBezTo>
                  <a:cubicBezTo>
                    <a:pt x="493" y="198"/>
                    <a:pt x="493" y="198"/>
                    <a:pt x="493" y="198"/>
                  </a:cubicBezTo>
                  <a:cubicBezTo>
                    <a:pt x="491" y="198"/>
                    <a:pt x="491" y="198"/>
                    <a:pt x="491" y="198"/>
                  </a:cubicBezTo>
                  <a:cubicBezTo>
                    <a:pt x="493" y="199"/>
                    <a:pt x="493" y="199"/>
                    <a:pt x="493" y="199"/>
                  </a:cubicBezTo>
                  <a:cubicBezTo>
                    <a:pt x="493" y="204"/>
                    <a:pt x="493" y="204"/>
                    <a:pt x="493" y="204"/>
                  </a:cubicBezTo>
                  <a:cubicBezTo>
                    <a:pt x="491" y="202"/>
                    <a:pt x="491" y="202"/>
                    <a:pt x="491" y="202"/>
                  </a:cubicBezTo>
                  <a:cubicBezTo>
                    <a:pt x="491" y="191"/>
                    <a:pt x="491" y="191"/>
                    <a:pt x="491" y="191"/>
                  </a:cubicBezTo>
                  <a:cubicBezTo>
                    <a:pt x="493" y="189"/>
                    <a:pt x="493" y="189"/>
                    <a:pt x="493" y="189"/>
                  </a:cubicBezTo>
                  <a:close/>
                  <a:moveTo>
                    <a:pt x="493" y="207"/>
                  </a:moveTo>
                  <a:cubicBezTo>
                    <a:pt x="493" y="210"/>
                    <a:pt x="493" y="210"/>
                    <a:pt x="493" y="210"/>
                  </a:cubicBezTo>
                  <a:cubicBezTo>
                    <a:pt x="491" y="211"/>
                    <a:pt x="491" y="211"/>
                    <a:pt x="491" y="211"/>
                  </a:cubicBezTo>
                  <a:cubicBezTo>
                    <a:pt x="491" y="207"/>
                    <a:pt x="491" y="207"/>
                    <a:pt x="491" y="207"/>
                  </a:cubicBezTo>
                  <a:cubicBezTo>
                    <a:pt x="493" y="207"/>
                    <a:pt x="493" y="207"/>
                    <a:pt x="493" y="207"/>
                  </a:cubicBezTo>
                  <a:close/>
                  <a:moveTo>
                    <a:pt x="493" y="213"/>
                  </a:moveTo>
                  <a:cubicBezTo>
                    <a:pt x="493" y="217"/>
                    <a:pt x="493" y="217"/>
                    <a:pt x="493" y="217"/>
                  </a:cubicBezTo>
                  <a:cubicBezTo>
                    <a:pt x="491" y="219"/>
                    <a:pt x="491" y="219"/>
                    <a:pt x="491" y="219"/>
                  </a:cubicBezTo>
                  <a:cubicBezTo>
                    <a:pt x="491" y="214"/>
                    <a:pt x="491" y="214"/>
                    <a:pt x="491" y="214"/>
                  </a:cubicBezTo>
                  <a:lnTo>
                    <a:pt x="493" y="213"/>
                  </a:lnTo>
                  <a:close/>
                  <a:moveTo>
                    <a:pt x="491" y="154"/>
                  </a:moveTo>
                  <a:cubicBezTo>
                    <a:pt x="491" y="181"/>
                    <a:pt x="491" y="181"/>
                    <a:pt x="491" y="181"/>
                  </a:cubicBezTo>
                  <a:cubicBezTo>
                    <a:pt x="491" y="185"/>
                    <a:pt x="491" y="185"/>
                    <a:pt x="491" y="185"/>
                  </a:cubicBezTo>
                  <a:cubicBezTo>
                    <a:pt x="491" y="185"/>
                    <a:pt x="491" y="185"/>
                    <a:pt x="491" y="185"/>
                  </a:cubicBezTo>
                  <a:cubicBezTo>
                    <a:pt x="491" y="188"/>
                    <a:pt x="491" y="188"/>
                    <a:pt x="491" y="188"/>
                  </a:cubicBezTo>
                  <a:cubicBezTo>
                    <a:pt x="490" y="188"/>
                    <a:pt x="490" y="188"/>
                    <a:pt x="490" y="188"/>
                  </a:cubicBezTo>
                  <a:cubicBezTo>
                    <a:pt x="490" y="192"/>
                    <a:pt x="490" y="192"/>
                    <a:pt x="490" y="192"/>
                  </a:cubicBezTo>
                  <a:cubicBezTo>
                    <a:pt x="491" y="191"/>
                    <a:pt x="491" y="191"/>
                    <a:pt x="491" y="191"/>
                  </a:cubicBezTo>
                  <a:cubicBezTo>
                    <a:pt x="491" y="202"/>
                    <a:pt x="491" y="202"/>
                    <a:pt x="491" y="202"/>
                  </a:cubicBezTo>
                  <a:cubicBezTo>
                    <a:pt x="489" y="200"/>
                    <a:pt x="489" y="200"/>
                    <a:pt x="489" y="200"/>
                  </a:cubicBezTo>
                  <a:cubicBezTo>
                    <a:pt x="488" y="208"/>
                    <a:pt x="488" y="208"/>
                    <a:pt x="488" y="208"/>
                  </a:cubicBezTo>
                  <a:cubicBezTo>
                    <a:pt x="491" y="207"/>
                    <a:pt x="491" y="207"/>
                    <a:pt x="491" y="207"/>
                  </a:cubicBezTo>
                  <a:cubicBezTo>
                    <a:pt x="491" y="211"/>
                    <a:pt x="491" y="211"/>
                    <a:pt x="491" y="211"/>
                  </a:cubicBezTo>
                  <a:cubicBezTo>
                    <a:pt x="488" y="211"/>
                    <a:pt x="488" y="211"/>
                    <a:pt x="488" y="211"/>
                  </a:cubicBezTo>
                  <a:cubicBezTo>
                    <a:pt x="487" y="219"/>
                    <a:pt x="487" y="219"/>
                    <a:pt x="487" y="219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91" y="219"/>
                    <a:pt x="491" y="219"/>
                    <a:pt x="491" y="219"/>
                  </a:cubicBezTo>
                  <a:cubicBezTo>
                    <a:pt x="486" y="224"/>
                    <a:pt x="486" y="224"/>
                    <a:pt x="486" y="224"/>
                  </a:cubicBezTo>
                  <a:cubicBezTo>
                    <a:pt x="486" y="224"/>
                    <a:pt x="486" y="224"/>
                    <a:pt x="486" y="224"/>
                  </a:cubicBezTo>
                  <a:cubicBezTo>
                    <a:pt x="486" y="225"/>
                    <a:pt x="486" y="225"/>
                    <a:pt x="486" y="225"/>
                  </a:cubicBezTo>
                  <a:cubicBezTo>
                    <a:pt x="486" y="192"/>
                    <a:pt x="486" y="192"/>
                    <a:pt x="486" y="192"/>
                  </a:cubicBezTo>
                  <a:cubicBezTo>
                    <a:pt x="486" y="193"/>
                    <a:pt x="486" y="193"/>
                    <a:pt x="486" y="193"/>
                  </a:cubicBezTo>
                  <a:cubicBezTo>
                    <a:pt x="487" y="188"/>
                    <a:pt x="487" y="188"/>
                    <a:pt x="487" y="188"/>
                  </a:cubicBezTo>
                  <a:cubicBezTo>
                    <a:pt x="486" y="188"/>
                    <a:pt x="486" y="188"/>
                    <a:pt x="486" y="188"/>
                  </a:cubicBezTo>
                  <a:cubicBezTo>
                    <a:pt x="486" y="185"/>
                    <a:pt x="486" y="185"/>
                    <a:pt x="486" y="185"/>
                  </a:cubicBezTo>
                  <a:cubicBezTo>
                    <a:pt x="487" y="185"/>
                    <a:pt x="487" y="185"/>
                    <a:pt x="487" y="185"/>
                  </a:cubicBezTo>
                  <a:cubicBezTo>
                    <a:pt x="488" y="181"/>
                    <a:pt x="488" y="181"/>
                    <a:pt x="488" y="181"/>
                  </a:cubicBezTo>
                  <a:cubicBezTo>
                    <a:pt x="486" y="183"/>
                    <a:pt x="486" y="183"/>
                    <a:pt x="486" y="183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8" y="173"/>
                    <a:pt x="488" y="173"/>
                    <a:pt x="488" y="173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8" y="165"/>
                    <a:pt x="488" y="165"/>
                    <a:pt x="488" y="165"/>
                  </a:cubicBezTo>
                  <a:cubicBezTo>
                    <a:pt x="489" y="160"/>
                    <a:pt x="489" y="160"/>
                    <a:pt x="489" y="160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6" y="158"/>
                    <a:pt x="486" y="158"/>
                    <a:pt x="486" y="158"/>
                  </a:cubicBezTo>
                  <a:lnTo>
                    <a:pt x="491" y="154"/>
                  </a:lnTo>
                  <a:close/>
                  <a:moveTo>
                    <a:pt x="486" y="158"/>
                  </a:moveTo>
                  <a:cubicBezTo>
                    <a:pt x="486" y="162"/>
                    <a:pt x="486" y="162"/>
                    <a:pt x="486" y="162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0"/>
                    <a:pt x="483" y="160"/>
                    <a:pt x="483" y="160"/>
                  </a:cubicBezTo>
                  <a:cubicBezTo>
                    <a:pt x="486" y="158"/>
                    <a:pt x="486" y="158"/>
                    <a:pt x="486" y="158"/>
                  </a:cubicBezTo>
                  <a:close/>
                  <a:moveTo>
                    <a:pt x="486" y="165"/>
                  </a:moveTo>
                  <a:cubicBezTo>
                    <a:pt x="486" y="168"/>
                    <a:pt x="486" y="168"/>
                    <a:pt x="486" y="168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6" y="165"/>
                    <a:pt x="486" y="165"/>
                    <a:pt x="486" y="165"/>
                  </a:cubicBezTo>
                  <a:close/>
                  <a:moveTo>
                    <a:pt x="486" y="170"/>
                  </a:moveTo>
                  <a:cubicBezTo>
                    <a:pt x="483" y="168"/>
                    <a:pt x="483" y="168"/>
                    <a:pt x="483" y="168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486" y="175"/>
                    <a:pt x="486" y="175"/>
                    <a:pt x="486" y="175"/>
                  </a:cubicBezTo>
                  <a:cubicBezTo>
                    <a:pt x="483" y="175"/>
                    <a:pt x="483" y="175"/>
                    <a:pt x="483" y="175"/>
                  </a:cubicBezTo>
                  <a:cubicBezTo>
                    <a:pt x="483" y="178"/>
                    <a:pt x="483" y="178"/>
                    <a:pt x="483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6" y="170"/>
                    <a:pt x="486" y="170"/>
                    <a:pt x="486" y="170"/>
                  </a:cubicBezTo>
                  <a:close/>
                  <a:moveTo>
                    <a:pt x="486" y="178"/>
                  </a:moveTo>
                  <a:cubicBezTo>
                    <a:pt x="486" y="183"/>
                    <a:pt x="486" y="183"/>
                    <a:pt x="486" y="183"/>
                  </a:cubicBezTo>
                  <a:cubicBezTo>
                    <a:pt x="483" y="185"/>
                    <a:pt x="483" y="185"/>
                    <a:pt x="483" y="185"/>
                  </a:cubicBezTo>
                  <a:cubicBezTo>
                    <a:pt x="486" y="185"/>
                    <a:pt x="486" y="185"/>
                    <a:pt x="486" y="185"/>
                  </a:cubicBezTo>
                  <a:cubicBezTo>
                    <a:pt x="486" y="188"/>
                    <a:pt x="486" y="188"/>
                    <a:pt x="486" y="188"/>
                  </a:cubicBezTo>
                  <a:cubicBezTo>
                    <a:pt x="483" y="188"/>
                    <a:pt x="483" y="188"/>
                    <a:pt x="483" y="188"/>
                  </a:cubicBezTo>
                  <a:cubicBezTo>
                    <a:pt x="483" y="181"/>
                    <a:pt x="483" y="181"/>
                    <a:pt x="483" y="181"/>
                  </a:cubicBezTo>
                  <a:cubicBezTo>
                    <a:pt x="486" y="178"/>
                    <a:pt x="486" y="178"/>
                    <a:pt x="486" y="178"/>
                  </a:cubicBezTo>
                  <a:close/>
                  <a:moveTo>
                    <a:pt x="486" y="192"/>
                  </a:moveTo>
                  <a:cubicBezTo>
                    <a:pt x="486" y="225"/>
                    <a:pt x="486" y="225"/>
                    <a:pt x="486" y="225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5" y="211"/>
                    <a:pt x="485" y="211"/>
                    <a:pt x="485" y="211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3" y="208"/>
                    <a:pt x="483" y="208"/>
                    <a:pt x="483" y="208"/>
                  </a:cubicBezTo>
                  <a:cubicBezTo>
                    <a:pt x="485" y="208"/>
                    <a:pt x="485" y="208"/>
                    <a:pt x="485" y="208"/>
                  </a:cubicBezTo>
                  <a:cubicBezTo>
                    <a:pt x="485" y="201"/>
                    <a:pt x="485" y="201"/>
                    <a:pt x="485" y="201"/>
                  </a:cubicBezTo>
                  <a:cubicBezTo>
                    <a:pt x="483" y="203"/>
                    <a:pt x="483" y="203"/>
                    <a:pt x="483" y="203"/>
                  </a:cubicBezTo>
                  <a:cubicBezTo>
                    <a:pt x="483" y="195"/>
                    <a:pt x="483" y="195"/>
                    <a:pt x="483" y="195"/>
                  </a:cubicBezTo>
                  <a:cubicBezTo>
                    <a:pt x="484" y="195"/>
                    <a:pt x="484" y="195"/>
                    <a:pt x="484" y="195"/>
                  </a:cubicBezTo>
                  <a:cubicBezTo>
                    <a:pt x="483" y="194"/>
                    <a:pt x="483" y="194"/>
                    <a:pt x="483" y="194"/>
                  </a:cubicBezTo>
                  <a:cubicBezTo>
                    <a:pt x="483" y="190"/>
                    <a:pt x="483" y="190"/>
                    <a:pt x="483" y="190"/>
                  </a:cubicBezTo>
                  <a:lnTo>
                    <a:pt x="486" y="192"/>
                  </a:lnTo>
                  <a:close/>
                  <a:moveTo>
                    <a:pt x="483" y="160"/>
                  </a:moveTo>
                  <a:cubicBezTo>
                    <a:pt x="483" y="164"/>
                    <a:pt x="483" y="164"/>
                    <a:pt x="483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83" y="172"/>
                    <a:pt x="483" y="172"/>
                    <a:pt x="483" y="172"/>
                  </a:cubicBezTo>
                  <a:cubicBezTo>
                    <a:pt x="481" y="170"/>
                    <a:pt x="481" y="170"/>
                    <a:pt x="481" y="170"/>
                  </a:cubicBezTo>
                  <a:cubicBezTo>
                    <a:pt x="481" y="175"/>
                    <a:pt x="481" y="175"/>
                    <a:pt x="481" y="175"/>
                  </a:cubicBezTo>
                  <a:cubicBezTo>
                    <a:pt x="483" y="175"/>
                    <a:pt x="483" y="175"/>
                    <a:pt x="483" y="175"/>
                  </a:cubicBezTo>
                  <a:cubicBezTo>
                    <a:pt x="483" y="178"/>
                    <a:pt x="483" y="178"/>
                    <a:pt x="483" y="178"/>
                  </a:cubicBezTo>
                  <a:cubicBezTo>
                    <a:pt x="481" y="178"/>
                    <a:pt x="481" y="178"/>
                    <a:pt x="481" y="178"/>
                  </a:cubicBezTo>
                  <a:cubicBezTo>
                    <a:pt x="480" y="183"/>
                    <a:pt x="480" y="183"/>
                    <a:pt x="480" y="183"/>
                  </a:cubicBezTo>
                  <a:cubicBezTo>
                    <a:pt x="483" y="181"/>
                    <a:pt x="483" y="181"/>
                    <a:pt x="483" y="181"/>
                  </a:cubicBezTo>
                  <a:cubicBezTo>
                    <a:pt x="483" y="188"/>
                    <a:pt x="483" y="188"/>
                    <a:pt x="483" y="188"/>
                  </a:cubicBezTo>
                  <a:cubicBezTo>
                    <a:pt x="482" y="189"/>
                    <a:pt x="482" y="189"/>
                    <a:pt x="482" y="189"/>
                  </a:cubicBezTo>
                  <a:cubicBezTo>
                    <a:pt x="483" y="190"/>
                    <a:pt x="483" y="190"/>
                    <a:pt x="483" y="190"/>
                  </a:cubicBezTo>
                  <a:cubicBezTo>
                    <a:pt x="483" y="194"/>
                    <a:pt x="483" y="194"/>
                    <a:pt x="483" y="194"/>
                  </a:cubicBezTo>
                  <a:cubicBezTo>
                    <a:pt x="480" y="191"/>
                    <a:pt x="480" y="191"/>
                    <a:pt x="480" y="191"/>
                  </a:cubicBezTo>
                  <a:cubicBezTo>
                    <a:pt x="479" y="192"/>
                    <a:pt x="479" y="192"/>
                    <a:pt x="479" y="192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83" y="160"/>
                    <a:pt x="483" y="160"/>
                    <a:pt x="483" y="160"/>
                  </a:cubicBezTo>
                  <a:close/>
                  <a:moveTo>
                    <a:pt x="483" y="195"/>
                  </a:moveTo>
                  <a:cubicBezTo>
                    <a:pt x="483" y="203"/>
                    <a:pt x="483" y="203"/>
                    <a:pt x="483" y="203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9" y="202"/>
                    <a:pt x="479" y="202"/>
                    <a:pt x="479" y="202"/>
                  </a:cubicBezTo>
                  <a:cubicBezTo>
                    <a:pt x="483" y="199"/>
                    <a:pt x="483" y="199"/>
                    <a:pt x="483" y="199"/>
                  </a:cubicBezTo>
                  <a:cubicBezTo>
                    <a:pt x="479" y="200"/>
                    <a:pt x="479" y="200"/>
                    <a:pt x="479" y="200"/>
                  </a:cubicBezTo>
                  <a:cubicBezTo>
                    <a:pt x="479" y="196"/>
                    <a:pt x="479" y="196"/>
                    <a:pt x="479" y="196"/>
                  </a:cubicBezTo>
                  <a:cubicBezTo>
                    <a:pt x="483" y="195"/>
                    <a:pt x="483" y="195"/>
                    <a:pt x="483" y="195"/>
                  </a:cubicBezTo>
                  <a:close/>
                  <a:moveTo>
                    <a:pt x="483" y="208"/>
                  </a:moveTo>
                  <a:cubicBezTo>
                    <a:pt x="483" y="211"/>
                    <a:pt x="483" y="211"/>
                    <a:pt x="483" y="211"/>
                  </a:cubicBezTo>
                  <a:cubicBezTo>
                    <a:pt x="479" y="212"/>
                    <a:pt x="479" y="212"/>
                    <a:pt x="479" y="212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83" y="208"/>
                    <a:pt x="483" y="208"/>
                    <a:pt x="483" y="208"/>
                  </a:cubicBezTo>
                  <a:close/>
                  <a:moveTo>
                    <a:pt x="483" y="219"/>
                  </a:moveTo>
                  <a:cubicBezTo>
                    <a:pt x="483" y="228"/>
                    <a:pt x="483" y="228"/>
                    <a:pt x="483" y="228"/>
                  </a:cubicBezTo>
                  <a:cubicBezTo>
                    <a:pt x="479" y="232"/>
                    <a:pt x="479" y="232"/>
                    <a:pt x="479" y="232"/>
                  </a:cubicBezTo>
                  <a:cubicBezTo>
                    <a:pt x="479" y="227"/>
                    <a:pt x="479" y="227"/>
                    <a:pt x="479" y="227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82" y="222"/>
                    <a:pt x="482" y="222"/>
                    <a:pt x="482" y="222"/>
                  </a:cubicBezTo>
                  <a:cubicBezTo>
                    <a:pt x="479" y="220"/>
                    <a:pt x="479" y="220"/>
                    <a:pt x="479" y="220"/>
                  </a:cubicBezTo>
                  <a:cubicBezTo>
                    <a:pt x="479" y="215"/>
                    <a:pt x="479" y="215"/>
                    <a:pt x="479" y="215"/>
                  </a:cubicBezTo>
                  <a:lnTo>
                    <a:pt x="483" y="219"/>
                  </a:lnTo>
                  <a:close/>
                  <a:moveTo>
                    <a:pt x="479" y="163"/>
                  </a:moveTo>
                  <a:cubicBezTo>
                    <a:pt x="479" y="192"/>
                    <a:pt x="479" y="192"/>
                    <a:pt x="479" y="192"/>
                  </a:cubicBezTo>
                  <a:cubicBezTo>
                    <a:pt x="478" y="196"/>
                    <a:pt x="478" y="196"/>
                    <a:pt x="478" y="196"/>
                  </a:cubicBezTo>
                  <a:cubicBezTo>
                    <a:pt x="479" y="196"/>
                    <a:pt x="479" y="196"/>
                    <a:pt x="479" y="196"/>
                  </a:cubicBezTo>
                  <a:cubicBezTo>
                    <a:pt x="479" y="200"/>
                    <a:pt x="479" y="200"/>
                    <a:pt x="479" y="200"/>
                  </a:cubicBezTo>
                  <a:cubicBezTo>
                    <a:pt x="477" y="200"/>
                    <a:pt x="477" y="200"/>
                    <a:pt x="477" y="200"/>
                  </a:cubicBezTo>
                  <a:cubicBezTo>
                    <a:pt x="476" y="205"/>
                    <a:pt x="476" y="205"/>
                    <a:pt x="476" y="205"/>
                  </a:cubicBezTo>
                  <a:cubicBezTo>
                    <a:pt x="479" y="202"/>
                    <a:pt x="479" y="202"/>
                    <a:pt x="479" y="202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8" y="209"/>
                    <a:pt x="478" y="209"/>
                    <a:pt x="478" y="209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9" y="212"/>
                    <a:pt x="479" y="212"/>
                    <a:pt x="479" y="212"/>
                  </a:cubicBezTo>
                  <a:cubicBezTo>
                    <a:pt x="477" y="212"/>
                    <a:pt x="477" y="212"/>
                    <a:pt x="477" y="212"/>
                  </a:cubicBezTo>
                  <a:cubicBezTo>
                    <a:pt x="479" y="215"/>
                    <a:pt x="479" y="215"/>
                    <a:pt x="479" y="215"/>
                  </a:cubicBezTo>
                  <a:cubicBezTo>
                    <a:pt x="479" y="220"/>
                    <a:pt x="479" y="220"/>
                    <a:pt x="479" y="220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197"/>
                    <a:pt x="475" y="197"/>
                    <a:pt x="475" y="197"/>
                  </a:cubicBezTo>
                  <a:cubicBezTo>
                    <a:pt x="475" y="197"/>
                    <a:pt x="475" y="197"/>
                    <a:pt x="475" y="197"/>
                  </a:cubicBezTo>
                  <a:cubicBezTo>
                    <a:pt x="476" y="192"/>
                    <a:pt x="476" y="192"/>
                    <a:pt x="476" y="192"/>
                  </a:cubicBezTo>
                  <a:cubicBezTo>
                    <a:pt x="475" y="193"/>
                    <a:pt x="475" y="193"/>
                    <a:pt x="475" y="193"/>
                  </a:cubicBezTo>
                  <a:cubicBezTo>
                    <a:pt x="475" y="186"/>
                    <a:pt x="475" y="186"/>
                    <a:pt x="475" y="186"/>
                  </a:cubicBezTo>
                  <a:cubicBezTo>
                    <a:pt x="475" y="186"/>
                    <a:pt x="475" y="186"/>
                    <a:pt x="475" y="186"/>
                  </a:cubicBezTo>
                  <a:cubicBezTo>
                    <a:pt x="475" y="185"/>
                    <a:pt x="475" y="185"/>
                    <a:pt x="475" y="185"/>
                  </a:cubicBezTo>
                  <a:cubicBezTo>
                    <a:pt x="475" y="180"/>
                    <a:pt x="475" y="180"/>
                    <a:pt x="475" y="180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78"/>
                    <a:pt x="477" y="178"/>
                    <a:pt x="477" y="178"/>
                  </a:cubicBezTo>
                  <a:cubicBezTo>
                    <a:pt x="475" y="178"/>
                    <a:pt x="475" y="178"/>
                    <a:pt x="475" y="178"/>
                  </a:cubicBezTo>
                  <a:cubicBezTo>
                    <a:pt x="475" y="174"/>
                    <a:pt x="475" y="174"/>
                    <a:pt x="475" y="174"/>
                  </a:cubicBezTo>
                  <a:cubicBezTo>
                    <a:pt x="477" y="174"/>
                    <a:pt x="477" y="174"/>
                    <a:pt x="477" y="174"/>
                  </a:cubicBezTo>
                  <a:cubicBezTo>
                    <a:pt x="477" y="169"/>
                    <a:pt x="477" y="169"/>
                    <a:pt x="477" y="169"/>
                  </a:cubicBezTo>
                  <a:cubicBezTo>
                    <a:pt x="475" y="172"/>
                    <a:pt x="475" y="172"/>
                    <a:pt x="475" y="172"/>
                  </a:cubicBezTo>
                  <a:cubicBezTo>
                    <a:pt x="475" y="167"/>
                    <a:pt x="475" y="167"/>
                    <a:pt x="475" y="167"/>
                  </a:cubicBezTo>
                  <a:cubicBezTo>
                    <a:pt x="479" y="163"/>
                    <a:pt x="479" y="163"/>
                    <a:pt x="479" y="163"/>
                  </a:cubicBezTo>
                  <a:close/>
                  <a:moveTo>
                    <a:pt x="479" y="222"/>
                  </a:moveTo>
                  <a:cubicBezTo>
                    <a:pt x="479" y="225"/>
                    <a:pt x="479" y="225"/>
                    <a:pt x="479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9" y="222"/>
                    <a:pt x="479" y="222"/>
                    <a:pt x="479" y="222"/>
                  </a:cubicBezTo>
                  <a:close/>
                  <a:moveTo>
                    <a:pt x="479" y="227"/>
                  </a:moveTo>
                  <a:cubicBezTo>
                    <a:pt x="479" y="232"/>
                    <a:pt x="479" y="232"/>
                    <a:pt x="479" y="232"/>
                  </a:cubicBezTo>
                  <a:cubicBezTo>
                    <a:pt x="475" y="238"/>
                    <a:pt x="475" y="238"/>
                    <a:pt x="475" y="238"/>
                  </a:cubicBezTo>
                  <a:cubicBezTo>
                    <a:pt x="475" y="233"/>
                    <a:pt x="475" y="233"/>
                    <a:pt x="475" y="233"/>
                  </a:cubicBezTo>
                  <a:lnTo>
                    <a:pt x="479" y="227"/>
                  </a:lnTo>
                  <a:close/>
                  <a:moveTo>
                    <a:pt x="475" y="167"/>
                  </a:moveTo>
                  <a:cubicBezTo>
                    <a:pt x="475" y="172"/>
                    <a:pt x="475" y="172"/>
                    <a:pt x="475" y="172"/>
                  </a:cubicBezTo>
                  <a:cubicBezTo>
                    <a:pt x="472" y="174"/>
                    <a:pt x="472" y="174"/>
                    <a:pt x="472" y="174"/>
                  </a:cubicBezTo>
                  <a:cubicBezTo>
                    <a:pt x="475" y="174"/>
                    <a:pt x="475" y="174"/>
                    <a:pt x="475" y="174"/>
                  </a:cubicBezTo>
                  <a:cubicBezTo>
                    <a:pt x="475" y="178"/>
                    <a:pt x="475" y="178"/>
                    <a:pt x="475" y="178"/>
                  </a:cubicBezTo>
                  <a:cubicBezTo>
                    <a:pt x="472" y="177"/>
                    <a:pt x="472" y="177"/>
                    <a:pt x="472" y="177"/>
                  </a:cubicBezTo>
                  <a:cubicBezTo>
                    <a:pt x="475" y="180"/>
                    <a:pt x="475" y="180"/>
                    <a:pt x="475" y="180"/>
                  </a:cubicBezTo>
                  <a:cubicBezTo>
                    <a:pt x="475" y="185"/>
                    <a:pt x="475" y="185"/>
                    <a:pt x="475" y="185"/>
                  </a:cubicBezTo>
                  <a:cubicBezTo>
                    <a:pt x="470" y="181"/>
                    <a:pt x="470" y="181"/>
                    <a:pt x="470" y="181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75" y="167"/>
                    <a:pt x="475" y="167"/>
                    <a:pt x="475" y="167"/>
                  </a:cubicBezTo>
                  <a:close/>
                  <a:moveTo>
                    <a:pt x="475" y="186"/>
                  </a:moveTo>
                  <a:cubicBezTo>
                    <a:pt x="475" y="193"/>
                    <a:pt x="475" y="193"/>
                    <a:pt x="475" y="193"/>
                  </a:cubicBezTo>
                  <a:cubicBezTo>
                    <a:pt x="470" y="197"/>
                    <a:pt x="470" y="197"/>
                    <a:pt x="470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0" y="189"/>
                    <a:pt x="470" y="189"/>
                    <a:pt x="470" y="189"/>
                  </a:cubicBezTo>
                  <a:cubicBezTo>
                    <a:pt x="470" y="186"/>
                    <a:pt x="470" y="186"/>
                    <a:pt x="470" y="186"/>
                  </a:cubicBezTo>
                  <a:cubicBezTo>
                    <a:pt x="475" y="186"/>
                    <a:pt x="475" y="186"/>
                    <a:pt x="475" y="186"/>
                  </a:cubicBezTo>
                  <a:close/>
                  <a:moveTo>
                    <a:pt x="475" y="197"/>
                  </a:moveTo>
                  <a:cubicBezTo>
                    <a:pt x="470" y="198"/>
                    <a:pt x="470" y="198"/>
                    <a:pt x="470" y="198"/>
                  </a:cubicBezTo>
                  <a:cubicBezTo>
                    <a:pt x="470" y="201"/>
                    <a:pt x="470" y="201"/>
                    <a:pt x="470" y="201"/>
                  </a:cubicBezTo>
                  <a:cubicBezTo>
                    <a:pt x="474" y="201"/>
                    <a:pt x="474" y="201"/>
                    <a:pt x="474" y="201"/>
                  </a:cubicBezTo>
                  <a:cubicBezTo>
                    <a:pt x="472" y="207"/>
                    <a:pt x="472" y="207"/>
                    <a:pt x="472" y="207"/>
                  </a:cubicBezTo>
                  <a:cubicBezTo>
                    <a:pt x="470" y="205"/>
                    <a:pt x="470" y="205"/>
                    <a:pt x="470" y="205"/>
                  </a:cubicBezTo>
                  <a:cubicBezTo>
                    <a:pt x="470" y="216"/>
                    <a:pt x="470" y="216"/>
                    <a:pt x="470" y="216"/>
                  </a:cubicBezTo>
                  <a:cubicBezTo>
                    <a:pt x="471" y="215"/>
                    <a:pt x="471" y="215"/>
                    <a:pt x="471" y="215"/>
                  </a:cubicBezTo>
                  <a:cubicBezTo>
                    <a:pt x="471" y="223"/>
                    <a:pt x="471" y="223"/>
                    <a:pt x="471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0" y="226"/>
                    <a:pt x="470" y="226"/>
                    <a:pt x="470" y="226"/>
                  </a:cubicBezTo>
                  <a:cubicBezTo>
                    <a:pt x="470" y="226"/>
                    <a:pt x="470" y="226"/>
                    <a:pt x="470" y="226"/>
                  </a:cubicBezTo>
                  <a:cubicBezTo>
                    <a:pt x="470" y="231"/>
                    <a:pt x="470" y="231"/>
                    <a:pt x="470" y="231"/>
                  </a:cubicBezTo>
                  <a:cubicBezTo>
                    <a:pt x="470" y="243"/>
                    <a:pt x="470" y="243"/>
                    <a:pt x="470" y="243"/>
                  </a:cubicBezTo>
                  <a:cubicBezTo>
                    <a:pt x="472" y="240"/>
                    <a:pt x="472" y="240"/>
                    <a:pt x="472" y="240"/>
                  </a:cubicBezTo>
                  <a:cubicBezTo>
                    <a:pt x="472" y="240"/>
                    <a:pt x="472" y="240"/>
                    <a:pt x="472" y="240"/>
                  </a:cubicBezTo>
                  <a:cubicBezTo>
                    <a:pt x="472" y="240"/>
                    <a:pt x="472" y="240"/>
                    <a:pt x="472" y="240"/>
                  </a:cubicBezTo>
                  <a:cubicBezTo>
                    <a:pt x="473" y="240"/>
                    <a:pt x="473" y="240"/>
                    <a:pt x="473" y="240"/>
                  </a:cubicBezTo>
                  <a:cubicBezTo>
                    <a:pt x="473" y="240"/>
                    <a:pt x="473" y="240"/>
                    <a:pt x="473" y="240"/>
                  </a:cubicBezTo>
                  <a:cubicBezTo>
                    <a:pt x="473" y="240"/>
                    <a:pt x="473" y="240"/>
                    <a:pt x="473" y="240"/>
                  </a:cubicBezTo>
                  <a:cubicBezTo>
                    <a:pt x="475" y="238"/>
                    <a:pt x="475" y="238"/>
                    <a:pt x="475" y="238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4" y="223"/>
                    <a:pt x="474" y="223"/>
                    <a:pt x="474" y="223"/>
                  </a:cubicBezTo>
                  <a:cubicBezTo>
                    <a:pt x="475" y="215"/>
                    <a:pt x="475" y="215"/>
                    <a:pt x="475" y="215"/>
                  </a:cubicBezTo>
                  <a:lnTo>
                    <a:pt x="475" y="197"/>
                  </a:lnTo>
                  <a:close/>
                  <a:moveTo>
                    <a:pt x="470" y="171"/>
                  </a:moveTo>
                  <a:cubicBezTo>
                    <a:pt x="470" y="181"/>
                    <a:pt x="470" y="181"/>
                    <a:pt x="470" y="181"/>
                  </a:cubicBezTo>
                  <a:cubicBezTo>
                    <a:pt x="469" y="179"/>
                    <a:pt x="469" y="179"/>
                    <a:pt x="469" y="179"/>
                  </a:cubicBezTo>
                  <a:cubicBezTo>
                    <a:pt x="468" y="180"/>
                    <a:pt x="468" y="180"/>
                    <a:pt x="468" y="180"/>
                  </a:cubicBezTo>
                  <a:cubicBezTo>
                    <a:pt x="468" y="172"/>
                    <a:pt x="468" y="172"/>
                    <a:pt x="468" y="172"/>
                  </a:cubicBezTo>
                  <a:cubicBezTo>
                    <a:pt x="470" y="171"/>
                    <a:pt x="470" y="171"/>
                    <a:pt x="470" y="171"/>
                  </a:cubicBezTo>
                  <a:close/>
                  <a:moveTo>
                    <a:pt x="470" y="186"/>
                  </a:moveTo>
                  <a:cubicBezTo>
                    <a:pt x="470" y="189"/>
                    <a:pt x="470" y="189"/>
                    <a:pt x="470" y="189"/>
                  </a:cubicBezTo>
                  <a:cubicBezTo>
                    <a:pt x="468" y="189"/>
                    <a:pt x="468" y="189"/>
                    <a:pt x="468" y="189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70" y="186"/>
                    <a:pt x="470" y="186"/>
                    <a:pt x="470" y="186"/>
                  </a:cubicBezTo>
                  <a:close/>
                  <a:moveTo>
                    <a:pt x="470" y="193"/>
                  </a:moveTo>
                  <a:cubicBezTo>
                    <a:pt x="470" y="197"/>
                    <a:pt x="470" y="197"/>
                    <a:pt x="470" y="197"/>
                  </a:cubicBezTo>
                  <a:cubicBezTo>
                    <a:pt x="469" y="198"/>
                    <a:pt x="469" y="198"/>
                    <a:pt x="469" y="198"/>
                  </a:cubicBezTo>
                  <a:cubicBezTo>
                    <a:pt x="470" y="198"/>
                    <a:pt x="470" y="198"/>
                    <a:pt x="470" y="198"/>
                  </a:cubicBezTo>
                  <a:cubicBezTo>
                    <a:pt x="470" y="201"/>
                    <a:pt x="470" y="201"/>
                    <a:pt x="470" y="201"/>
                  </a:cubicBezTo>
                  <a:cubicBezTo>
                    <a:pt x="468" y="202"/>
                    <a:pt x="468" y="202"/>
                    <a:pt x="468" y="202"/>
                  </a:cubicBezTo>
                  <a:cubicBezTo>
                    <a:pt x="468" y="194"/>
                    <a:pt x="468" y="194"/>
                    <a:pt x="468" y="194"/>
                  </a:cubicBezTo>
                  <a:cubicBezTo>
                    <a:pt x="470" y="193"/>
                    <a:pt x="470" y="193"/>
                    <a:pt x="470" y="193"/>
                  </a:cubicBezTo>
                  <a:close/>
                  <a:moveTo>
                    <a:pt x="470" y="205"/>
                  </a:moveTo>
                  <a:cubicBezTo>
                    <a:pt x="470" y="216"/>
                    <a:pt x="470" y="216"/>
                    <a:pt x="470" y="216"/>
                  </a:cubicBezTo>
                  <a:cubicBezTo>
                    <a:pt x="468" y="218"/>
                    <a:pt x="468" y="218"/>
                    <a:pt x="468" y="218"/>
                  </a:cubicBezTo>
                  <a:cubicBezTo>
                    <a:pt x="468" y="210"/>
                    <a:pt x="468" y="210"/>
                    <a:pt x="468" y="210"/>
                  </a:cubicBezTo>
                  <a:cubicBezTo>
                    <a:pt x="470" y="210"/>
                    <a:pt x="470" y="210"/>
                    <a:pt x="470" y="210"/>
                  </a:cubicBezTo>
                  <a:cubicBezTo>
                    <a:pt x="468" y="208"/>
                    <a:pt x="468" y="208"/>
                    <a:pt x="468" y="208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70" y="205"/>
                    <a:pt x="470" y="205"/>
                    <a:pt x="470" y="205"/>
                  </a:cubicBezTo>
                  <a:close/>
                  <a:moveTo>
                    <a:pt x="470" y="223"/>
                  </a:moveTo>
                  <a:cubicBezTo>
                    <a:pt x="470" y="226"/>
                    <a:pt x="470" y="226"/>
                    <a:pt x="470" y="226"/>
                  </a:cubicBezTo>
                  <a:cubicBezTo>
                    <a:pt x="468" y="226"/>
                    <a:pt x="468" y="226"/>
                    <a:pt x="468" y="226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70" y="223"/>
                    <a:pt x="470" y="223"/>
                    <a:pt x="470" y="223"/>
                  </a:cubicBezTo>
                  <a:close/>
                  <a:moveTo>
                    <a:pt x="470" y="231"/>
                  </a:moveTo>
                  <a:cubicBezTo>
                    <a:pt x="470" y="243"/>
                    <a:pt x="470" y="243"/>
                    <a:pt x="470" y="243"/>
                  </a:cubicBezTo>
                  <a:cubicBezTo>
                    <a:pt x="468" y="245"/>
                    <a:pt x="468" y="245"/>
                    <a:pt x="468" y="245"/>
                  </a:cubicBezTo>
                  <a:cubicBezTo>
                    <a:pt x="468" y="234"/>
                    <a:pt x="468" y="234"/>
                    <a:pt x="468" y="234"/>
                  </a:cubicBezTo>
                  <a:cubicBezTo>
                    <a:pt x="470" y="235"/>
                    <a:pt x="470" y="235"/>
                    <a:pt x="470" y="235"/>
                  </a:cubicBezTo>
                  <a:lnTo>
                    <a:pt x="470" y="231"/>
                  </a:lnTo>
                  <a:close/>
                  <a:moveTo>
                    <a:pt x="468" y="172"/>
                  </a:moveTo>
                  <a:cubicBezTo>
                    <a:pt x="468" y="180"/>
                    <a:pt x="468" y="180"/>
                    <a:pt x="468" y="180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68" y="186"/>
                    <a:pt x="468" y="186"/>
                    <a:pt x="468" y="186"/>
                  </a:cubicBezTo>
                  <a:cubicBezTo>
                    <a:pt x="468" y="189"/>
                    <a:pt x="468" y="189"/>
                    <a:pt x="468" y="189"/>
                  </a:cubicBezTo>
                  <a:cubicBezTo>
                    <a:pt x="467" y="189"/>
                    <a:pt x="467" y="189"/>
                    <a:pt x="467" y="189"/>
                  </a:cubicBezTo>
                  <a:cubicBezTo>
                    <a:pt x="466" y="197"/>
                    <a:pt x="466" y="197"/>
                    <a:pt x="466" y="197"/>
                  </a:cubicBezTo>
                  <a:cubicBezTo>
                    <a:pt x="468" y="194"/>
                    <a:pt x="468" y="194"/>
                    <a:pt x="468" y="194"/>
                  </a:cubicBezTo>
                  <a:cubicBezTo>
                    <a:pt x="468" y="202"/>
                    <a:pt x="468" y="202"/>
                    <a:pt x="468" y="202"/>
                  </a:cubicBezTo>
                  <a:cubicBezTo>
                    <a:pt x="467" y="202"/>
                    <a:pt x="467" y="202"/>
                    <a:pt x="467" y="202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68" y="208"/>
                    <a:pt x="468" y="208"/>
                    <a:pt x="468" y="208"/>
                  </a:cubicBezTo>
                  <a:cubicBezTo>
                    <a:pt x="465" y="204"/>
                    <a:pt x="465" y="204"/>
                    <a:pt x="465" y="204"/>
                  </a:cubicBezTo>
                  <a:cubicBezTo>
                    <a:pt x="465" y="182"/>
                    <a:pt x="465" y="182"/>
                    <a:pt x="465" y="182"/>
                  </a:cubicBezTo>
                  <a:cubicBezTo>
                    <a:pt x="465" y="179"/>
                    <a:pt x="465" y="179"/>
                    <a:pt x="465" y="179"/>
                  </a:cubicBezTo>
                  <a:cubicBezTo>
                    <a:pt x="465" y="180"/>
                    <a:pt x="465" y="180"/>
                    <a:pt x="465" y="180"/>
                  </a:cubicBezTo>
                  <a:cubicBezTo>
                    <a:pt x="465" y="176"/>
                    <a:pt x="465" y="176"/>
                    <a:pt x="465" y="176"/>
                  </a:cubicBezTo>
                  <a:cubicBezTo>
                    <a:pt x="468" y="172"/>
                    <a:pt x="468" y="172"/>
                    <a:pt x="468" y="172"/>
                  </a:cubicBezTo>
                  <a:close/>
                  <a:moveTo>
                    <a:pt x="468" y="210"/>
                  </a:moveTo>
                  <a:cubicBezTo>
                    <a:pt x="468" y="218"/>
                    <a:pt x="468" y="218"/>
                    <a:pt x="468" y="218"/>
                  </a:cubicBezTo>
                  <a:cubicBezTo>
                    <a:pt x="465" y="222"/>
                    <a:pt x="465" y="222"/>
                    <a:pt x="465" y="222"/>
                  </a:cubicBezTo>
                  <a:cubicBezTo>
                    <a:pt x="465" y="217"/>
                    <a:pt x="465" y="217"/>
                    <a:pt x="465" y="217"/>
                  </a:cubicBezTo>
                  <a:cubicBezTo>
                    <a:pt x="468" y="213"/>
                    <a:pt x="468" y="213"/>
                    <a:pt x="468" y="213"/>
                  </a:cubicBezTo>
                  <a:cubicBezTo>
                    <a:pt x="465" y="214"/>
                    <a:pt x="465" y="214"/>
                    <a:pt x="465" y="214"/>
                  </a:cubicBezTo>
                  <a:cubicBezTo>
                    <a:pt x="465" y="211"/>
                    <a:pt x="465" y="211"/>
                    <a:pt x="465" y="211"/>
                  </a:cubicBezTo>
                  <a:cubicBezTo>
                    <a:pt x="468" y="210"/>
                    <a:pt x="468" y="210"/>
                    <a:pt x="468" y="210"/>
                  </a:cubicBezTo>
                  <a:close/>
                  <a:moveTo>
                    <a:pt x="468" y="223"/>
                  </a:moveTo>
                  <a:cubicBezTo>
                    <a:pt x="468" y="226"/>
                    <a:pt x="468" y="226"/>
                    <a:pt x="468" y="226"/>
                  </a:cubicBezTo>
                  <a:cubicBezTo>
                    <a:pt x="465" y="227"/>
                    <a:pt x="465" y="227"/>
                    <a:pt x="465" y="227"/>
                  </a:cubicBezTo>
                  <a:cubicBezTo>
                    <a:pt x="465" y="223"/>
                    <a:pt x="465" y="223"/>
                    <a:pt x="465" y="223"/>
                  </a:cubicBezTo>
                  <a:cubicBezTo>
                    <a:pt x="468" y="223"/>
                    <a:pt x="468" y="223"/>
                    <a:pt x="468" y="223"/>
                  </a:cubicBezTo>
                  <a:close/>
                  <a:moveTo>
                    <a:pt x="468" y="234"/>
                  </a:moveTo>
                  <a:cubicBezTo>
                    <a:pt x="468" y="245"/>
                    <a:pt x="468" y="245"/>
                    <a:pt x="468" y="245"/>
                  </a:cubicBezTo>
                  <a:cubicBezTo>
                    <a:pt x="465" y="249"/>
                    <a:pt x="465" y="249"/>
                    <a:pt x="465" y="249"/>
                  </a:cubicBezTo>
                  <a:cubicBezTo>
                    <a:pt x="465" y="244"/>
                    <a:pt x="465" y="244"/>
                    <a:pt x="465" y="244"/>
                  </a:cubicBezTo>
                  <a:cubicBezTo>
                    <a:pt x="468" y="241"/>
                    <a:pt x="468" y="241"/>
                    <a:pt x="468" y="241"/>
                  </a:cubicBezTo>
                  <a:cubicBezTo>
                    <a:pt x="465" y="241"/>
                    <a:pt x="465" y="241"/>
                    <a:pt x="465" y="241"/>
                  </a:cubicBezTo>
                  <a:cubicBezTo>
                    <a:pt x="465" y="237"/>
                    <a:pt x="465" y="237"/>
                    <a:pt x="465" y="237"/>
                  </a:cubicBezTo>
                  <a:cubicBezTo>
                    <a:pt x="467" y="237"/>
                    <a:pt x="467" y="237"/>
                    <a:pt x="467" y="237"/>
                  </a:cubicBezTo>
                  <a:cubicBezTo>
                    <a:pt x="465" y="235"/>
                    <a:pt x="465" y="235"/>
                    <a:pt x="465" y="235"/>
                  </a:cubicBezTo>
                  <a:cubicBezTo>
                    <a:pt x="465" y="230"/>
                    <a:pt x="465" y="230"/>
                    <a:pt x="465" y="230"/>
                  </a:cubicBezTo>
                  <a:lnTo>
                    <a:pt x="468" y="234"/>
                  </a:lnTo>
                  <a:close/>
                  <a:moveTo>
                    <a:pt x="465" y="176"/>
                  </a:moveTo>
                  <a:cubicBezTo>
                    <a:pt x="465" y="180"/>
                    <a:pt x="465" y="180"/>
                    <a:pt x="465" y="180"/>
                  </a:cubicBezTo>
                  <a:cubicBezTo>
                    <a:pt x="461" y="183"/>
                    <a:pt x="461" y="183"/>
                    <a:pt x="461" y="183"/>
                  </a:cubicBezTo>
                  <a:cubicBezTo>
                    <a:pt x="461" y="179"/>
                    <a:pt x="461" y="179"/>
                    <a:pt x="461" y="179"/>
                  </a:cubicBezTo>
                  <a:cubicBezTo>
                    <a:pt x="465" y="176"/>
                    <a:pt x="465" y="176"/>
                    <a:pt x="465" y="176"/>
                  </a:cubicBezTo>
                  <a:close/>
                  <a:moveTo>
                    <a:pt x="465" y="182"/>
                  </a:moveTo>
                  <a:cubicBezTo>
                    <a:pt x="464" y="186"/>
                    <a:pt x="464" y="186"/>
                    <a:pt x="464" y="186"/>
                  </a:cubicBezTo>
                  <a:cubicBezTo>
                    <a:pt x="461" y="186"/>
                    <a:pt x="461" y="186"/>
                    <a:pt x="461" y="186"/>
                  </a:cubicBezTo>
                  <a:cubicBezTo>
                    <a:pt x="461" y="190"/>
                    <a:pt x="461" y="190"/>
                    <a:pt x="461" y="190"/>
                  </a:cubicBezTo>
                  <a:cubicBezTo>
                    <a:pt x="464" y="190"/>
                    <a:pt x="464" y="190"/>
                    <a:pt x="464" y="190"/>
                  </a:cubicBezTo>
                  <a:cubicBezTo>
                    <a:pt x="463" y="197"/>
                    <a:pt x="463" y="197"/>
                    <a:pt x="463" y="197"/>
                  </a:cubicBezTo>
                  <a:cubicBezTo>
                    <a:pt x="461" y="196"/>
                    <a:pt x="461" y="196"/>
                    <a:pt x="461" y="196"/>
                  </a:cubicBezTo>
                  <a:cubicBezTo>
                    <a:pt x="461" y="206"/>
                    <a:pt x="461" y="206"/>
                    <a:pt x="461" y="206"/>
                  </a:cubicBezTo>
                  <a:cubicBezTo>
                    <a:pt x="461" y="206"/>
                    <a:pt x="461" y="206"/>
                    <a:pt x="461" y="206"/>
                  </a:cubicBezTo>
                  <a:cubicBezTo>
                    <a:pt x="461" y="207"/>
                    <a:pt x="461" y="207"/>
                    <a:pt x="461" y="207"/>
                  </a:cubicBezTo>
                  <a:cubicBezTo>
                    <a:pt x="461" y="231"/>
                    <a:pt x="461" y="231"/>
                    <a:pt x="461" y="231"/>
                  </a:cubicBezTo>
                  <a:cubicBezTo>
                    <a:pt x="465" y="235"/>
                    <a:pt x="465" y="235"/>
                    <a:pt x="465" y="235"/>
                  </a:cubicBezTo>
                  <a:cubicBezTo>
                    <a:pt x="465" y="230"/>
                    <a:pt x="465" y="230"/>
                    <a:pt x="465" y="230"/>
                  </a:cubicBezTo>
                  <a:cubicBezTo>
                    <a:pt x="462" y="227"/>
                    <a:pt x="462" y="227"/>
                    <a:pt x="462" y="227"/>
                  </a:cubicBezTo>
                  <a:cubicBezTo>
                    <a:pt x="465" y="227"/>
                    <a:pt x="465" y="227"/>
                    <a:pt x="465" y="227"/>
                  </a:cubicBezTo>
                  <a:cubicBezTo>
                    <a:pt x="465" y="223"/>
                    <a:pt x="465" y="223"/>
                    <a:pt x="465" y="223"/>
                  </a:cubicBezTo>
                  <a:cubicBezTo>
                    <a:pt x="463" y="224"/>
                    <a:pt x="463" y="224"/>
                    <a:pt x="463" y="224"/>
                  </a:cubicBezTo>
                  <a:cubicBezTo>
                    <a:pt x="465" y="222"/>
                    <a:pt x="465" y="222"/>
                    <a:pt x="465" y="222"/>
                  </a:cubicBezTo>
                  <a:cubicBezTo>
                    <a:pt x="465" y="217"/>
                    <a:pt x="465" y="217"/>
                    <a:pt x="465" y="217"/>
                  </a:cubicBezTo>
                  <a:cubicBezTo>
                    <a:pt x="461" y="220"/>
                    <a:pt x="461" y="220"/>
                    <a:pt x="461" y="220"/>
                  </a:cubicBezTo>
                  <a:cubicBezTo>
                    <a:pt x="463" y="214"/>
                    <a:pt x="463" y="214"/>
                    <a:pt x="463" y="214"/>
                  </a:cubicBezTo>
                  <a:cubicBezTo>
                    <a:pt x="465" y="214"/>
                    <a:pt x="465" y="214"/>
                    <a:pt x="465" y="214"/>
                  </a:cubicBezTo>
                  <a:cubicBezTo>
                    <a:pt x="465" y="211"/>
                    <a:pt x="465" y="211"/>
                    <a:pt x="465" y="211"/>
                  </a:cubicBezTo>
                  <a:cubicBezTo>
                    <a:pt x="463" y="211"/>
                    <a:pt x="463" y="211"/>
                    <a:pt x="463" y="211"/>
                  </a:cubicBezTo>
                  <a:cubicBezTo>
                    <a:pt x="465" y="204"/>
                    <a:pt x="465" y="204"/>
                    <a:pt x="465" y="204"/>
                  </a:cubicBezTo>
                  <a:cubicBezTo>
                    <a:pt x="465" y="204"/>
                    <a:pt x="465" y="204"/>
                    <a:pt x="465" y="204"/>
                  </a:cubicBezTo>
                  <a:cubicBezTo>
                    <a:pt x="465" y="182"/>
                    <a:pt x="465" y="182"/>
                    <a:pt x="465" y="182"/>
                  </a:cubicBezTo>
                  <a:close/>
                  <a:moveTo>
                    <a:pt x="465" y="237"/>
                  </a:moveTo>
                  <a:cubicBezTo>
                    <a:pt x="465" y="241"/>
                    <a:pt x="465" y="241"/>
                    <a:pt x="465" y="241"/>
                  </a:cubicBezTo>
                  <a:cubicBezTo>
                    <a:pt x="461" y="240"/>
                    <a:pt x="461" y="240"/>
                    <a:pt x="461" y="240"/>
                  </a:cubicBezTo>
                  <a:cubicBezTo>
                    <a:pt x="461" y="237"/>
                    <a:pt x="461" y="237"/>
                    <a:pt x="461" y="237"/>
                  </a:cubicBezTo>
                  <a:cubicBezTo>
                    <a:pt x="465" y="237"/>
                    <a:pt x="465" y="237"/>
                    <a:pt x="465" y="237"/>
                  </a:cubicBezTo>
                  <a:close/>
                  <a:moveTo>
                    <a:pt x="465" y="244"/>
                  </a:moveTo>
                  <a:cubicBezTo>
                    <a:pt x="465" y="249"/>
                    <a:pt x="465" y="249"/>
                    <a:pt x="465" y="249"/>
                  </a:cubicBezTo>
                  <a:cubicBezTo>
                    <a:pt x="461" y="253"/>
                    <a:pt x="461" y="253"/>
                    <a:pt x="461" y="253"/>
                  </a:cubicBezTo>
                  <a:cubicBezTo>
                    <a:pt x="461" y="253"/>
                    <a:pt x="461" y="254"/>
                    <a:pt x="461" y="254"/>
                  </a:cubicBezTo>
                  <a:cubicBezTo>
                    <a:pt x="461" y="248"/>
                    <a:pt x="461" y="248"/>
                    <a:pt x="461" y="248"/>
                  </a:cubicBezTo>
                  <a:lnTo>
                    <a:pt x="465" y="244"/>
                  </a:lnTo>
                  <a:close/>
                  <a:moveTo>
                    <a:pt x="461" y="179"/>
                  </a:moveTo>
                  <a:cubicBezTo>
                    <a:pt x="461" y="183"/>
                    <a:pt x="461" y="183"/>
                    <a:pt x="461" y="183"/>
                  </a:cubicBezTo>
                  <a:cubicBezTo>
                    <a:pt x="457" y="187"/>
                    <a:pt x="457" y="187"/>
                    <a:pt x="457" y="187"/>
                  </a:cubicBezTo>
                  <a:cubicBezTo>
                    <a:pt x="461" y="186"/>
                    <a:pt x="461" y="186"/>
                    <a:pt x="461" y="186"/>
                  </a:cubicBezTo>
                  <a:cubicBezTo>
                    <a:pt x="461" y="190"/>
                    <a:pt x="461" y="190"/>
                    <a:pt x="461" y="190"/>
                  </a:cubicBezTo>
                  <a:cubicBezTo>
                    <a:pt x="456" y="190"/>
                    <a:pt x="456" y="190"/>
                    <a:pt x="456" y="190"/>
                  </a:cubicBezTo>
                  <a:cubicBezTo>
                    <a:pt x="456" y="182"/>
                    <a:pt x="456" y="182"/>
                    <a:pt x="456" y="182"/>
                  </a:cubicBezTo>
                  <a:cubicBezTo>
                    <a:pt x="461" y="179"/>
                    <a:pt x="461" y="179"/>
                    <a:pt x="461" y="179"/>
                  </a:cubicBezTo>
                  <a:close/>
                  <a:moveTo>
                    <a:pt x="461" y="196"/>
                  </a:moveTo>
                  <a:cubicBezTo>
                    <a:pt x="461" y="206"/>
                    <a:pt x="461" y="206"/>
                    <a:pt x="461" y="206"/>
                  </a:cubicBezTo>
                  <a:cubicBezTo>
                    <a:pt x="456" y="210"/>
                    <a:pt x="456" y="210"/>
                    <a:pt x="456" y="210"/>
                  </a:cubicBezTo>
                  <a:cubicBezTo>
                    <a:pt x="456" y="205"/>
                    <a:pt x="456" y="205"/>
                    <a:pt x="456" y="205"/>
                  </a:cubicBezTo>
                  <a:cubicBezTo>
                    <a:pt x="459" y="203"/>
                    <a:pt x="459" y="203"/>
                    <a:pt x="459" y="203"/>
                  </a:cubicBezTo>
                  <a:cubicBezTo>
                    <a:pt x="456" y="203"/>
                    <a:pt x="456" y="203"/>
                    <a:pt x="456" y="203"/>
                  </a:cubicBezTo>
                  <a:cubicBezTo>
                    <a:pt x="456" y="200"/>
                    <a:pt x="456" y="200"/>
                    <a:pt x="456" y="200"/>
                  </a:cubicBezTo>
                  <a:cubicBezTo>
                    <a:pt x="460" y="199"/>
                    <a:pt x="460" y="199"/>
                    <a:pt x="460" y="199"/>
                  </a:cubicBezTo>
                  <a:cubicBezTo>
                    <a:pt x="456" y="196"/>
                    <a:pt x="456" y="196"/>
                    <a:pt x="456" y="196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61" y="196"/>
                    <a:pt x="461" y="196"/>
                    <a:pt x="461" y="196"/>
                  </a:cubicBezTo>
                  <a:close/>
                  <a:moveTo>
                    <a:pt x="461" y="207"/>
                  </a:moveTo>
                  <a:cubicBezTo>
                    <a:pt x="460" y="211"/>
                    <a:pt x="460" y="211"/>
                    <a:pt x="460" y="211"/>
                  </a:cubicBezTo>
                  <a:cubicBezTo>
                    <a:pt x="456" y="212"/>
                    <a:pt x="456" y="212"/>
                    <a:pt x="456" y="212"/>
                  </a:cubicBezTo>
                  <a:cubicBezTo>
                    <a:pt x="456" y="215"/>
                    <a:pt x="456" y="215"/>
                    <a:pt x="456" y="215"/>
                  </a:cubicBezTo>
                  <a:cubicBezTo>
                    <a:pt x="459" y="215"/>
                    <a:pt x="459" y="215"/>
                    <a:pt x="459" y="215"/>
                  </a:cubicBezTo>
                  <a:cubicBezTo>
                    <a:pt x="457" y="222"/>
                    <a:pt x="457" y="222"/>
                    <a:pt x="457" y="222"/>
                  </a:cubicBezTo>
                  <a:cubicBezTo>
                    <a:pt x="456" y="221"/>
                    <a:pt x="456" y="221"/>
                    <a:pt x="456" y="221"/>
                  </a:cubicBezTo>
                  <a:cubicBezTo>
                    <a:pt x="456" y="230"/>
                    <a:pt x="456" y="230"/>
                    <a:pt x="456" y="230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57" y="237"/>
                    <a:pt x="457" y="237"/>
                    <a:pt x="457" y="237"/>
                  </a:cubicBezTo>
                  <a:cubicBezTo>
                    <a:pt x="456" y="237"/>
                    <a:pt x="456" y="237"/>
                    <a:pt x="456" y="237"/>
                  </a:cubicBezTo>
                  <a:cubicBezTo>
                    <a:pt x="456" y="240"/>
                    <a:pt x="456" y="240"/>
                    <a:pt x="456" y="240"/>
                  </a:cubicBezTo>
                  <a:cubicBezTo>
                    <a:pt x="457" y="240"/>
                    <a:pt x="457" y="240"/>
                    <a:pt x="457" y="240"/>
                  </a:cubicBezTo>
                  <a:cubicBezTo>
                    <a:pt x="457" y="249"/>
                    <a:pt x="457" y="249"/>
                    <a:pt x="457" y="249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6" y="258"/>
                    <a:pt x="456" y="258"/>
                    <a:pt x="456" y="258"/>
                  </a:cubicBezTo>
                  <a:cubicBezTo>
                    <a:pt x="460" y="255"/>
                    <a:pt x="460" y="255"/>
                    <a:pt x="460" y="255"/>
                  </a:cubicBezTo>
                  <a:cubicBezTo>
                    <a:pt x="460" y="255"/>
                    <a:pt x="460" y="255"/>
                    <a:pt x="461" y="254"/>
                  </a:cubicBezTo>
                  <a:cubicBezTo>
                    <a:pt x="461" y="254"/>
                    <a:pt x="461" y="254"/>
                    <a:pt x="461" y="254"/>
                  </a:cubicBezTo>
                  <a:cubicBezTo>
                    <a:pt x="461" y="248"/>
                    <a:pt x="461" y="248"/>
                    <a:pt x="461" y="248"/>
                  </a:cubicBezTo>
                  <a:cubicBezTo>
                    <a:pt x="461" y="249"/>
                    <a:pt x="461" y="249"/>
                    <a:pt x="461" y="249"/>
                  </a:cubicBezTo>
                  <a:cubicBezTo>
                    <a:pt x="460" y="240"/>
                    <a:pt x="460" y="240"/>
                    <a:pt x="460" y="240"/>
                  </a:cubicBezTo>
                  <a:cubicBezTo>
                    <a:pt x="461" y="240"/>
                    <a:pt x="461" y="240"/>
                    <a:pt x="461" y="240"/>
                  </a:cubicBezTo>
                  <a:cubicBezTo>
                    <a:pt x="461" y="237"/>
                    <a:pt x="461" y="237"/>
                    <a:pt x="461" y="237"/>
                  </a:cubicBezTo>
                  <a:cubicBezTo>
                    <a:pt x="460" y="237"/>
                    <a:pt x="460" y="237"/>
                    <a:pt x="460" y="237"/>
                  </a:cubicBezTo>
                  <a:cubicBezTo>
                    <a:pt x="460" y="230"/>
                    <a:pt x="460" y="230"/>
                    <a:pt x="460" y="230"/>
                  </a:cubicBezTo>
                  <a:cubicBezTo>
                    <a:pt x="461" y="231"/>
                    <a:pt x="461" y="231"/>
                    <a:pt x="461" y="231"/>
                  </a:cubicBezTo>
                  <a:lnTo>
                    <a:pt x="461" y="207"/>
                  </a:lnTo>
                  <a:close/>
                  <a:moveTo>
                    <a:pt x="456" y="182"/>
                  </a:moveTo>
                  <a:cubicBezTo>
                    <a:pt x="456" y="190"/>
                    <a:pt x="456" y="190"/>
                    <a:pt x="456" y="190"/>
                  </a:cubicBezTo>
                  <a:cubicBezTo>
                    <a:pt x="455" y="190"/>
                    <a:pt x="455" y="190"/>
                    <a:pt x="455" y="190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56" y="196"/>
                    <a:pt x="456" y="196"/>
                    <a:pt x="456" y="196"/>
                  </a:cubicBezTo>
                  <a:cubicBezTo>
                    <a:pt x="453" y="192"/>
                    <a:pt x="453" y="192"/>
                    <a:pt x="453" y="192"/>
                  </a:cubicBezTo>
                  <a:cubicBezTo>
                    <a:pt x="453" y="185"/>
                    <a:pt x="453" y="185"/>
                    <a:pt x="453" y="185"/>
                  </a:cubicBezTo>
                  <a:cubicBezTo>
                    <a:pt x="456" y="182"/>
                    <a:pt x="456" y="182"/>
                    <a:pt x="456" y="182"/>
                  </a:cubicBezTo>
                  <a:close/>
                  <a:moveTo>
                    <a:pt x="456" y="200"/>
                  </a:moveTo>
                  <a:cubicBezTo>
                    <a:pt x="456" y="203"/>
                    <a:pt x="456" y="203"/>
                    <a:pt x="456" y="203"/>
                  </a:cubicBezTo>
                  <a:cubicBezTo>
                    <a:pt x="453" y="203"/>
                    <a:pt x="453" y="203"/>
                    <a:pt x="453" y="203"/>
                  </a:cubicBezTo>
                  <a:cubicBezTo>
                    <a:pt x="453" y="200"/>
                    <a:pt x="453" y="200"/>
                    <a:pt x="453" y="200"/>
                  </a:cubicBezTo>
                  <a:cubicBezTo>
                    <a:pt x="456" y="200"/>
                    <a:pt x="456" y="200"/>
                    <a:pt x="456" y="200"/>
                  </a:cubicBezTo>
                  <a:close/>
                  <a:moveTo>
                    <a:pt x="456" y="205"/>
                  </a:moveTo>
                  <a:cubicBezTo>
                    <a:pt x="456" y="210"/>
                    <a:pt x="456" y="210"/>
                    <a:pt x="456" y="210"/>
                  </a:cubicBezTo>
                  <a:cubicBezTo>
                    <a:pt x="454" y="213"/>
                    <a:pt x="454" y="213"/>
                    <a:pt x="454" y="213"/>
                  </a:cubicBezTo>
                  <a:cubicBezTo>
                    <a:pt x="456" y="212"/>
                    <a:pt x="456" y="212"/>
                    <a:pt x="456" y="212"/>
                  </a:cubicBezTo>
                  <a:cubicBezTo>
                    <a:pt x="456" y="215"/>
                    <a:pt x="456" y="215"/>
                    <a:pt x="456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6" y="205"/>
                    <a:pt x="456" y="205"/>
                    <a:pt x="456" y="205"/>
                  </a:cubicBezTo>
                  <a:close/>
                  <a:moveTo>
                    <a:pt x="456" y="221"/>
                  </a:moveTo>
                  <a:cubicBezTo>
                    <a:pt x="456" y="230"/>
                    <a:pt x="456" y="230"/>
                    <a:pt x="456" y="230"/>
                  </a:cubicBezTo>
                  <a:cubicBezTo>
                    <a:pt x="453" y="233"/>
                    <a:pt x="453" y="233"/>
                    <a:pt x="453" y="233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4" y="228"/>
                    <a:pt x="454" y="228"/>
                    <a:pt x="454" y="228"/>
                  </a:cubicBezTo>
                  <a:cubicBezTo>
                    <a:pt x="453" y="228"/>
                    <a:pt x="453" y="228"/>
                    <a:pt x="453" y="228"/>
                  </a:cubicBezTo>
                  <a:cubicBezTo>
                    <a:pt x="453" y="224"/>
                    <a:pt x="453" y="224"/>
                    <a:pt x="453" y="224"/>
                  </a:cubicBezTo>
                  <a:cubicBezTo>
                    <a:pt x="455" y="224"/>
                    <a:pt x="455" y="224"/>
                    <a:pt x="455" y="224"/>
                  </a:cubicBezTo>
                  <a:cubicBezTo>
                    <a:pt x="453" y="223"/>
                    <a:pt x="453" y="223"/>
                    <a:pt x="453" y="223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6" y="221"/>
                    <a:pt x="456" y="221"/>
                    <a:pt x="456" y="221"/>
                  </a:cubicBezTo>
                  <a:close/>
                  <a:moveTo>
                    <a:pt x="456" y="237"/>
                  </a:moveTo>
                  <a:cubicBezTo>
                    <a:pt x="456" y="240"/>
                    <a:pt x="456" y="240"/>
                    <a:pt x="456" y="240"/>
                  </a:cubicBezTo>
                  <a:cubicBezTo>
                    <a:pt x="453" y="240"/>
                    <a:pt x="453" y="240"/>
                    <a:pt x="453" y="240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6" y="237"/>
                    <a:pt x="456" y="237"/>
                    <a:pt x="456" y="237"/>
                  </a:cubicBezTo>
                  <a:close/>
                  <a:moveTo>
                    <a:pt x="456" y="248"/>
                  </a:moveTo>
                  <a:cubicBezTo>
                    <a:pt x="456" y="258"/>
                    <a:pt x="456" y="258"/>
                    <a:pt x="456" y="258"/>
                  </a:cubicBezTo>
                  <a:cubicBezTo>
                    <a:pt x="453" y="262"/>
                    <a:pt x="453" y="262"/>
                    <a:pt x="453" y="262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3" y="255"/>
                    <a:pt x="453" y="255"/>
                    <a:pt x="453" y="255"/>
                  </a:cubicBezTo>
                  <a:cubicBezTo>
                    <a:pt x="453" y="251"/>
                    <a:pt x="453" y="251"/>
                    <a:pt x="453" y="251"/>
                  </a:cubicBezTo>
                  <a:cubicBezTo>
                    <a:pt x="456" y="251"/>
                    <a:pt x="456" y="251"/>
                    <a:pt x="456" y="251"/>
                  </a:cubicBezTo>
                  <a:cubicBezTo>
                    <a:pt x="453" y="249"/>
                    <a:pt x="453" y="249"/>
                    <a:pt x="453" y="249"/>
                  </a:cubicBezTo>
                  <a:cubicBezTo>
                    <a:pt x="453" y="244"/>
                    <a:pt x="453" y="244"/>
                    <a:pt x="453" y="244"/>
                  </a:cubicBezTo>
                  <a:lnTo>
                    <a:pt x="456" y="248"/>
                  </a:lnTo>
                  <a:close/>
                  <a:moveTo>
                    <a:pt x="453" y="185"/>
                  </a:moveTo>
                  <a:cubicBezTo>
                    <a:pt x="453" y="192"/>
                    <a:pt x="453" y="192"/>
                    <a:pt x="453" y="192"/>
                  </a:cubicBezTo>
                  <a:cubicBezTo>
                    <a:pt x="453" y="192"/>
                    <a:pt x="453" y="192"/>
                    <a:pt x="453" y="192"/>
                  </a:cubicBezTo>
                  <a:cubicBezTo>
                    <a:pt x="452" y="200"/>
                    <a:pt x="452" y="200"/>
                    <a:pt x="452" y="200"/>
                  </a:cubicBezTo>
                  <a:cubicBezTo>
                    <a:pt x="453" y="200"/>
                    <a:pt x="453" y="200"/>
                    <a:pt x="453" y="200"/>
                  </a:cubicBezTo>
                  <a:cubicBezTo>
                    <a:pt x="453" y="203"/>
                    <a:pt x="453" y="203"/>
                    <a:pt x="453" y="203"/>
                  </a:cubicBezTo>
                  <a:cubicBezTo>
                    <a:pt x="452" y="203"/>
                    <a:pt x="452" y="203"/>
                    <a:pt x="452" y="203"/>
                  </a:cubicBezTo>
                  <a:cubicBezTo>
                    <a:pt x="451" y="204"/>
                    <a:pt x="451" y="204"/>
                    <a:pt x="451" y="204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3" y="185"/>
                    <a:pt x="453" y="185"/>
                    <a:pt x="453" y="185"/>
                  </a:cubicBezTo>
                  <a:close/>
                  <a:moveTo>
                    <a:pt x="453" y="208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23"/>
                    <a:pt x="453" y="223"/>
                    <a:pt x="453" y="223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3" y="208"/>
                    <a:pt x="453" y="208"/>
                    <a:pt x="453" y="208"/>
                  </a:cubicBezTo>
                  <a:close/>
                  <a:moveTo>
                    <a:pt x="453" y="224"/>
                  </a:moveTo>
                  <a:cubicBezTo>
                    <a:pt x="453" y="228"/>
                    <a:pt x="453" y="228"/>
                    <a:pt x="453" y="228"/>
                  </a:cubicBezTo>
                  <a:cubicBezTo>
                    <a:pt x="451" y="228"/>
                    <a:pt x="451" y="228"/>
                    <a:pt x="451" y="228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3" y="224"/>
                    <a:pt x="453" y="224"/>
                    <a:pt x="453" y="224"/>
                  </a:cubicBezTo>
                  <a:close/>
                  <a:moveTo>
                    <a:pt x="453" y="229"/>
                  </a:moveTo>
                  <a:cubicBezTo>
                    <a:pt x="453" y="233"/>
                    <a:pt x="453" y="233"/>
                    <a:pt x="453" y="233"/>
                  </a:cubicBezTo>
                  <a:cubicBezTo>
                    <a:pt x="451" y="235"/>
                    <a:pt x="451" y="235"/>
                    <a:pt x="451" y="235"/>
                  </a:cubicBezTo>
                  <a:cubicBezTo>
                    <a:pt x="451" y="230"/>
                    <a:pt x="451" y="230"/>
                    <a:pt x="451" y="230"/>
                  </a:cubicBezTo>
                  <a:cubicBezTo>
                    <a:pt x="453" y="229"/>
                    <a:pt x="453" y="229"/>
                    <a:pt x="453" y="229"/>
                  </a:cubicBezTo>
                  <a:close/>
                  <a:moveTo>
                    <a:pt x="453" y="237"/>
                  </a:moveTo>
                  <a:cubicBezTo>
                    <a:pt x="453" y="240"/>
                    <a:pt x="453" y="240"/>
                    <a:pt x="453" y="240"/>
                  </a:cubicBezTo>
                  <a:cubicBezTo>
                    <a:pt x="451" y="240"/>
                    <a:pt x="451" y="240"/>
                    <a:pt x="451" y="240"/>
                  </a:cubicBezTo>
                  <a:cubicBezTo>
                    <a:pt x="451" y="237"/>
                    <a:pt x="451" y="237"/>
                    <a:pt x="451" y="237"/>
                  </a:cubicBezTo>
                  <a:cubicBezTo>
                    <a:pt x="453" y="237"/>
                    <a:pt x="453" y="237"/>
                    <a:pt x="453" y="237"/>
                  </a:cubicBezTo>
                  <a:close/>
                  <a:moveTo>
                    <a:pt x="453" y="244"/>
                  </a:moveTo>
                  <a:cubicBezTo>
                    <a:pt x="453" y="249"/>
                    <a:pt x="453" y="249"/>
                    <a:pt x="453" y="249"/>
                  </a:cubicBezTo>
                  <a:cubicBezTo>
                    <a:pt x="451" y="247"/>
                    <a:pt x="451" y="247"/>
                    <a:pt x="451" y="247"/>
                  </a:cubicBezTo>
                  <a:cubicBezTo>
                    <a:pt x="451" y="242"/>
                    <a:pt x="451" y="242"/>
                    <a:pt x="451" y="242"/>
                  </a:cubicBezTo>
                  <a:cubicBezTo>
                    <a:pt x="453" y="244"/>
                    <a:pt x="453" y="244"/>
                    <a:pt x="453" y="244"/>
                  </a:cubicBezTo>
                  <a:close/>
                  <a:moveTo>
                    <a:pt x="453" y="251"/>
                  </a:moveTo>
                  <a:cubicBezTo>
                    <a:pt x="453" y="255"/>
                    <a:pt x="453" y="255"/>
                    <a:pt x="453" y="255"/>
                  </a:cubicBezTo>
                  <a:cubicBezTo>
                    <a:pt x="451" y="255"/>
                    <a:pt x="451" y="255"/>
                    <a:pt x="451" y="255"/>
                  </a:cubicBezTo>
                  <a:cubicBezTo>
                    <a:pt x="451" y="251"/>
                    <a:pt x="451" y="251"/>
                    <a:pt x="451" y="251"/>
                  </a:cubicBezTo>
                  <a:cubicBezTo>
                    <a:pt x="453" y="251"/>
                    <a:pt x="453" y="251"/>
                    <a:pt x="453" y="251"/>
                  </a:cubicBezTo>
                  <a:close/>
                  <a:moveTo>
                    <a:pt x="453" y="257"/>
                  </a:moveTo>
                  <a:cubicBezTo>
                    <a:pt x="453" y="262"/>
                    <a:pt x="453" y="262"/>
                    <a:pt x="453" y="262"/>
                  </a:cubicBezTo>
                  <a:cubicBezTo>
                    <a:pt x="451" y="264"/>
                    <a:pt x="451" y="264"/>
                    <a:pt x="451" y="264"/>
                  </a:cubicBezTo>
                  <a:cubicBezTo>
                    <a:pt x="451" y="259"/>
                    <a:pt x="451" y="259"/>
                    <a:pt x="451" y="259"/>
                  </a:cubicBezTo>
                  <a:lnTo>
                    <a:pt x="453" y="257"/>
                  </a:lnTo>
                  <a:close/>
                  <a:moveTo>
                    <a:pt x="451" y="187"/>
                  </a:moveTo>
                  <a:cubicBezTo>
                    <a:pt x="451" y="204"/>
                    <a:pt x="451" y="204"/>
                    <a:pt x="451" y="204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50" y="219"/>
                    <a:pt x="450" y="219"/>
                    <a:pt x="450" y="219"/>
                  </a:cubicBezTo>
                  <a:cubicBezTo>
                    <a:pt x="449" y="225"/>
                    <a:pt x="449" y="225"/>
                    <a:pt x="449" y="225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1" y="228"/>
                    <a:pt x="451" y="228"/>
                    <a:pt x="451" y="228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8" y="234"/>
                    <a:pt x="448" y="234"/>
                    <a:pt x="448" y="234"/>
                  </a:cubicBezTo>
                  <a:cubicBezTo>
                    <a:pt x="451" y="230"/>
                    <a:pt x="451" y="230"/>
                    <a:pt x="451" y="230"/>
                  </a:cubicBezTo>
                  <a:cubicBezTo>
                    <a:pt x="451" y="235"/>
                    <a:pt x="451" y="235"/>
                    <a:pt x="451" y="235"/>
                  </a:cubicBezTo>
                  <a:cubicBezTo>
                    <a:pt x="449" y="237"/>
                    <a:pt x="449" y="237"/>
                    <a:pt x="449" y="237"/>
                  </a:cubicBezTo>
                  <a:cubicBezTo>
                    <a:pt x="451" y="237"/>
                    <a:pt x="451" y="237"/>
                    <a:pt x="451" y="237"/>
                  </a:cubicBezTo>
                  <a:cubicBezTo>
                    <a:pt x="451" y="240"/>
                    <a:pt x="451" y="240"/>
                    <a:pt x="451" y="240"/>
                  </a:cubicBezTo>
                  <a:cubicBezTo>
                    <a:pt x="449" y="240"/>
                    <a:pt x="449" y="240"/>
                    <a:pt x="449" y="240"/>
                  </a:cubicBezTo>
                  <a:cubicBezTo>
                    <a:pt x="451" y="242"/>
                    <a:pt x="451" y="242"/>
                    <a:pt x="451" y="242"/>
                  </a:cubicBezTo>
                  <a:cubicBezTo>
                    <a:pt x="451" y="247"/>
                    <a:pt x="451" y="247"/>
                    <a:pt x="451" y="247"/>
                  </a:cubicBezTo>
                  <a:cubicBezTo>
                    <a:pt x="447" y="243"/>
                    <a:pt x="447" y="243"/>
                    <a:pt x="447" y="243"/>
                  </a:cubicBezTo>
                  <a:cubicBezTo>
                    <a:pt x="448" y="251"/>
                    <a:pt x="448" y="251"/>
                    <a:pt x="448" y="251"/>
                  </a:cubicBezTo>
                  <a:cubicBezTo>
                    <a:pt x="451" y="251"/>
                    <a:pt x="451" y="251"/>
                    <a:pt x="451" y="251"/>
                  </a:cubicBezTo>
                  <a:cubicBezTo>
                    <a:pt x="451" y="255"/>
                    <a:pt x="451" y="255"/>
                    <a:pt x="451" y="255"/>
                  </a:cubicBezTo>
                  <a:cubicBezTo>
                    <a:pt x="448" y="255"/>
                    <a:pt x="448" y="255"/>
                    <a:pt x="448" y="255"/>
                  </a:cubicBezTo>
                  <a:cubicBezTo>
                    <a:pt x="448" y="263"/>
                    <a:pt x="448" y="263"/>
                    <a:pt x="448" y="263"/>
                  </a:cubicBezTo>
                  <a:cubicBezTo>
                    <a:pt x="451" y="259"/>
                    <a:pt x="451" y="259"/>
                    <a:pt x="451" y="259"/>
                  </a:cubicBezTo>
                  <a:cubicBezTo>
                    <a:pt x="451" y="264"/>
                    <a:pt x="451" y="264"/>
                    <a:pt x="451" y="264"/>
                  </a:cubicBezTo>
                  <a:cubicBezTo>
                    <a:pt x="448" y="269"/>
                    <a:pt x="448" y="269"/>
                    <a:pt x="448" y="269"/>
                  </a:cubicBezTo>
                  <a:cubicBezTo>
                    <a:pt x="448" y="269"/>
                    <a:pt x="448" y="269"/>
                    <a:pt x="448" y="269"/>
                  </a:cubicBezTo>
                  <a:cubicBezTo>
                    <a:pt x="447" y="269"/>
                    <a:pt x="447" y="269"/>
                    <a:pt x="447" y="269"/>
                  </a:cubicBezTo>
                  <a:cubicBezTo>
                    <a:pt x="445" y="272"/>
                    <a:pt x="445" y="272"/>
                    <a:pt x="445" y="272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445" y="228"/>
                    <a:pt x="445" y="228"/>
                    <a:pt x="445" y="228"/>
                  </a:cubicBezTo>
                  <a:cubicBezTo>
                    <a:pt x="445" y="228"/>
                    <a:pt x="445" y="228"/>
                    <a:pt x="445" y="228"/>
                  </a:cubicBezTo>
                  <a:cubicBezTo>
                    <a:pt x="445" y="225"/>
                    <a:pt x="445" y="225"/>
                    <a:pt x="445" y="225"/>
                  </a:cubicBezTo>
                  <a:cubicBezTo>
                    <a:pt x="446" y="225"/>
                    <a:pt x="446" y="225"/>
                    <a:pt x="446" y="225"/>
                  </a:cubicBezTo>
                  <a:cubicBezTo>
                    <a:pt x="446" y="219"/>
                    <a:pt x="446" y="219"/>
                    <a:pt x="446" y="219"/>
                  </a:cubicBezTo>
                  <a:cubicBezTo>
                    <a:pt x="445" y="220"/>
                    <a:pt x="445" y="220"/>
                    <a:pt x="445" y="220"/>
                  </a:cubicBezTo>
                  <a:cubicBezTo>
                    <a:pt x="445" y="209"/>
                    <a:pt x="445" y="209"/>
                    <a:pt x="445" y="209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0"/>
                    <a:pt x="445" y="200"/>
                    <a:pt x="445" y="200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45" y="196"/>
                    <a:pt x="445" y="196"/>
                    <a:pt x="445" y="196"/>
                  </a:cubicBezTo>
                  <a:cubicBezTo>
                    <a:pt x="445" y="192"/>
                    <a:pt x="445" y="192"/>
                    <a:pt x="445" y="192"/>
                  </a:cubicBezTo>
                  <a:cubicBezTo>
                    <a:pt x="447" y="190"/>
                    <a:pt x="449" y="188"/>
                    <a:pt x="451" y="187"/>
                  </a:cubicBezTo>
                  <a:close/>
                  <a:moveTo>
                    <a:pt x="445" y="192"/>
                  </a:moveTo>
                  <a:cubicBezTo>
                    <a:pt x="445" y="196"/>
                    <a:pt x="445" y="196"/>
                    <a:pt x="445" y="196"/>
                  </a:cubicBezTo>
                  <a:cubicBezTo>
                    <a:pt x="442" y="199"/>
                    <a:pt x="442" y="199"/>
                    <a:pt x="442" y="199"/>
                  </a:cubicBezTo>
                  <a:cubicBezTo>
                    <a:pt x="442" y="194"/>
                    <a:pt x="442" y="194"/>
                    <a:pt x="442" y="194"/>
                  </a:cubicBezTo>
                  <a:cubicBezTo>
                    <a:pt x="445" y="192"/>
                    <a:pt x="445" y="192"/>
                    <a:pt x="445" y="192"/>
                  </a:cubicBezTo>
                  <a:close/>
                  <a:moveTo>
                    <a:pt x="445" y="200"/>
                  </a:moveTo>
                  <a:cubicBezTo>
                    <a:pt x="445" y="203"/>
                    <a:pt x="445" y="203"/>
                    <a:pt x="445" y="203"/>
                  </a:cubicBezTo>
                  <a:cubicBezTo>
                    <a:pt x="442" y="203"/>
                    <a:pt x="442" y="203"/>
                    <a:pt x="442" y="203"/>
                  </a:cubicBezTo>
                  <a:cubicBezTo>
                    <a:pt x="442" y="200"/>
                    <a:pt x="442" y="200"/>
                    <a:pt x="442" y="200"/>
                  </a:cubicBezTo>
                  <a:cubicBezTo>
                    <a:pt x="445" y="200"/>
                    <a:pt x="445" y="200"/>
                    <a:pt x="445" y="200"/>
                  </a:cubicBezTo>
                  <a:close/>
                  <a:moveTo>
                    <a:pt x="445" y="209"/>
                  </a:moveTo>
                  <a:cubicBezTo>
                    <a:pt x="445" y="220"/>
                    <a:pt x="445" y="220"/>
                    <a:pt x="445" y="220"/>
                  </a:cubicBezTo>
                  <a:cubicBezTo>
                    <a:pt x="442" y="223"/>
                    <a:pt x="442" y="223"/>
                    <a:pt x="442" y="223"/>
                  </a:cubicBezTo>
                  <a:cubicBezTo>
                    <a:pt x="442" y="219"/>
                    <a:pt x="442" y="219"/>
                    <a:pt x="442" y="219"/>
                  </a:cubicBezTo>
                  <a:cubicBezTo>
                    <a:pt x="444" y="216"/>
                    <a:pt x="444" y="216"/>
                    <a:pt x="444" y="216"/>
                  </a:cubicBezTo>
                  <a:cubicBezTo>
                    <a:pt x="442" y="216"/>
                    <a:pt x="442" y="216"/>
                    <a:pt x="442" y="216"/>
                  </a:cubicBezTo>
                  <a:cubicBezTo>
                    <a:pt x="442" y="213"/>
                    <a:pt x="442" y="213"/>
                    <a:pt x="442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2" y="211"/>
                    <a:pt x="442" y="211"/>
                    <a:pt x="442" y="211"/>
                  </a:cubicBezTo>
                  <a:cubicBezTo>
                    <a:pt x="442" y="206"/>
                    <a:pt x="442" y="206"/>
                    <a:pt x="442" y="206"/>
                  </a:cubicBezTo>
                  <a:cubicBezTo>
                    <a:pt x="445" y="209"/>
                    <a:pt x="445" y="209"/>
                    <a:pt x="445" y="209"/>
                  </a:cubicBezTo>
                  <a:close/>
                  <a:moveTo>
                    <a:pt x="445" y="225"/>
                  </a:moveTo>
                  <a:cubicBezTo>
                    <a:pt x="445" y="228"/>
                    <a:pt x="445" y="228"/>
                    <a:pt x="445" y="228"/>
                  </a:cubicBezTo>
                  <a:cubicBezTo>
                    <a:pt x="442" y="229"/>
                    <a:pt x="442" y="229"/>
                    <a:pt x="442" y="229"/>
                  </a:cubicBezTo>
                  <a:cubicBezTo>
                    <a:pt x="442" y="225"/>
                    <a:pt x="442" y="225"/>
                    <a:pt x="442" y="225"/>
                  </a:cubicBezTo>
                  <a:cubicBezTo>
                    <a:pt x="445" y="225"/>
                    <a:pt x="445" y="225"/>
                    <a:pt x="445" y="225"/>
                  </a:cubicBezTo>
                  <a:close/>
                  <a:moveTo>
                    <a:pt x="445" y="230"/>
                  </a:moveTo>
                  <a:cubicBezTo>
                    <a:pt x="445" y="272"/>
                    <a:pt x="445" y="272"/>
                    <a:pt x="445" y="272"/>
                  </a:cubicBezTo>
                  <a:cubicBezTo>
                    <a:pt x="442" y="275"/>
                    <a:pt x="442" y="275"/>
                    <a:pt x="442" y="275"/>
                  </a:cubicBezTo>
                  <a:cubicBezTo>
                    <a:pt x="442" y="270"/>
                    <a:pt x="442" y="270"/>
                    <a:pt x="442" y="270"/>
                  </a:cubicBezTo>
                  <a:cubicBezTo>
                    <a:pt x="442" y="270"/>
                    <a:pt x="442" y="270"/>
                    <a:pt x="442" y="270"/>
                  </a:cubicBezTo>
                  <a:cubicBezTo>
                    <a:pt x="442" y="270"/>
                    <a:pt x="442" y="270"/>
                    <a:pt x="442" y="270"/>
                  </a:cubicBezTo>
                  <a:cubicBezTo>
                    <a:pt x="442" y="266"/>
                    <a:pt x="442" y="266"/>
                    <a:pt x="442" y="266"/>
                  </a:cubicBezTo>
                  <a:cubicBezTo>
                    <a:pt x="443" y="266"/>
                    <a:pt x="443" y="266"/>
                    <a:pt x="443" y="266"/>
                  </a:cubicBezTo>
                  <a:cubicBezTo>
                    <a:pt x="442" y="265"/>
                    <a:pt x="442" y="265"/>
                    <a:pt x="442" y="265"/>
                  </a:cubicBezTo>
                  <a:cubicBezTo>
                    <a:pt x="442" y="261"/>
                    <a:pt x="442" y="261"/>
                    <a:pt x="442" y="261"/>
                  </a:cubicBezTo>
                  <a:cubicBezTo>
                    <a:pt x="445" y="263"/>
                    <a:pt x="445" y="263"/>
                    <a:pt x="445" y="263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442" y="254"/>
                    <a:pt x="442" y="254"/>
                    <a:pt x="442" y="254"/>
                  </a:cubicBezTo>
                  <a:cubicBezTo>
                    <a:pt x="442" y="251"/>
                    <a:pt x="442" y="251"/>
                    <a:pt x="442" y="251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4" y="243"/>
                    <a:pt x="444" y="243"/>
                    <a:pt x="444" y="243"/>
                  </a:cubicBezTo>
                  <a:cubicBezTo>
                    <a:pt x="442" y="245"/>
                    <a:pt x="442" y="245"/>
                    <a:pt x="442" y="245"/>
                  </a:cubicBezTo>
                  <a:cubicBezTo>
                    <a:pt x="442" y="237"/>
                    <a:pt x="442" y="237"/>
                    <a:pt x="442" y="237"/>
                  </a:cubicBezTo>
                  <a:cubicBezTo>
                    <a:pt x="442" y="237"/>
                    <a:pt x="442" y="237"/>
                    <a:pt x="442" y="237"/>
                  </a:cubicBezTo>
                  <a:cubicBezTo>
                    <a:pt x="442" y="237"/>
                    <a:pt x="442" y="237"/>
                    <a:pt x="442" y="237"/>
                  </a:cubicBezTo>
                  <a:cubicBezTo>
                    <a:pt x="442" y="233"/>
                    <a:pt x="442" y="233"/>
                    <a:pt x="442" y="233"/>
                  </a:cubicBezTo>
                  <a:cubicBezTo>
                    <a:pt x="444" y="235"/>
                    <a:pt x="444" y="235"/>
                    <a:pt x="444" y="235"/>
                  </a:cubicBezTo>
                  <a:lnTo>
                    <a:pt x="445" y="230"/>
                  </a:lnTo>
                  <a:close/>
                  <a:moveTo>
                    <a:pt x="442" y="194"/>
                  </a:moveTo>
                  <a:cubicBezTo>
                    <a:pt x="442" y="199"/>
                    <a:pt x="442" y="199"/>
                    <a:pt x="442" y="199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442" y="200"/>
                    <a:pt x="442" y="200"/>
                    <a:pt x="442" y="200"/>
                  </a:cubicBezTo>
                  <a:cubicBezTo>
                    <a:pt x="442" y="203"/>
                    <a:pt x="442" y="203"/>
                    <a:pt x="442" y="203"/>
                  </a:cubicBezTo>
                  <a:cubicBezTo>
                    <a:pt x="439" y="203"/>
                    <a:pt x="439" y="203"/>
                    <a:pt x="439" y="203"/>
                  </a:cubicBezTo>
                  <a:cubicBezTo>
                    <a:pt x="442" y="206"/>
                    <a:pt x="442" y="206"/>
                    <a:pt x="442" y="206"/>
                  </a:cubicBezTo>
                  <a:cubicBezTo>
                    <a:pt x="442" y="211"/>
                    <a:pt x="442" y="211"/>
                    <a:pt x="442" y="211"/>
                  </a:cubicBezTo>
                  <a:cubicBezTo>
                    <a:pt x="437" y="206"/>
                    <a:pt x="437" y="206"/>
                    <a:pt x="437" y="206"/>
                  </a:cubicBezTo>
                  <a:cubicBezTo>
                    <a:pt x="437" y="198"/>
                    <a:pt x="437" y="198"/>
                    <a:pt x="437" y="198"/>
                  </a:cubicBezTo>
                  <a:cubicBezTo>
                    <a:pt x="442" y="194"/>
                    <a:pt x="442" y="194"/>
                    <a:pt x="442" y="194"/>
                  </a:cubicBezTo>
                  <a:close/>
                  <a:moveTo>
                    <a:pt x="442" y="213"/>
                  </a:moveTo>
                  <a:cubicBezTo>
                    <a:pt x="442" y="216"/>
                    <a:pt x="442" y="216"/>
                    <a:pt x="442" y="216"/>
                  </a:cubicBezTo>
                  <a:cubicBezTo>
                    <a:pt x="437" y="216"/>
                    <a:pt x="437" y="216"/>
                    <a:pt x="437" y="216"/>
                  </a:cubicBezTo>
                  <a:cubicBezTo>
                    <a:pt x="437" y="213"/>
                    <a:pt x="437" y="213"/>
                    <a:pt x="437" y="213"/>
                  </a:cubicBezTo>
                  <a:cubicBezTo>
                    <a:pt x="442" y="213"/>
                    <a:pt x="442" y="213"/>
                    <a:pt x="442" y="213"/>
                  </a:cubicBezTo>
                  <a:close/>
                  <a:moveTo>
                    <a:pt x="442" y="219"/>
                  </a:moveTo>
                  <a:cubicBezTo>
                    <a:pt x="442" y="223"/>
                    <a:pt x="442" y="223"/>
                    <a:pt x="442" y="223"/>
                  </a:cubicBezTo>
                  <a:cubicBezTo>
                    <a:pt x="439" y="225"/>
                    <a:pt x="439" y="225"/>
                    <a:pt x="439" y="225"/>
                  </a:cubicBezTo>
                  <a:cubicBezTo>
                    <a:pt x="442" y="225"/>
                    <a:pt x="442" y="225"/>
                    <a:pt x="442" y="225"/>
                  </a:cubicBezTo>
                  <a:cubicBezTo>
                    <a:pt x="442" y="229"/>
                    <a:pt x="442" y="229"/>
                    <a:pt x="442" y="229"/>
                  </a:cubicBezTo>
                  <a:cubicBezTo>
                    <a:pt x="438" y="229"/>
                    <a:pt x="438" y="229"/>
                    <a:pt x="438" y="229"/>
                  </a:cubicBezTo>
                  <a:cubicBezTo>
                    <a:pt x="442" y="233"/>
                    <a:pt x="442" y="233"/>
                    <a:pt x="442" y="233"/>
                  </a:cubicBezTo>
                  <a:cubicBezTo>
                    <a:pt x="442" y="237"/>
                    <a:pt x="442" y="237"/>
                    <a:pt x="442" y="237"/>
                  </a:cubicBezTo>
                  <a:cubicBezTo>
                    <a:pt x="437" y="232"/>
                    <a:pt x="437" y="232"/>
                    <a:pt x="437" y="232"/>
                  </a:cubicBezTo>
                  <a:cubicBezTo>
                    <a:pt x="437" y="223"/>
                    <a:pt x="437" y="223"/>
                    <a:pt x="437" y="223"/>
                  </a:cubicBezTo>
                  <a:cubicBezTo>
                    <a:pt x="442" y="219"/>
                    <a:pt x="442" y="219"/>
                    <a:pt x="442" y="219"/>
                  </a:cubicBezTo>
                  <a:close/>
                  <a:moveTo>
                    <a:pt x="442" y="237"/>
                  </a:moveTo>
                  <a:cubicBezTo>
                    <a:pt x="442" y="245"/>
                    <a:pt x="442" y="245"/>
                    <a:pt x="442" y="245"/>
                  </a:cubicBezTo>
                  <a:cubicBezTo>
                    <a:pt x="437" y="250"/>
                    <a:pt x="437" y="250"/>
                    <a:pt x="437" y="250"/>
                  </a:cubicBezTo>
                  <a:cubicBezTo>
                    <a:pt x="437" y="245"/>
                    <a:pt x="437" y="245"/>
                    <a:pt x="437" y="245"/>
                  </a:cubicBezTo>
                  <a:cubicBezTo>
                    <a:pt x="441" y="241"/>
                    <a:pt x="441" y="241"/>
                    <a:pt x="441" y="241"/>
                  </a:cubicBezTo>
                  <a:cubicBezTo>
                    <a:pt x="437" y="241"/>
                    <a:pt x="437" y="241"/>
                    <a:pt x="437" y="241"/>
                  </a:cubicBezTo>
                  <a:cubicBezTo>
                    <a:pt x="437" y="238"/>
                    <a:pt x="437" y="238"/>
                    <a:pt x="437" y="238"/>
                  </a:cubicBezTo>
                  <a:cubicBezTo>
                    <a:pt x="442" y="237"/>
                    <a:pt x="442" y="237"/>
                    <a:pt x="442" y="237"/>
                  </a:cubicBezTo>
                  <a:close/>
                  <a:moveTo>
                    <a:pt x="442" y="251"/>
                  </a:moveTo>
                  <a:cubicBezTo>
                    <a:pt x="442" y="254"/>
                    <a:pt x="442" y="254"/>
                    <a:pt x="442" y="254"/>
                  </a:cubicBezTo>
                  <a:cubicBezTo>
                    <a:pt x="437" y="254"/>
                    <a:pt x="437" y="254"/>
                    <a:pt x="437" y="254"/>
                  </a:cubicBezTo>
                  <a:cubicBezTo>
                    <a:pt x="437" y="251"/>
                    <a:pt x="437" y="251"/>
                    <a:pt x="437" y="251"/>
                  </a:cubicBezTo>
                  <a:cubicBezTo>
                    <a:pt x="442" y="251"/>
                    <a:pt x="442" y="251"/>
                    <a:pt x="442" y="251"/>
                  </a:cubicBezTo>
                  <a:close/>
                  <a:moveTo>
                    <a:pt x="442" y="261"/>
                  </a:moveTo>
                  <a:cubicBezTo>
                    <a:pt x="442" y="265"/>
                    <a:pt x="442" y="265"/>
                    <a:pt x="442" y="265"/>
                  </a:cubicBezTo>
                  <a:cubicBezTo>
                    <a:pt x="437" y="261"/>
                    <a:pt x="437" y="261"/>
                    <a:pt x="437" y="261"/>
                  </a:cubicBezTo>
                  <a:cubicBezTo>
                    <a:pt x="437" y="256"/>
                    <a:pt x="437" y="256"/>
                    <a:pt x="437" y="256"/>
                  </a:cubicBezTo>
                  <a:cubicBezTo>
                    <a:pt x="442" y="261"/>
                    <a:pt x="442" y="261"/>
                    <a:pt x="442" y="261"/>
                  </a:cubicBezTo>
                  <a:close/>
                  <a:moveTo>
                    <a:pt x="442" y="266"/>
                  </a:moveTo>
                  <a:cubicBezTo>
                    <a:pt x="442" y="270"/>
                    <a:pt x="442" y="270"/>
                    <a:pt x="442" y="270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7"/>
                    <a:pt x="437" y="267"/>
                    <a:pt x="437" y="267"/>
                  </a:cubicBezTo>
                  <a:cubicBezTo>
                    <a:pt x="442" y="266"/>
                    <a:pt x="442" y="266"/>
                    <a:pt x="442" y="266"/>
                  </a:cubicBezTo>
                  <a:close/>
                  <a:moveTo>
                    <a:pt x="442" y="270"/>
                  </a:moveTo>
                  <a:cubicBezTo>
                    <a:pt x="442" y="275"/>
                    <a:pt x="442" y="275"/>
                    <a:pt x="442" y="275"/>
                  </a:cubicBezTo>
                  <a:cubicBezTo>
                    <a:pt x="440" y="277"/>
                    <a:pt x="439" y="279"/>
                    <a:pt x="437" y="281"/>
                  </a:cubicBezTo>
                  <a:cubicBezTo>
                    <a:pt x="437" y="276"/>
                    <a:pt x="437" y="276"/>
                    <a:pt x="437" y="276"/>
                  </a:cubicBezTo>
                  <a:cubicBezTo>
                    <a:pt x="439" y="274"/>
                    <a:pt x="440" y="272"/>
                    <a:pt x="442" y="270"/>
                  </a:cubicBezTo>
                  <a:close/>
                  <a:moveTo>
                    <a:pt x="437" y="198"/>
                  </a:moveTo>
                  <a:cubicBezTo>
                    <a:pt x="437" y="206"/>
                    <a:pt x="437" y="206"/>
                    <a:pt x="437" y="206"/>
                  </a:cubicBezTo>
                  <a:cubicBezTo>
                    <a:pt x="437" y="206"/>
                    <a:pt x="437" y="206"/>
                    <a:pt x="437" y="206"/>
                  </a:cubicBezTo>
                  <a:cubicBezTo>
                    <a:pt x="437" y="213"/>
                    <a:pt x="437" y="213"/>
                    <a:pt x="437" y="213"/>
                  </a:cubicBezTo>
                  <a:cubicBezTo>
                    <a:pt x="437" y="213"/>
                    <a:pt x="437" y="213"/>
                    <a:pt x="437" y="213"/>
                  </a:cubicBezTo>
                  <a:cubicBezTo>
                    <a:pt x="437" y="216"/>
                    <a:pt x="437" y="216"/>
                    <a:pt x="437" y="216"/>
                  </a:cubicBezTo>
                  <a:cubicBezTo>
                    <a:pt x="437" y="216"/>
                    <a:pt x="437" y="216"/>
                    <a:pt x="437" y="216"/>
                  </a:cubicBezTo>
                  <a:cubicBezTo>
                    <a:pt x="437" y="224"/>
                    <a:pt x="437" y="224"/>
                    <a:pt x="437" y="224"/>
                  </a:cubicBezTo>
                  <a:cubicBezTo>
                    <a:pt x="437" y="223"/>
                    <a:pt x="437" y="223"/>
                    <a:pt x="437" y="223"/>
                  </a:cubicBezTo>
                  <a:cubicBezTo>
                    <a:pt x="437" y="232"/>
                    <a:pt x="437" y="232"/>
                    <a:pt x="437" y="232"/>
                  </a:cubicBezTo>
                  <a:cubicBezTo>
                    <a:pt x="436" y="231"/>
                    <a:pt x="436" y="231"/>
                    <a:pt x="436" y="231"/>
                  </a:cubicBezTo>
                  <a:cubicBezTo>
                    <a:pt x="435" y="238"/>
                    <a:pt x="435" y="238"/>
                    <a:pt x="435" y="238"/>
                  </a:cubicBezTo>
                  <a:cubicBezTo>
                    <a:pt x="437" y="238"/>
                    <a:pt x="437" y="238"/>
                    <a:pt x="437" y="238"/>
                  </a:cubicBezTo>
                  <a:cubicBezTo>
                    <a:pt x="437" y="241"/>
                    <a:pt x="437" y="241"/>
                    <a:pt x="437" y="241"/>
                  </a:cubicBezTo>
                  <a:cubicBezTo>
                    <a:pt x="435" y="241"/>
                    <a:pt x="435" y="241"/>
                    <a:pt x="435" y="241"/>
                  </a:cubicBezTo>
                  <a:cubicBezTo>
                    <a:pt x="434" y="248"/>
                    <a:pt x="434" y="248"/>
                    <a:pt x="434" y="248"/>
                  </a:cubicBezTo>
                  <a:cubicBezTo>
                    <a:pt x="437" y="245"/>
                    <a:pt x="437" y="245"/>
                    <a:pt x="437" y="245"/>
                  </a:cubicBezTo>
                  <a:cubicBezTo>
                    <a:pt x="437" y="250"/>
                    <a:pt x="437" y="250"/>
                    <a:pt x="437" y="250"/>
                  </a:cubicBezTo>
                  <a:cubicBezTo>
                    <a:pt x="436" y="251"/>
                    <a:pt x="436" y="251"/>
                    <a:pt x="436" y="251"/>
                  </a:cubicBezTo>
                  <a:cubicBezTo>
                    <a:pt x="437" y="251"/>
                    <a:pt x="437" y="251"/>
                    <a:pt x="437" y="251"/>
                  </a:cubicBezTo>
                  <a:cubicBezTo>
                    <a:pt x="437" y="254"/>
                    <a:pt x="437" y="254"/>
                    <a:pt x="437" y="254"/>
                  </a:cubicBezTo>
                  <a:cubicBezTo>
                    <a:pt x="436" y="254"/>
                    <a:pt x="436" y="254"/>
                    <a:pt x="436" y="254"/>
                  </a:cubicBezTo>
                  <a:cubicBezTo>
                    <a:pt x="437" y="256"/>
                    <a:pt x="437" y="256"/>
                    <a:pt x="437" y="256"/>
                  </a:cubicBezTo>
                  <a:cubicBezTo>
                    <a:pt x="437" y="261"/>
                    <a:pt x="437" y="261"/>
                    <a:pt x="437" y="261"/>
                  </a:cubicBezTo>
                  <a:cubicBezTo>
                    <a:pt x="433" y="257"/>
                    <a:pt x="433" y="257"/>
                    <a:pt x="433" y="257"/>
                  </a:cubicBezTo>
                  <a:cubicBezTo>
                    <a:pt x="433" y="267"/>
                    <a:pt x="433" y="267"/>
                    <a:pt x="433" y="267"/>
                  </a:cubicBezTo>
                  <a:cubicBezTo>
                    <a:pt x="437" y="267"/>
                    <a:pt x="437" y="267"/>
                    <a:pt x="437" y="267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32" y="282"/>
                    <a:pt x="432" y="282"/>
                    <a:pt x="432" y="282"/>
                  </a:cubicBezTo>
                  <a:cubicBezTo>
                    <a:pt x="434" y="280"/>
                    <a:pt x="435" y="278"/>
                    <a:pt x="437" y="276"/>
                  </a:cubicBezTo>
                  <a:cubicBezTo>
                    <a:pt x="437" y="281"/>
                    <a:pt x="437" y="281"/>
                    <a:pt x="437" y="281"/>
                  </a:cubicBezTo>
                  <a:cubicBezTo>
                    <a:pt x="435" y="283"/>
                    <a:pt x="433" y="286"/>
                    <a:pt x="431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430" y="290"/>
                    <a:pt x="430" y="290"/>
                    <a:pt x="430" y="290"/>
                  </a:cubicBezTo>
                  <a:cubicBezTo>
                    <a:pt x="430" y="263"/>
                    <a:pt x="430" y="263"/>
                    <a:pt x="430" y="263"/>
                  </a:cubicBezTo>
                  <a:cubicBezTo>
                    <a:pt x="430" y="257"/>
                    <a:pt x="430" y="257"/>
                    <a:pt x="430" y="257"/>
                  </a:cubicBezTo>
                  <a:cubicBezTo>
                    <a:pt x="430" y="257"/>
                    <a:pt x="430" y="257"/>
                    <a:pt x="430" y="257"/>
                  </a:cubicBezTo>
                  <a:cubicBezTo>
                    <a:pt x="430" y="248"/>
                    <a:pt x="430" y="248"/>
                    <a:pt x="430" y="248"/>
                  </a:cubicBezTo>
                  <a:cubicBezTo>
                    <a:pt x="431" y="249"/>
                    <a:pt x="431" y="249"/>
                    <a:pt x="431" y="249"/>
                  </a:cubicBezTo>
                  <a:cubicBezTo>
                    <a:pt x="431" y="241"/>
                    <a:pt x="431" y="241"/>
                    <a:pt x="431" y="241"/>
                  </a:cubicBezTo>
                  <a:cubicBezTo>
                    <a:pt x="430" y="242"/>
                    <a:pt x="430" y="242"/>
                    <a:pt x="430" y="242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32" y="238"/>
                    <a:pt x="432" y="238"/>
                    <a:pt x="432" y="238"/>
                  </a:cubicBezTo>
                  <a:cubicBezTo>
                    <a:pt x="433" y="232"/>
                    <a:pt x="433" y="232"/>
                    <a:pt x="433" y="232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0"/>
                    <a:pt x="430" y="230"/>
                    <a:pt x="430" y="230"/>
                  </a:cubicBezTo>
                  <a:cubicBezTo>
                    <a:pt x="431" y="229"/>
                    <a:pt x="431" y="229"/>
                    <a:pt x="431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1" y="226"/>
                    <a:pt x="431" y="226"/>
                    <a:pt x="431" y="226"/>
                  </a:cubicBezTo>
                  <a:cubicBezTo>
                    <a:pt x="430" y="224"/>
                    <a:pt x="430" y="224"/>
                    <a:pt x="430" y="224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3" y="216"/>
                    <a:pt x="433" y="216"/>
                    <a:pt x="433" y="216"/>
                  </a:cubicBezTo>
                  <a:cubicBezTo>
                    <a:pt x="430" y="216"/>
                    <a:pt x="430" y="216"/>
                    <a:pt x="430" y="216"/>
                  </a:cubicBezTo>
                  <a:cubicBezTo>
                    <a:pt x="430" y="212"/>
                    <a:pt x="430" y="212"/>
                    <a:pt x="430" y="212"/>
                  </a:cubicBezTo>
                  <a:cubicBezTo>
                    <a:pt x="434" y="212"/>
                    <a:pt x="434" y="212"/>
                    <a:pt x="434" y="212"/>
                  </a:cubicBezTo>
                  <a:cubicBezTo>
                    <a:pt x="434" y="205"/>
                    <a:pt x="434" y="205"/>
                    <a:pt x="434" y="205"/>
                  </a:cubicBezTo>
                  <a:cubicBezTo>
                    <a:pt x="430" y="209"/>
                    <a:pt x="430" y="209"/>
                    <a:pt x="430" y="209"/>
                  </a:cubicBezTo>
                  <a:cubicBezTo>
                    <a:pt x="430" y="204"/>
                    <a:pt x="430" y="204"/>
                    <a:pt x="430" y="204"/>
                  </a:cubicBezTo>
                  <a:cubicBezTo>
                    <a:pt x="432" y="202"/>
                    <a:pt x="435" y="200"/>
                    <a:pt x="437" y="198"/>
                  </a:cubicBezTo>
                  <a:close/>
                  <a:moveTo>
                    <a:pt x="430" y="204"/>
                  </a:moveTo>
                  <a:cubicBezTo>
                    <a:pt x="430" y="209"/>
                    <a:pt x="430" y="209"/>
                    <a:pt x="430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30" y="204"/>
                    <a:pt x="430" y="204"/>
                    <a:pt x="430" y="204"/>
                  </a:cubicBezTo>
                  <a:close/>
                  <a:moveTo>
                    <a:pt x="430" y="212"/>
                  </a:moveTo>
                  <a:cubicBezTo>
                    <a:pt x="430" y="216"/>
                    <a:pt x="430" y="216"/>
                    <a:pt x="430" y="216"/>
                  </a:cubicBezTo>
                  <a:cubicBezTo>
                    <a:pt x="426" y="215"/>
                    <a:pt x="426" y="215"/>
                    <a:pt x="426" y="215"/>
                  </a:cubicBezTo>
                  <a:cubicBezTo>
                    <a:pt x="426" y="212"/>
                    <a:pt x="426" y="212"/>
                    <a:pt x="426" y="212"/>
                  </a:cubicBezTo>
                  <a:cubicBezTo>
                    <a:pt x="430" y="212"/>
                    <a:pt x="430" y="212"/>
                    <a:pt x="430" y="212"/>
                  </a:cubicBezTo>
                  <a:close/>
                  <a:moveTo>
                    <a:pt x="430" y="220"/>
                  </a:moveTo>
                  <a:cubicBezTo>
                    <a:pt x="430" y="224"/>
                    <a:pt x="430" y="224"/>
                    <a:pt x="430" y="224"/>
                  </a:cubicBezTo>
                  <a:cubicBezTo>
                    <a:pt x="426" y="221"/>
                    <a:pt x="426" y="221"/>
                    <a:pt x="426" y="221"/>
                  </a:cubicBezTo>
                  <a:cubicBezTo>
                    <a:pt x="426" y="216"/>
                    <a:pt x="426" y="216"/>
                    <a:pt x="426" y="216"/>
                  </a:cubicBezTo>
                  <a:cubicBezTo>
                    <a:pt x="430" y="220"/>
                    <a:pt x="430" y="220"/>
                    <a:pt x="430" y="220"/>
                  </a:cubicBezTo>
                  <a:close/>
                  <a:moveTo>
                    <a:pt x="430" y="225"/>
                  </a:moveTo>
                  <a:cubicBezTo>
                    <a:pt x="430" y="229"/>
                    <a:pt x="430" y="229"/>
                    <a:pt x="430" y="229"/>
                  </a:cubicBezTo>
                  <a:cubicBezTo>
                    <a:pt x="426" y="229"/>
                    <a:pt x="426" y="229"/>
                    <a:pt x="426" y="229"/>
                  </a:cubicBezTo>
                  <a:cubicBezTo>
                    <a:pt x="426" y="225"/>
                    <a:pt x="426" y="225"/>
                    <a:pt x="426" y="225"/>
                  </a:cubicBezTo>
                  <a:cubicBezTo>
                    <a:pt x="430" y="225"/>
                    <a:pt x="430" y="225"/>
                    <a:pt x="430" y="225"/>
                  </a:cubicBezTo>
                  <a:close/>
                  <a:moveTo>
                    <a:pt x="430" y="230"/>
                  </a:moveTo>
                  <a:cubicBezTo>
                    <a:pt x="430" y="234"/>
                    <a:pt x="430" y="234"/>
                    <a:pt x="430" y="234"/>
                  </a:cubicBezTo>
                  <a:cubicBezTo>
                    <a:pt x="426" y="237"/>
                    <a:pt x="426" y="237"/>
                    <a:pt x="426" y="237"/>
                  </a:cubicBezTo>
                  <a:cubicBezTo>
                    <a:pt x="426" y="233"/>
                    <a:pt x="426" y="233"/>
                    <a:pt x="426" y="233"/>
                  </a:cubicBezTo>
                  <a:cubicBezTo>
                    <a:pt x="430" y="230"/>
                    <a:pt x="430" y="230"/>
                    <a:pt x="430" y="230"/>
                  </a:cubicBezTo>
                  <a:close/>
                  <a:moveTo>
                    <a:pt x="430" y="238"/>
                  </a:moveTo>
                  <a:cubicBezTo>
                    <a:pt x="430" y="242"/>
                    <a:pt x="430" y="242"/>
                    <a:pt x="430" y="242"/>
                  </a:cubicBezTo>
                  <a:cubicBezTo>
                    <a:pt x="426" y="242"/>
                    <a:pt x="426" y="242"/>
                    <a:pt x="426" y="242"/>
                  </a:cubicBezTo>
                  <a:cubicBezTo>
                    <a:pt x="426" y="238"/>
                    <a:pt x="426" y="238"/>
                    <a:pt x="426" y="238"/>
                  </a:cubicBezTo>
                  <a:cubicBezTo>
                    <a:pt x="430" y="238"/>
                    <a:pt x="430" y="238"/>
                    <a:pt x="430" y="238"/>
                  </a:cubicBezTo>
                  <a:close/>
                  <a:moveTo>
                    <a:pt x="430" y="248"/>
                  </a:moveTo>
                  <a:cubicBezTo>
                    <a:pt x="430" y="257"/>
                    <a:pt x="430" y="257"/>
                    <a:pt x="430" y="257"/>
                  </a:cubicBezTo>
                  <a:cubicBezTo>
                    <a:pt x="426" y="261"/>
                    <a:pt x="426" y="261"/>
                    <a:pt x="426" y="261"/>
                  </a:cubicBezTo>
                  <a:cubicBezTo>
                    <a:pt x="426" y="256"/>
                    <a:pt x="426" y="256"/>
                    <a:pt x="426" y="256"/>
                  </a:cubicBezTo>
                  <a:cubicBezTo>
                    <a:pt x="427" y="255"/>
                    <a:pt x="427" y="255"/>
                    <a:pt x="427" y="255"/>
                  </a:cubicBezTo>
                  <a:cubicBezTo>
                    <a:pt x="426" y="255"/>
                    <a:pt x="426" y="255"/>
                    <a:pt x="426" y="255"/>
                  </a:cubicBezTo>
                  <a:cubicBezTo>
                    <a:pt x="426" y="252"/>
                    <a:pt x="426" y="252"/>
                    <a:pt x="426" y="252"/>
                  </a:cubicBezTo>
                  <a:cubicBezTo>
                    <a:pt x="428" y="251"/>
                    <a:pt x="428" y="251"/>
                    <a:pt x="428" y="251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6" y="244"/>
                    <a:pt x="426" y="244"/>
                    <a:pt x="426" y="244"/>
                  </a:cubicBezTo>
                  <a:cubicBezTo>
                    <a:pt x="430" y="248"/>
                    <a:pt x="430" y="248"/>
                    <a:pt x="430" y="248"/>
                  </a:cubicBezTo>
                  <a:close/>
                  <a:moveTo>
                    <a:pt x="430" y="263"/>
                  </a:moveTo>
                  <a:cubicBezTo>
                    <a:pt x="430" y="290"/>
                    <a:pt x="430" y="290"/>
                    <a:pt x="430" y="290"/>
                  </a:cubicBezTo>
                  <a:cubicBezTo>
                    <a:pt x="428" y="291"/>
                    <a:pt x="427" y="293"/>
                    <a:pt x="426" y="294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6" y="289"/>
                    <a:pt x="426" y="289"/>
                    <a:pt x="426" y="289"/>
                  </a:cubicBezTo>
                  <a:cubicBezTo>
                    <a:pt x="426" y="286"/>
                    <a:pt x="426" y="286"/>
                    <a:pt x="426" y="286"/>
                  </a:cubicBezTo>
                  <a:cubicBezTo>
                    <a:pt x="426" y="285"/>
                    <a:pt x="426" y="285"/>
                    <a:pt x="426" y="285"/>
                  </a:cubicBezTo>
                  <a:cubicBezTo>
                    <a:pt x="426" y="285"/>
                    <a:pt x="426" y="285"/>
                    <a:pt x="426" y="285"/>
                  </a:cubicBezTo>
                  <a:cubicBezTo>
                    <a:pt x="426" y="280"/>
                    <a:pt x="426" y="280"/>
                    <a:pt x="426" y="280"/>
                  </a:cubicBezTo>
                  <a:cubicBezTo>
                    <a:pt x="429" y="283"/>
                    <a:pt x="429" y="283"/>
                    <a:pt x="429" y="283"/>
                  </a:cubicBezTo>
                  <a:cubicBezTo>
                    <a:pt x="429" y="271"/>
                    <a:pt x="429" y="271"/>
                    <a:pt x="429" y="271"/>
                  </a:cubicBezTo>
                  <a:cubicBezTo>
                    <a:pt x="426" y="271"/>
                    <a:pt x="426" y="271"/>
                    <a:pt x="426" y="271"/>
                  </a:cubicBezTo>
                  <a:cubicBezTo>
                    <a:pt x="426" y="268"/>
                    <a:pt x="426" y="268"/>
                    <a:pt x="426" y="268"/>
                  </a:cubicBezTo>
                  <a:cubicBezTo>
                    <a:pt x="429" y="268"/>
                    <a:pt x="429" y="268"/>
                    <a:pt x="429" y="268"/>
                  </a:cubicBezTo>
                  <a:lnTo>
                    <a:pt x="430" y="263"/>
                  </a:lnTo>
                  <a:close/>
                  <a:moveTo>
                    <a:pt x="426" y="207"/>
                  </a:moveTo>
                  <a:cubicBezTo>
                    <a:pt x="426" y="211"/>
                    <a:pt x="426" y="211"/>
                    <a:pt x="426" y="211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6" y="212"/>
                    <a:pt x="426" y="212"/>
                    <a:pt x="426" y="212"/>
                  </a:cubicBezTo>
                  <a:cubicBezTo>
                    <a:pt x="426" y="215"/>
                    <a:pt x="426" y="215"/>
                    <a:pt x="426" y="215"/>
                  </a:cubicBezTo>
                  <a:cubicBezTo>
                    <a:pt x="425" y="215"/>
                    <a:pt x="425" y="215"/>
                    <a:pt x="425" y="215"/>
                  </a:cubicBezTo>
                  <a:cubicBezTo>
                    <a:pt x="426" y="216"/>
                    <a:pt x="426" y="216"/>
                    <a:pt x="426" y="216"/>
                  </a:cubicBezTo>
                  <a:cubicBezTo>
                    <a:pt x="426" y="221"/>
                    <a:pt x="426" y="221"/>
                    <a:pt x="426" y="221"/>
                  </a:cubicBezTo>
                  <a:cubicBezTo>
                    <a:pt x="423" y="217"/>
                    <a:pt x="423" y="217"/>
                    <a:pt x="423" y="217"/>
                  </a:cubicBezTo>
                  <a:cubicBezTo>
                    <a:pt x="422" y="225"/>
                    <a:pt x="422" y="225"/>
                    <a:pt x="422" y="225"/>
                  </a:cubicBezTo>
                  <a:cubicBezTo>
                    <a:pt x="426" y="225"/>
                    <a:pt x="426" y="225"/>
                    <a:pt x="426" y="225"/>
                  </a:cubicBezTo>
                  <a:cubicBezTo>
                    <a:pt x="426" y="229"/>
                    <a:pt x="426" y="229"/>
                    <a:pt x="426" y="229"/>
                  </a:cubicBezTo>
                  <a:cubicBezTo>
                    <a:pt x="422" y="228"/>
                    <a:pt x="422" y="228"/>
                    <a:pt x="422" y="228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6" y="207"/>
                    <a:pt x="426" y="207"/>
                    <a:pt x="426" y="207"/>
                  </a:cubicBezTo>
                  <a:close/>
                  <a:moveTo>
                    <a:pt x="426" y="233"/>
                  </a:moveTo>
                  <a:cubicBezTo>
                    <a:pt x="422" y="237"/>
                    <a:pt x="422" y="237"/>
                    <a:pt x="422" y="237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6" y="244"/>
                    <a:pt x="426" y="244"/>
                    <a:pt x="426" y="244"/>
                  </a:cubicBezTo>
                  <a:cubicBezTo>
                    <a:pt x="424" y="242"/>
                    <a:pt x="424" y="242"/>
                    <a:pt x="424" y="242"/>
                  </a:cubicBezTo>
                  <a:cubicBezTo>
                    <a:pt x="426" y="242"/>
                    <a:pt x="426" y="242"/>
                    <a:pt x="426" y="242"/>
                  </a:cubicBezTo>
                  <a:cubicBezTo>
                    <a:pt x="426" y="238"/>
                    <a:pt x="426" y="238"/>
                    <a:pt x="426" y="238"/>
                  </a:cubicBezTo>
                  <a:cubicBezTo>
                    <a:pt x="425" y="239"/>
                    <a:pt x="425" y="239"/>
                    <a:pt x="425" y="239"/>
                  </a:cubicBezTo>
                  <a:cubicBezTo>
                    <a:pt x="426" y="237"/>
                    <a:pt x="426" y="237"/>
                    <a:pt x="426" y="237"/>
                  </a:cubicBezTo>
                  <a:cubicBezTo>
                    <a:pt x="426" y="233"/>
                    <a:pt x="426" y="233"/>
                    <a:pt x="426" y="233"/>
                  </a:cubicBezTo>
                  <a:close/>
                  <a:moveTo>
                    <a:pt x="426" y="252"/>
                  </a:moveTo>
                  <a:cubicBezTo>
                    <a:pt x="426" y="255"/>
                    <a:pt x="426" y="255"/>
                    <a:pt x="426" y="255"/>
                  </a:cubicBezTo>
                  <a:cubicBezTo>
                    <a:pt x="422" y="256"/>
                    <a:pt x="422" y="256"/>
                    <a:pt x="422" y="256"/>
                  </a:cubicBezTo>
                  <a:cubicBezTo>
                    <a:pt x="422" y="252"/>
                    <a:pt x="422" y="252"/>
                    <a:pt x="422" y="252"/>
                  </a:cubicBezTo>
                  <a:cubicBezTo>
                    <a:pt x="426" y="252"/>
                    <a:pt x="426" y="252"/>
                    <a:pt x="426" y="252"/>
                  </a:cubicBezTo>
                  <a:close/>
                  <a:moveTo>
                    <a:pt x="426" y="256"/>
                  </a:moveTo>
                  <a:cubicBezTo>
                    <a:pt x="426" y="261"/>
                    <a:pt x="426" y="261"/>
                    <a:pt x="426" y="261"/>
                  </a:cubicBezTo>
                  <a:cubicBezTo>
                    <a:pt x="422" y="265"/>
                    <a:pt x="422" y="265"/>
                    <a:pt x="422" y="265"/>
                  </a:cubicBezTo>
                  <a:cubicBezTo>
                    <a:pt x="422" y="260"/>
                    <a:pt x="422" y="260"/>
                    <a:pt x="422" y="260"/>
                  </a:cubicBezTo>
                  <a:cubicBezTo>
                    <a:pt x="426" y="256"/>
                    <a:pt x="426" y="256"/>
                    <a:pt x="426" y="256"/>
                  </a:cubicBezTo>
                  <a:close/>
                  <a:moveTo>
                    <a:pt x="426" y="268"/>
                  </a:moveTo>
                  <a:cubicBezTo>
                    <a:pt x="426" y="271"/>
                    <a:pt x="426" y="271"/>
                    <a:pt x="426" y="271"/>
                  </a:cubicBezTo>
                  <a:cubicBezTo>
                    <a:pt x="422" y="272"/>
                    <a:pt x="422" y="272"/>
                    <a:pt x="422" y="272"/>
                  </a:cubicBezTo>
                  <a:cubicBezTo>
                    <a:pt x="422" y="268"/>
                    <a:pt x="422" y="268"/>
                    <a:pt x="422" y="268"/>
                  </a:cubicBezTo>
                  <a:cubicBezTo>
                    <a:pt x="426" y="268"/>
                    <a:pt x="426" y="268"/>
                    <a:pt x="426" y="268"/>
                  </a:cubicBezTo>
                  <a:close/>
                  <a:moveTo>
                    <a:pt x="426" y="280"/>
                  </a:moveTo>
                  <a:cubicBezTo>
                    <a:pt x="426" y="285"/>
                    <a:pt x="426" y="285"/>
                    <a:pt x="426" y="285"/>
                  </a:cubicBezTo>
                  <a:cubicBezTo>
                    <a:pt x="422" y="281"/>
                    <a:pt x="422" y="281"/>
                    <a:pt x="422" y="281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6" y="280"/>
                    <a:pt x="426" y="280"/>
                    <a:pt x="426" y="280"/>
                  </a:cubicBezTo>
                  <a:close/>
                  <a:moveTo>
                    <a:pt x="426" y="286"/>
                  </a:moveTo>
                  <a:cubicBezTo>
                    <a:pt x="426" y="289"/>
                    <a:pt x="426" y="289"/>
                    <a:pt x="426" y="289"/>
                  </a:cubicBezTo>
                  <a:cubicBezTo>
                    <a:pt x="422" y="289"/>
                    <a:pt x="422" y="289"/>
                    <a:pt x="422" y="289"/>
                  </a:cubicBezTo>
                  <a:cubicBezTo>
                    <a:pt x="422" y="286"/>
                    <a:pt x="422" y="286"/>
                    <a:pt x="422" y="286"/>
                  </a:cubicBezTo>
                  <a:cubicBezTo>
                    <a:pt x="426" y="286"/>
                    <a:pt x="426" y="286"/>
                    <a:pt x="426" y="286"/>
                  </a:cubicBezTo>
                  <a:close/>
                  <a:moveTo>
                    <a:pt x="426" y="289"/>
                  </a:moveTo>
                  <a:cubicBezTo>
                    <a:pt x="425" y="290"/>
                    <a:pt x="423" y="292"/>
                    <a:pt x="422" y="294"/>
                  </a:cubicBezTo>
                  <a:cubicBezTo>
                    <a:pt x="422" y="299"/>
                    <a:pt x="422" y="299"/>
                    <a:pt x="422" y="299"/>
                  </a:cubicBezTo>
                  <a:cubicBezTo>
                    <a:pt x="423" y="297"/>
                    <a:pt x="425" y="296"/>
                    <a:pt x="426" y="294"/>
                  </a:cubicBezTo>
                  <a:lnTo>
                    <a:pt x="426" y="289"/>
                  </a:lnTo>
                  <a:close/>
                  <a:moveTo>
                    <a:pt x="422" y="210"/>
                  </a:moveTo>
                  <a:cubicBezTo>
                    <a:pt x="422" y="233"/>
                    <a:pt x="422" y="233"/>
                    <a:pt x="422" y="233"/>
                  </a:cubicBezTo>
                  <a:cubicBezTo>
                    <a:pt x="422" y="237"/>
                    <a:pt x="422" y="237"/>
                    <a:pt x="422" y="237"/>
                  </a:cubicBezTo>
                  <a:cubicBezTo>
                    <a:pt x="422" y="237"/>
                    <a:pt x="422" y="237"/>
                    <a:pt x="422" y="237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0" y="253"/>
                    <a:pt x="420" y="253"/>
                    <a:pt x="420" y="253"/>
                  </a:cubicBezTo>
                  <a:cubicBezTo>
                    <a:pt x="422" y="252"/>
                    <a:pt x="422" y="252"/>
                    <a:pt x="422" y="252"/>
                  </a:cubicBezTo>
                  <a:cubicBezTo>
                    <a:pt x="422" y="256"/>
                    <a:pt x="422" y="256"/>
                    <a:pt x="422" y="256"/>
                  </a:cubicBezTo>
                  <a:cubicBezTo>
                    <a:pt x="419" y="256"/>
                    <a:pt x="419" y="256"/>
                    <a:pt x="419" y="256"/>
                  </a:cubicBezTo>
                  <a:cubicBezTo>
                    <a:pt x="417" y="265"/>
                    <a:pt x="417" y="265"/>
                    <a:pt x="417" y="265"/>
                  </a:cubicBezTo>
                  <a:cubicBezTo>
                    <a:pt x="422" y="260"/>
                    <a:pt x="422" y="260"/>
                    <a:pt x="422" y="260"/>
                  </a:cubicBezTo>
                  <a:cubicBezTo>
                    <a:pt x="422" y="265"/>
                    <a:pt x="422" y="265"/>
                    <a:pt x="422" y="265"/>
                  </a:cubicBezTo>
                  <a:cubicBezTo>
                    <a:pt x="419" y="269"/>
                    <a:pt x="419" y="269"/>
                    <a:pt x="419" y="269"/>
                  </a:cubicBezTo>
                  <a:cubicBezTo>
                    <a:pt x="422" y="268"/>
                    <a:pt x="422" y="268"/>
                    <a:pt x="422" y="268"/>
                  </a:cubicBezTo>
                  <a:cubicBezTo>
                    <a:pt x="422" y="272"/>
                    <a:pt x="422" y="272"/>
                    <a:pt x="422" y="272"/>
                  </a:cubicBezTo>
                  <a:cubicBezTo>
                    <a:pt x="418" y="272"/>
                    <a:pt x="418" y="272"/>
                    <a:pt x="418" y="272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2" y="281"/>
                    <a:pt x="422" y="281"/>
                    <a:pt x="422" y="281"/>
                  </a:cubicBezTo>
                  <a:cubicBezTo>
                    <a:pt x="416" y="274"/>
                    <a:pt x="416" y="274"/>
                    <a:pt x="416" y="274"/>
                  </a:cubicBezTo>
                  <a:cubicBezTo>
                    <a:pt x="415" y="286"/>
                    <a:pt x="415" y="286"/>
                    <a:pt x="415" y="286"/>
                  </a:cubicBezTo>
                  <a:cubicBezTo>
                    <a:pt x="422" y="286"/>
                    <a:pt x="422" y="286"/>
                    <a:pt x="422" y="286"/>
                  </a:cubicBezTo>
                  <a:cubicBezTo>
                    <a:pt x="422" y="289"/>
                    <a:pt x="422" y="289"/>
                    <a:pt x="422" y="289"/>
                  </a:cubicBezTo>
                  <a:cubicBezTo>
                    <a:pt x="415" y="290"/>
                    <a:pt x="415" y="290"/>
                    <a:pt x="415" y="290"/>
                  </a:cubicBezTo>
                  <a:cubicBezTo>
                    <a:pt x="415" y="300"/>
                    <a:pt x="415" y="300"/>
                    <a:pt x="415" y="300"/>
                  </a:cubicBezTo>
                  <a:cubicBezTo>
                    <a:pt x="415" y="260"/>
                    <a:pt x="415" y="260"/>
                    <a:pt x="415" y="260"/>
                  </a:cubicBezTo>
                  <a:cubicBezTo>
                    <a:pt x="415" y="257"/>
                    <a:pt x="415" y="257"/>
                    <a:pt x="415" y="257"/>
                  </a:cubicBezTo>
                  <a:cubicBezTo>
                    <a:pt x="415" y="257"/>
                    <a:pt x="415" y="257"/>
                    <a:pt x="415" y="257"/>
                  </a:cubicBezTo>
                  <a:cubicBezTo>
                    <a:pt x="415" y="254"/>
                    <a:pt x="415" y="254"/>
                    <a:pt x="415" y="254"/>
                  </a:cubicBezTo>
                  <a:cubicBezTo>
                    <a:pt x="416" y="253"/>
                    <a:pt x="416" y="253"/>
                    <a:pt x="416" y="253"/>
                  </a:cubicBezTo>
                  <a:cubicBezTo>
                    <a:pt x="418" y="245"/>
                    <a:pt x="418" y="245"/>
                    <a:pt x="418" y="245"/>
                  </a:cubicBezTo>
                  <a:cubicBezTo>
                    <a:pt x="415" y="248"/>
                    <a:pt x="415" y="248"/>
                    <a:pt x="415" y="248"/>
                  </a:cubicBezTo>
                  <a:cubicBezTo>
                    <a:pt x="415" y="243"/>
                    <a:pt x="415" y="243"/>
                    <a:pt x="415" y="243"/>
                  </a:cubicBezTo>
                  <a:cubicBezTo>
                    <a:pt x="416" y="242"/>
                    <a:pt x="416" y="242"/>
                    <a:pt x="416" y="242"/>
                  </a:cubicBezTo>
                  <a:cubicBezTo>
                    <a:pt x="415" y="242"/>
                    <a:pt x="415" y="242"/>
                    <a:pt x="415" y="242"/>
                  </a:cubicBezTo>
                  <a:cubicBezTo>
                    <a:pt x="415" y="239"/>
                    <a:pt x="415" y="239"/>
                    <a:pt x="415" y="239"/>
                  </a:cubicBezTo>
                  <a:cubicBezTo>
                    <a:pt x="416" y="239"/>
                    <a:pt x="416" y="239"/>
                    <a:pt x="416" y="239"/>
                  </a:cubicBezTo>
                  <a:cubicBezTo>
                    <a:pt x="415" y="237"/>
                    <a:pt x="415" y="237"/>
                    <a:pt x="415" y="237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9" y="237"/>
                    <a:pt x="419" y="237"/>
                    <a:pt x="419" y="237"/>
                  </a:cubicBezTo>
                  <a:cubicBezTo>
                    <a:pt x="419" y="228"/>
                    <a:pt x="419" y="228"/>
                    <a:pt x="419" y="228"/>
                  </a:cubicBezTo>
                  <a:cubicBezTo>
                    <a:pt x="415" y="228"/>
                    <a:pt x="415" y="228"/>
                    <a:pt x="415" y="228"/>
                  </a:cubicBezTo>
                  <a:cubicBezTo>
                    <a:pt x="415" y="225"/>
                    <a:pt x="415" y="225"/>
                    <a:pt x="415" y="225"/>
                  </a:cubicBezTo>
                  <a:cubicBezTo>
                    <a:pt x="419" y="225"/>
                    <a:pt x="419" y="225"/>
                    <a:pt x="419" y="225"/>
                  </a:cubicBezTo>
                  <a:cubicBezTo>
                    <a:pt x="419" y="217"/>
                    <a:pt x="419" y="217"/>
                    <a:pt x="419" y="217"/>
                  </a:cubicBezTo>
                  <a:cubicBezTo>
                    <a:pt x="415" y="221"/>
                    <a:pt x="415" y="221"/>
                    <a:pt x="415" y="221"/>
                  </a:cubicBezTo>
                  <a:cubicBezTo>
                    <a:pt x="415" y="216"/>
                    <a:pt x="415" y="216"/>
                    <a:pt x="415" y="216"/>
                  </a:cubicBezTo>
                  <a:cubicBezTo>
                    <a:pt x="420" y="212"/>
                    <a:pt x="420" y="212"/>
                    <a:pt x="420" y="212"/>
                  </a:cubicBezTo>
                  <a:cubicBezTo>
                    <a:pt x="420" y="212"/>
                    <a:pt x="420" y="212"/>
                    <a:pt x="420" y="212"/>
                  </a:cubicBezTo>
                  <a:cubicBezTo>
                    <a:pt x="420" y="212"/>
                    <a:pt x="420" y="212"/>
                    <a:pt x="421" y="212"/>
                  </a:cubicBezTo>
                  <a:cubicBezTo>
                    <a:pt x="422" y="210"/>
                    <a:pt x="422" y="210"/>
                    <a:pt x="422" y="210"/>
                  </a:cubicBezTo>
                  <a:close/>
                  <a:moveTo>
                    <a:pt x="422" y="294"/>
                  </a:moveTo>
                  <a:cubicBezTo>
                    <a:pt x="420" y="297"/>
                    <a:pt x="417" y="300"/>
                    <a:pt x="415" y="303"/>
                  </a:cubicBezTo>
                  <a:cubicBezTo>
                    <a:pt x="415" y="308"/>
                    <a:pt x="415" y="308"/>
                    <a:pt x="415" y="308"/>
                  </a:cubicBezTo>
                  <a:cubicBezTo>
                    <a:pt x="417" y="305"/>
                    <a:pt x="420" y="302"/>
                    <a:pt x="422" y="299"/>
                  </a:cubicBezTo>
                  <a:lnTo>
                    <a:pt x="422" y="294"/>
                  </a:lnTo>
                  <a:close/>
                  <a:moveTo>
                    <a:pt x="415" y="216"/>
                  </a:moveTo>
                  <a:cubicBezTo>
                    <a:pt x="415" y="221"/>
                    <a:pt x="415" y="221"/>
                    <a:pt x="415" y="221"/>
                  </a:cubicBezTo>
                  <a:cubicBezTo>
                    <a:pt x="410" y="224"/>
                    <a:pt x="410" y="224"/>
                    <a:pt x="410" y="224"/>
                  </a:cubicBezTo>
                  <a:cubicBezTo>
                    <a:pt x="415" y="225"/>
                    <a:pt x="415" y="225"/>
                    <a:pt x="415" y="225"/>
                  </a:cubicBezTo>
                  <a:cubicBezTo>
                    <a:pt x="415" y="228"/>
                    <a:pt x="415" y="228"/>
                    <a:pt x="415" y="228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7"/>
                    <a:pt x="415" y="237"/>
                    <a:pt x="415" y="237"/>
                  </a:cubicBezTo>
                  <a:cubicBezTo>
                    <a:pt x="408" y="230"/>
                    <a:pt x="408" y="230"/>
                    <a:pt x="408" y="230"/>
                  </a:cubicBezTo>
                  <a:cubicBezTo>
                    <a:pt x="408" y="222"/>
                    <a:pt x="408" y="222"/>
                    <a:pt x="408" y="222"/>
                  </a:cubicBezTo>
                  <a:cubicBezTo>
                    <a:pt x="410" y="220"/>
                    <a:pt x="413" y="218"/>
                    <a:pt x="415" y="216"/>
                  </a:cubicBezTo>
                  <a:close/>
                  <a:moveTo>
                    <a:pt x="415" y="239"/>
                  </a:moveTo>
                  <a:cubicBezTo>
                    <a:pt x="415" y="242"/>
                    <a:pt x="415" y="242"/>
                    <a:pt x="415" y="242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8" y="239"/>
                    <a:pt x="408" y="239"/>
                    <a:pt x="408" y="239"/>
                  </a:cubicBezTo>
                  <a:cubicBezTo>
                    <a:pt x="415" y="239"/>
                    <a:pt x="415" y="239"/>
                    <a:pt x="415" y="239"/>
                  </a:cubicBezTo>
                  <a:close/>
                  <a:moveTo>
                    <a:pt x="415" y="243"/>
                  </a:moveTo>
                  <a:cubicBezTo>
                    <a:pt x="415" y="248"/>
                    <a:pt x="415" y="248"/>
                    <a:pt x="415" y="248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08" y="249"/>
                    <a:pt x="408" y="249"/>
                    <a:pt x="408" y="249"/>
                  </a:cubicBezTo>
                  <a:cubicBezTo>
                    <a:pt x="410" y="247"/>
                    <a:pt x="413" y="245"/>
                    <a:pt x="415" y="243"/>
                  </a:cubicBezTo>
                  <a:close/>
                  <a:moveTo>
                    <a:pt x="415" y="254"/>
                  </a:moveTo>
                  <a:cubicBezTo>
                    <a:pt x="408" y="255"/>
                    <a:pt x="408" y="255"/>
                    <a:pt x="408" y="255"/>
                  </a:cubicBezTo>
                  <a:cubicBezTo>
                    <a:pt x="408" y="258"/>
                    <a:pt x="408" y="258"/>
                    <a:pt x="408" y="258"/>
                  </a:cubicBezTo>
                  <a:cubicBezTo>
                    <a:pt x="415" y="257"/>
                    <a:pt x="415" y="257"/>
                    <a:pt x="415" y="257"/>
                  </a:cubicBezTo>
                  <a:cubicBezTo>
                    <a:pt x="415" y="254"/>
                    <a:pt x="415" y="254"/>
                    <a:pt x="415" y="254"/>
                  </a:cubicBezTo>
                  <a:close/>
                  <a:moveTo>
                    <a:pt x="415" y="260"/>
                  </a:moveTo>
                  <a:cubicBezTo>
                    <a:pt x="415" y="300"/>
                    <a:pt x="415" y="300"/>
                    <a:pt x="415" y="300"/>
                  </a:cubicBezTo>
                  <a:cubicBezTo>
                    <a:pt x="415" y="303"/>
                    <a:pt x="415" y="303"/>
                    <a:pt x="415" y="303"/>
                  </a:cubicBezTo>
                  <a:cubicBezTo>
                    <a:pt x="415" y="303"/>
                    <a:pt x="415" y="303"/>
                    <a:pt x="415" y="303"/>
                  </a:cubicBezTo>
                  <a:cubicBezTo>
                    <a:pt x="415" y="308"/>
                    <a:pt x="415" y="308"/>
                    <a:pt x="415" y="308"/>
                  </a:cubicBezTo>
                  <a:cubicBezTo>
                    <a:pt x="414" y="309"/>
                    <a:pt x="414" y="309"/>
                    <a:pt x="414" y="309"/>
                  </a:cubicBezTo>
                  <a:cubicBezTo>
                    <a:pt x="414" y="309"/>
                    <a:pt x="414" y="309"/>
                    <a:pt x="414" y="309"/>
                  </a:cubicBezTo>
                  <a:cubicBezTo>
                    <a:pt x="414" y="309"/>
                    <a:pt x="414" y="309"/>
                    <a:pt x="414" y="309"/>
                  </a:cubicBezTo>
                  <a:cubicBezTo>
                    <a:pt x="414" y="309"/>
                    <a:pt x="414" y="309"/>
                    <a:pt x="414" y="309"/>
                  </a:cubicBezTo>
                  <a:cubicBezTo>
                    <a:pt x="414" y="309"/>
                    <a:pt x="414" y="309"/>
                    <a:pt x="414" y="309"/>
                  </a:cubicBezTo>
                  <a:cubicBezTo>
                    <a:pt x="414" y="309"/>
                    <a:pt x="414" y="309"/>
                    <a:pt x="414" y="309"/>
                  </a:cubicBezTo>
                  <a:cubicBezTo>
                    <a:pt x="414" y="309"/>
                    <a:pt x="414" y="309"/>
                    <a:pt x="414" y="309"/>
                  </a:cubicBezTo>
                  <a:cubicBezTo>
                    <a:pt x="414" y="309"/>
                    <a:pt x="414" y="309"/>
                    <a:pt x="414" y="309"/>
                  </a:cubicBezTo>
                  <a:cubicBezTo>
                    <a:pt x="412" y="311"/>
                    <a:pt x="410" y="314"/>
                    <a:pt x="408" y="316"/>
                  </a:cubicBezTo>
                  <a:cubicBezTo>
                    <a:pt x="408" y="311"/>
                    <a:pt x="408" y="311"/>
                    <a:pt x="408" y="311"/>
                  </a:cubicBezTo>
                  <a:cubicBezTo>
                    <a:pt x="409" y="310"/>
                    <a:pt x="409" y="310"/>
                    <a:pt x="409" y="310"/>
                  </a:cubicBezTo>
                  <a:cubicBezTo>
                    <a:pt x="408" y="310"/>
                    <a:pt x="408" y="310"/>
                    <a:pt x="408" y="310"/>
                  </a:cubicBezTo>
                  <a:cubicBezTo>
                    <a:pt x="408" y="306"/>
                    <a:pt x="408" y="306"/>
                    <a:pt x="408" y="306"/>
                  </a:cubicBezTo>
                  <a:cubicBezTo>
                    <a:pt x="409" y="306"/>
                    <a:pt x="409" y="306"/>
                    <a:pt x="409" y="306"/>
                  </a:cubicBezTo>
                  <a:cubicBezTo>
                    <a:pt x="408" y="305"/>
                    <a:pt x="408" y="305"/>
                    <a:pt x="408" y="305"/>
                  </a:cubicBezTo>
                  <a:cubicBezTo>
                    <a:pt x="408" y="300"/>
                    <a:pt x="408" y="300"/>
                    <a:pt x="408" y="300"/>
                  </a:cubicBezTo>
                  <a:cubicBezTo>
                    <a:pt x="411" y="304"/>
                    <a:pt x="411" y="304"/>
                    <a:pt x="411" y="304"/>
                  </a:cubicBezTo>
                  <a:cubicBezTo>
                    <a:pt x="412" y="290"/>
                    <a:pt x="412" y="290"/>
                    <a:pt x="412" y="290"/>
                  </a:cubicBezTo>
                  <a:cubicBezTo>
                    <a:pt x="408" y="290"/>
                    <a:pt x="408" y="290"/>
                    <a:pt x="408" y="290"/>
                  </a:cubicBezTo>
                  <a:cubicBezTo>
                    <a:pt x="408" y="287"/>
                    <a:pt x="408" y="287"/>
                    <a:pt x="408" y="287"/>
                  </a:cubicBezTo>
                  <a:cubicBezTo>
                    <a:pt x="412" y="287"/>
                    <a:pt x="412" y="287"/>
                    <a:pt x="412" y="287"/>
                  </a:cubicBezTo>
                  <a:cubicBezTo>
                    <a:pt x="413" y="275"/>
                    <a:pt x="413" y="275"/>
                    <a:pt x="413" y="275"/>
                  </a:cubicBezTo>
                  <a:cubicBezTo>
                    <a:pt x="408" y="280"/>
                    <a:pt x="408" y="280"/>
                    <a:pt x="408" y="280"/>
                  </a:cubicBezTo>
                  <a:cubicBezTo>
                    <a:pt x="408" y="275"/>
                    <a:pt x="408" y="275"/>
                    <a:pt x="408" y="275"/>
                  </a:cubicBezTo>
                  <a:cubicBezTo>
                    <a:pt x="410" y="273"/>
                    <a:pt x="410" y="273"/>
                    <a:pt x="410" y="273"/>
                  </a:cubicBezTo>
                  <a:cubicBezTo>
                    <a:pt x="408" y="273"/>
                    <a:pt x="408" y="273"/>
                    <a:pt x="408" y="273"/>
                  </a:cubicBezTo>
                  <a:cubicBezTo>
                    <a:pt x="408" y="270"/>
                    <a:pt x="408" y="270"/>
                    <a:pt x="408" y="270"/>
                  </a:cubicBezTo>
                  <a:cubicBezTo>
                    <a:pt x="411" y="269"/>
                    <a:pt x="411" y="269"/>
                    <a:pt x="411" y="269"/>
                  </a:cubicBezTo>
                  <a:cubicBezTo>
                    <a:pt x="408" y="266"/>
                    <a:pt x="408" y="266"/>
                    <a:pt x="408" y="266"/>
                  </a:cubicBezTo>
                  <a:cubicBezTo>
                    <a:pt x="408" y="262"/>
                    <a:pt x="408" y="262"/>
                    <a:pt x="408" y="262"/>
                  </a:cubicBezTo>
                  <a:cubicBezTo>
                    <a:pt x="413" y="267"/>
                    <a:pt x="413" y="267"/>
                    <a:pt x="413" y="267"/>
                  </a:cubicBezTo>
                  <a:lnTo>
                    <a:pt x="415" y="260"/>
                  </a:lnTo>
                  <a:close/>
                  <a:moveTo>
                    <a:pt x="408" y="222"/>
                  </a:moveTo>
                  <a:cubicBezTo>
                    <a:pt x="408" y="230"/>
                    <a:pt x="408" y="230"/>
                    <a:pt x="408" y="230"/>
                  </a:cubicBezTo>
                  <a:cubicBezTo>
                    <a:pt x="407" y="229"/>
                    <a:pt x="407" y="229"/>
                    <a:pt x="407" y="229"/>
                  </a:cubicBezTo>
                  <a:cubicBezTo>
                    <a:pt x="406" y="239"/>
                    <a:pt x="406" y="239"/>
                    <a:pt x="406" y="239"/>
                  </a:cubicBezTo>
                  <a:cubicBezTo>
                    <a:pt x="408" y="239"/>
                    <a:pt x="408" y="239"/>
                    <a:pt x="408" y="239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5" y="242"/>
                    <a:pt x="405" y="242"/>
                    <a:pt x="405" y="242"/>
                  </a:cubicBezTo>
                  <a:cubicBezTo>
                    <a:pt x="404" y="251"/>
                    <a:pt x="404" y="251"/>
                    <a:pt x="404" y="251"/>
                  </a:cubicBezTo>
                  <a:cubicBezTo>
                    <a:pt x="404" y="225"/>
                    <a:pt x="404" y="225"/>
                    <a:pt x="404" y="225"/>
                  </a:cubicBezTo>
                  <a:cubicBezTo>
                    <a:pt x="408" y="222"/>
                    <a:pt x="408" y="222"/>
                    <a:pt x="408" y="222"/>
                  </a:cubicBezTo>
                  <a:close/>
                  <a:moveTo>
                    <a:pt x="408" y="249"/>
                  </a:moveTo>
                  <a:cubicBezTo>
                    <a:pt x="404" y="253"/>
                    <a:pt x="404" y="253"/>
                    <a:pt x="404" y="253"/>
                  </a:cubicBezTo>
                  <a:cubicBezTo>
                    <a:pt x="404" y="262"/>
                    <a:pt x="404" y="262"/>
                    <a:pt x="404" y="262"/>
                  </a:cubicBezTo>
                  <a:cubicBezTo>
                    <a:pt x="408" y="266"/>
                    <a:pt x="408" y="266"/>
                    <a:pt x="408" y="266"/>
                  </a:cubicBezTo>
                  <a:cubicBezTo>
                    <a:pt x="408" y="262"/>
                    <a:pt x="408" y="262"/>
                    <a:pt x="408" y="262"/>
                  </a:cubicBezTo>
                  <a:cubicBezTo>
                    <a:pt x="405" y="258"/>
                    <a:pt x="405" y="258"/>
                    <a:pt x="405" y="258"/>
                  </a:cubicBezTo>
                  <a:cubicBezTo>
                    <a:pt x="408" y="258"/>
                    <a:pt x="408" y="258"/>
                    <a:pt x="408" y="258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08" y="249"/>
                    <a:pt x="408" y="249"/>
                    <a:pt x="408" y="249"/>
                  </a:cubicBezTo>
                  <a:close/>
                  <a:moveTo>
                    <a:pt x="408" y="270"/>
                  </a:moveTo>
                  <a:cubicBezTo>
                    <a:pt x="408" y="273"/>
                    <a:pt x="408" y="273"/>
                    <a:pt x="408" y="273"/>
                  </a:cubicBezTo>
                  <a:cubicBezTo>
                    <a:pt x="404" y="274"/>
                    <a:pt x="404" y="274"/>
                    <a:pt x="404" y="274"/>
                  </a:cubicBezTo>
                  <a:cubicBezTo>
                    <a:pt x="404" y="270"/>
                    <a:pt x="404" y="270"/>
                    <a:pt x="404" y="270"/>
                  </a:cubicBezTo>
                  <a:cubicBezTo>
                    <a:pt x="408" y="270"/>
                    <a:pt x="408" y="270"/>
                    <a:pt x="408" y="270"/>
                  </a:cubicBezTo>
                  <a:close/>
                  <a:moveTo>
                    <a:pt x="408" y="275"/>
                  </a:moveTo>
                  <a:cubicBezTo>
                    <a:pt x="408" y="280"/>
                    <a:pt x="408" y="280"/>
                    <a:pt x="408" y="280"/>
                  </a:cubicBezTo>
                  <a:cubicBezTo>
                    <a:pt x="404" y="284"/>
                    <a:pt x="404" y="284"/>
                    <a:pt x="404" y="284"/>
                  </a:cubicBezTo>
                  <a:cubicBezTo>
                    <a:pt x="404" y="279"/>
                    <a:pt x="404" y="279"/>
                    <a:pt x="404" y="279"/>
                  </a:cubicBezTo>
                  <a:cubicBezTo>
                    <a:pt x="408" y="275"/>
                    <a:pt x="408" y="275"/>
                    <a:pt x="408" y="275"/>
                  </a:cubicBezTo>
                  <a:close/>
                  <a:moveTo>
                    <a:pt x="408" y="287"/>
                  </a:moveTo>
                  <a:cubicBezTo>
                    <a:pt x="408" y="290"/>
                    <a:pt x="408" y="290"/>
                    <a:pt x="408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04" y="287"/>
                    <a:pt x="404" y="287"/>
                    <a:pt x="404" y="287"/>
                  </a:cubicBezTo>
                  <a:cubicBezTo>
                    <a:pt x="408" y="287"/>
                    <a:pt x="408" y="287"/>
                    <a:pt x="408" y="287"/>
                  </a:cubicBezTo>
                  <a:close/>
                  <a:moveTo>
                    <a:pt x="408" y="300"/>
                  </a:moveTo>
                  <a:cubicBezTo>
                    <a:pt x="408" y="305"/>
                    <a:pt x="408" y="305"/>
                    <a:pt x="408" y="305"/>
                  </a:cubicBezTo>
                  <a:cubicBezTo>
                    <a:pt x="404" y="301"/>
                    <a:pt x="404" y="301"/>
                    <a:pt x="404" y="301"/>
                  </a:cubicBezTo>
                  <a:cubicBezTo>
                    <a:pt x="404" y="296"/>
                    <a:pt x="404" y="296"/>
                    <a:pt x="404" y="296"/>
                  </a:cubicBezTo>
                  <a:cubicBezTo>
                    <a:pt x="408" y="300"/>
                    <a:pt x="408" y="300"/>
                    <a:pt x="408" y="300"/>
                  </a:cubicBezTo>
                  <a:close/>
                  <a:moveTo>
                    <a:pt x="408" y="306"/>
                  </a:moveTo>
                  <a:cubicBezTo>
                    <a:pt x="408" y="310"/>
                    <a:pt x="408" y="310"/>
                    <a:pt x="408" y="310"/>
                  </a:cubicBezTo>
                  <a:cubicBezTo>
                    <a:pt x="404" y="310"/>
                    <a:pt x="404" y="310"/>
                    <a:pt x="404" y="310"/>
                  </a:cubicBezTo>
                  <a:cubicBezTo>
                    <a:pt x="404" y="307"/>
                    <a:pt x="404" y="307"/>
                    <a:pt x="404" y="307"/>
                  </a:cubicBezTo>
                  <a:cubicBezTo>
                    <a:pt x="408" y="306"/>
                    <a:pt x="408" y="306"/>
                    <a:pt x="408" y="306"/>
                  </a:cubicBezTo>
                  <a:close/>
                  <a:moveTo>
                    <a:pt x="408" y="311"/>
                  </a:moveTo>
                  <a:cubicBezTo>
                    <a:pt x="408" y="316"/>
                    <a:pt x="408" y="316"/>
                    <a:pt x="408" y="316"/>
                  </a:cubicBezTo>
                  <a:cubicBezTo>
                    <a:pt x="407" y="318"/>
                    <a:pt x="405" y="319"/>
                    <a:pt x="404" y="321"/>
                  </a:cubicBezTo>
                  <a:cubicBezTo>
                    <a:pt x="404" y="316"/>
                    <a:pt x="404" y="316"/>
                    <a:pt x="404" y="316"/>
                  </a:cubicBezTo>
                  <a:cubicBezTo>
                    <a:pt x="405" y="314"/>
                    <a:pt x="407" y="313"/>
                    <a:pt x="408" y="311"/>
                  </a:cubicBezTo>
                  <a:close/>
                  <a:moveTo>
                    <a:pt x="404" y="225"/>
                  </a:moveTo>
                  <a:cubicBezTo>
                    <a:pt x="404" y="251"/>
                    <a:pt x="404" y="251"/>
                    <a:pt x="404" y="251"/>
                  </a:cubicBezTo>
                  <a:cubicBezTo>
                    <a:pt x="404" y="253"/>
                    <a:pt x="404" y="253"/>
                    <a:pt x="404" y="253"/>
                  </a:cubicBezTo>
                  <a:cubicBezTo>
                    <a:pt x="404" y="253"/>
                    <a:pt x="404" y="253"/>
                    <a:pt x="404" y="253"/>
                  </a:cubicBezTo>
                  <a:cubicBezTo>
                    <a:pt x="404" y="262"/>
                    <a:pt x="404" y="262"/>
                    <a:pt x="404" y="262"/>
                  </a:cubicBezTo>
                  <a:cubicBezTo>
                    <a:pt x="403" y="261"/>
                    <a:pt x="403" y="261"/>
                    <a:pt x="403" y="261"/>
                  </a:cubicBezTo>
                  <a:cubicBezTo>
                    <a:pt x="401" y="271"/>
                    <a:pt x="401" y="271"/>
                    <a:pt x="401" y="271"/>
                  </a:cubicBezTo>
                  <a:cubicBezTo>
                    <a:pt x="404" y="270"/>
                    <a:pt x="404" y="270"/>
                    <a:pt x="404" y="270"/>
                  </a:cubicBezTo>
                  <a:cubicBezTo>
                    <a:pt x="404" y="274"/>
                    <a:pt x="404" y="274"/>
                    <a:pt x="404" y="274"/>
                  </a:cubicBezTo>
                  <a:cubicBezTo>
                    <a:pt x="400" y="274"/>
                    <a:pt x="400" y="274"/>
                    <a:pt x="400" y="274"/>
                  </a:cubicBezTo>
                  <a:cubicBezTo>
                    <a:pt x="398" y="285"/>
                    <a:pt x="398" y="285"/>
                    <a:pt x="398" y="285"/>
                  </a:cubicBezTo>
                  <a:cubicBezTo>
                    <a:pt x="400" y="283"/>
                    <a:pt x="402" y="281"/>
                    <a:pt x="404" y="279"/>
                  </a:cubicBezTo>
                  <a:cubicBezTo>
                    <a:pt x="404" y="284"/>
                    <a:pt x="404" y="284"/>
                    <a:pt x="404" y="284"/>
                  </a:cubicBezTo>
                  <a:cubicBezTo>
                    <a:pt x="400" y="288"/>
                    <a:pt x="400" y="288"/>
                    <a:pt x="400" y="288"/>
                  </a:cubicBezTo>
                  <a:cubicBezTo>
                    <a:pt x="404" y="287"/>
                    <a:pt x="404" y="287"/>
                    <a:pt x="404" y="287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399" y="291"/>
                    <a:pt x="399" y="291"/>
                    <a:pt x="399" y="291"/>
                  </a:cubicBezTo>
                  <a:cubicBezTo>
                    <a:pt x="404" y="296"/>
                    <a:pt x="404" y="296"/>
                    <a:pt x="404" y="296"/>
                  </a:cubicBezTo>
                  <a:cubicBezTo>
                    <a:pt x="404" y="301"/>
                    <a:pt x="404" y="301"/>
                    <a:pt x="404" y="301"/>
                  </a:cubicBezTo>
                  <a:cubicBezTo>
                    <a:pt x="397" y="294"/>
                    <a:pt x="397" y="294"/>
                    <a:pt x="397" y="294"/>
                  </a:cubicBezTo>
                  <a:cubicBezTo>
                    <a:pt x="397" y="295"/>
                    <a:pt x="397" y="295"/>
                    <a:pt x="397" y="295"/>
                  </a:cubicBezTo>
                  <a:cubicBezTo>
                    <a:pt x="397" y="271"/>
                    <a:pt x="397" y="271"/>
                    <a:pt x="397" y="271"/>
                  </a:cubicBezTo>
                  <a:cubicBezTo>
                    <a:pt x="397" y="271"/>
                    <a:pt x="397" y="271"/>
                    <a:pt x="397" y="271"/>
                  </a:cubicBezTo>
                  <a:cubicBezTo>
                    <a:pt x="399" y="262"/>
                    <a:pt x="399" y="262"/>
                    <a:pt x="399" y="262"/>
                  </a:cubicBezTo>
                  <a:cubicBezTo>
                    <a:pt x="397" y="263"/>
                    <a:pt x="397" y="263"/>
                    <a:pt x="397" y="263"/>
                  </a:cubicBezTo>
                  <a:cubicBezTo>
                    <a:pt x="397" y="259"/>
                    <a:pt x="397" y="259"/>
                    <a:pt x="397" y="259"/>
                  </a:cubicBezTo>
                  <a:cubicBezTo>
                    <a:pt x="397" y="259"/>
                    <a:pt x="397" y="259"/>
                    <a:pt x="397" y="259"/>
                  </a:cubicBezTo>
                  <a:cubicBezTo>
                    <a:pt x="397" y="259"/>
                    <a:pt x="397" y="259"/>
                    <a:pt x="397" y="259"/>
                  </a:cubicBezTo>
                  <a:cubicBezTo>
                    <a:pt x="397" y="256"/>
                    <a:pt x="397" y="256"/>
                    <a:pt x="397" y="256"/>
                  </a:cubicBezTo>
                  <a:cubicBezTo>
                    <a:pt x="398" y="256"/>
                    <a:pt x="398" y="256"/>
                    <a:pt x="398" y="256"/>
                  </a:cubicBezTo>
                  <a:cubicBezTo>
                    <a:pt x="397" y="255"/>
                    <a:pt x="397" y="255"/>
                    <a:pt x="397" y="255"/>
                  </a:cubicBezTo>
                  <a:cubicBezTo>
                    <a:pt x="397" y="250"/>
                    <a:pt x="397" y="250"/>
                    <a:pt x="397" y="250"/>
                  </a:cubicBezTo>
                  <a:cubicBezTo>
                    <a:pt x="400" y="254"/>
                    <a:pt x="400" y="254"/>
                    <a:pt x="400" y="254"/>
                  </a:cubicBezTo>
                  <a:cubicBezTo>
                    <a:pt x="402" y="242"/>
                    <a:pt x="402" y="242"/>
                    <a:pt x="402" y="242"/>
                  </a:cubicBezTo>
                  <a:cubicBezTo>
                    <a:pt x="397" y="243"/>
                    <a:pt x="397" y="243"/>
                    <a:pt x="397" y="243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402" y="239"/>
                    <a:pt x="402" y="239"/>
                    <a:pt x="402" y="239"/>
                  </a:cubicBezTo>
                  <a:cubicBezTo>
                    <a:pt x="404" y="229"/>
                    <a:pt x="404" y="229"/>
                    <a:pt x="404" y="229"/>
                  </a:cubicBezTo>
                  <a:cubicBezTo>
                    <a:pt x="402" y="231"/>
                    <a:pt x="399" y="233"/>
                    <a:pt x="397" y="234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400" y="228"/>
                    <a:pt x="402" y="227"/>
                    <a:pt x="404" y="225"/>
                  </a:cubicBezTo>
                  <a:close/>
                  <a:moveTo>
                    <a:pt x="404" y="307"/>
                  </a:moveTo>
                  <a:cubicBezTo>
                    <a:pt x="404" y="310"/>
                    <a:pt x="404" y="310"/>
                    <a:pt x="404" y="310"/>
                  </a:cubicBezTo>
                  <a:cubicBezTo>
                    <a:pt x="397" y="311"/>
                    <a:pt x="397" y="311"/>
                    <a:pt x="397" y="311"/>
                  </a:cubicBezTo>
                  <a:cubicBezTo>
                    <a:pt x="397" y="307"/>
                    <a:pt x="397" y="307"/>
                    <a:pt x="397" y="307"/>
                  </a:cubicBezTo>
                  <a:cubicBezTo>
                    <a:pt x="404" y="307"/>
                    <a:pt x="404" y="307"/>
                    <a:pt x="404" y="307"/>
                  </a:cubicBezTo>
                  <a:close/>
                  <a:moveTo>
                    <a:pt x="404" y="316"/>
                  </a:moveTo>
                  <a:cubicBezTo>
                    <a:pt x="404" y="321"/>
                    <a:pt x="404" y="321"/>
                    <a:pt x="404" y="321"/>
                  </a:cubicBezTo>
                  <a:cubicBezTo>
                    <a:pt x="402" y="324"/>
                    <a:pt x="400" y="327"/>
                    <a:pt x="397" y="330"/>
                  </a:cubicBezTo>
                  <a:cubicBezTo>
                    <a:pt x="397" y="324"/>
                    <a:pt x="397" y="324"/>
                    <a:pt x="397" y="324"/>
                  </a:cubicBezTo>
                  <a:cubicBezTo>
                    <a:pt x="400" y="322"/>
                    <a:pt x="402" y="319"/>
                    <a:pt x="404" y="316"/>
                  </a:cubicBezTo>
                  <a:close/>
                  <a:moveTo>
                    <a:pt x="397" y="230"/>
                  </a:moveTo>
                  <a:cubicBezTo>
                    <a:pt x="397" y="234"/>
                    <a:pt x="397" y="234"/>
                    <a:pt x="397" y="234"/>
                  </a:cubicBezTo>
                  <a:cubicBezTo>
                    <a:pt x="395" y="236"/>
                    <a:pt x="393" y="238"/>
                    <a:pt x="391" y="239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397" y="243"/>
                    <a:pt x="397" y="243"/>
                    <a:pt x="397" y="243"/>
                  </a:cubicBezTo>
                  <a:cubicBezTo>
                    <a:pt x="390" y="243"/>
                    <a:pt x="390" y="243"/>
                    <a:pt x="390" y="243"/>
                  </a:cubicBezTo>
                  <a:cubicBezTo>
                    <a:pt x="397" y="250"/>
                    <a:pt x="397" y="250"/>
                    <a:pt x="397" y="250"/>
                  </a:cubicBezTo>
                  <a:cubicBezTo>
                    <a:pt x="397" y="255"/>
                    <a:pt x="397" y="255"/>
                    <a:pt x="397" y="255"/>
                  </a:cubicBezTo>
                  <a:cubicBezTo>
                    <a:pt x="387" y="245"/>
                    <a:pt x="387" y="245"/>
                    <a:pt x="387" y="245"/>
                  </a:cubicBezTo>
                  <a:cubicBezTo>
                    <a:pt x="386" y="256"/>
                    <a:pt x="386" y="256"/>
                    <a:pt x="386" y="256"/>
                  </a:cubicBezTo>
                  <a:cubicBezTo>
                    <a:pt x="397" y="256"/>
                    <a:pt x="397" y="256"/>
                    <a:pt x="397" y="256"/>
                  </a:cubicBezTo>
                  <a:cubicBezTo>
                    <a:pt x="397" y="259"/>
                    <a:pt x="397" y="259"/>
                    <a:pt x="397" y="259"/>
                  </a:cubicBezTo>
                  <a:cubicBezTo>
                    <a:pt x="385" y="259"/>
                    <a:pt x="385" y="259"/>
                    <a:pt x="385" y="259"/>
                  </a:cubicBezTo>
                  <a:cubicBezTo>
                    <a:pt x="385" y="260"/>
                    <a:pt x="385" y="260"/>
                    <a:pt x="385" y="260"/>
                  </a:cubicBezTo>
                  <a:cubicBezTo>
                    <a:pt x="385" y="240"/>
                    <a:pt x="385" y="240"/>
                    <a:pt x="385" y="240"/>
                  </a:cubicBezTo>
                  <a:cubicBezTo>
                    <a:pt x="389" y="237"/>
                    <a:pt x="393" y="233"/>
                    <a:pt x="397" y="230"/>
                  </a:cubicBezTo>
                  <a:close/>
                  <a:moveTo>
                    <a:pt x="397" y="259"/>
                  </a:moveTo>
                  <a:cubicBezTo>
                    <a:pt x="393" y="263"/>
                    <a:pt x="389" y="266"/>
                    <a:pt x="385" y="270"/>
                  </a:cubicBezTo>
                  <a:cubicBezTo>
                    <a:pt x="385" y="276"/>
                    <a:pt x="385" y="276"/>
                    <a:pt x="385" y="276"/>
                  </a:cubicBezTo>
                  <a:cubicBezTo>
                    <a:pt x="397" y="275"/>
                    <a:pt x="397" y="275"/>
                    <a:pt x="397" y="275"/>
                  </a:cubicBezTo>
                  <a:cubicBezTo>
                    <a:pt x="395" y="286"/>
                    <a:pt x="395" y="286"/>
                    <a:pt x="395" y="286"/>
                  </a:cubicBezTo>
                  <a:cubicBezTo>
                    <a:pt x="385" y="276"/>
                    <a:pt x="385" y="276"/>
                    <a:pt x="385" y="276"/>
                  </a:cubicBezTo>
                  <a:cubicBezTo>
                    <a:pt x="385" y="281"/>
                    <a:pt x="385" y="281"/>
                    <a:pt x="385" y="281"/>
                  </a:cubicBezTo>
                  <a:cubicBezTo>
                    <a:pt x="392" y="289"/>
                    <a:pt x="392" y="289"/>
                    <a:pt x="392" y="289"/>
                  </a:cubicBezTo>
                  <a:cubicBezTo>
                    <a:pt x="385" y="290"/>
                    <a:pt x="385" y="290"/>
                    <a:pt x="385" y="290"/>
                  </a:cubicBezTo>
                  <a:cubicBezTo>
                    <a:pt x="385" y="293"/>
                    <a:pt x="385" y="293"/>
                    <a:pt x="385" y="293"/>
                  </a:cubicBezTo>
                  <a:cubicBezTo>
                    <a:pt x="391" y="292"/>
                    <a:pt x="391" y="292"/>
                    <a:pt x="391" y="292"/>
                  </a:cubicBezTo>
                  <a:cubicBezTo>
                    <a:pt x="389" y="294"/>
                    <a:pt x="387" y="297"/>
                    <a:pt x="385" y="299"/>
                  </a:cubicBezTo>
                  <a:cubicBezTo>
                    <a:pt x="385" y="304"/>
                    <a:pt x="385" y="304"/>
                    <a:pt x="385" y="304"/>
                  </a:cubicBezTo>
                  <a:cubicBezTo>
                    <a:pt x="388" y="300"/>
                    <a:pt x="391" y="297"/>
                    <a:pt x="394" y="294"/>
                  </a:cubicBezTo>
                  <a:cubicBezTo>
                    <a:pt x="394" y="308"/>
                    <a:pt x="394" y="308"/>
                    <a:pt x="394" y="308"/>
                  </a:cubicBezTo>
                  <a:cubicBezTo>
                    <a:pt x="385" y="309"/>
                    <a:pt x="385" y="309"/>
                    <a:pt x="385" y="309"/>
                  </a:cubicBezTo>
                  <a:cubicBezTo>
                    <a:pt x="385" y="312"/>
                    <a:pt x="385" y="312"/>
                    <a:pt x="385" y="312"/>
                  </a:cubicBezTo>
                  <a:cubicBezTo>
                    <a:pt x="394" y="311"/>
                    <a:pt x="394" y="311"/>
                    <a:pt x="394" y="311"/>
                  </a:cubicBezTo>
                  <a:cubicBezTo>
                    <a:pt x="393" y="327"/>
                    <a:pt x="393" y="327"/>
                    <a:pt x="393" y="327"/>
                  </a:cubicBezTo>
                  <a:cubicBezTo>
                    <a:pt x="385" y="318"/>
                    <a:pt x="385" y="318"/>
                    <a:pt x="385" y="318"/>
                  </a:cubicBezTo>
                  <a:cubicBezTo>
                    <a:pt x="385" y="323"/>
                    <a:pt x="385" y="323"/>
                    <a:pt x="385" y="323"/>
                  </a:cubicBezTo>
                  <a:cubicBezTo>
                    <a:pt x="391" y="329"/>
                    <a:pt x="391" y="329"/>
                    <a:pt x="391" y="329"/>
                  </a:cubicBezTo>
                  <a:cubicBezTo>
                    <a:pt x="385" y="329"/>
                    <a:pt x="385" y="329"/>
                    <a:pt x="385" y="329"/>
                  </a:cubicBezTo>
                  <a:cubicBezTo>
                    <a:pt x="385" y="332"/>
                    <a:pt x="385" y="332"/>
                    <a:pt x="385" y="332"/>
                  </a:cubicBezTo>
                  <a:cubicBezTo>
                    <a:pt x="391" y="332"/>
                    <a:pt x="391" y="332"/>
                    <a:pt x="391" y="332"/>
                  </a:cubicBezTo>
                  <a:cubicBezTo>
                    <a:pt x="389" y="335"/>
                    <a:pt x="387" y="338"/>
                    <a:pt x="385" y="340"/>
                  </a:cubicBezTo>
                  <a:cubicBezTo>
                    <a:pt x="385" y="346"/>
                    <a:pt x="385" y="346"/>
                    <a:pt x="385" y="346"/>
                  </a:cubicBezTo>
                  <a:cubicBezTo>
                    <a:pt x="389" y="341"/>
                    <a:pt x="392" y="337"/>
                    <a:pt x="396" y="332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7" y="330"/>
                    <a:pt x="397" y="330"/>
                    <a:pt x="397" y="330"/>
                  </a:cubicBezTo>
                  <a:cubicBezTo>
                    <a:pt x="397" y="324"/>
                    <a:pt x="397" y="324"/>
                    <a:pt x="397" y="324"/>
                  </a:cubicBezTo>
                  <a:cubicBezTo>
                    <a:pt x="396" y="326"/>
                    <a:pt x="396" y="326"/>
                    <a:pt x="396" y="326"/>
                  </a:cubicBezTo>
                  <a:cubicBezTo>
                    <a:pt x="397" y="311"/>
                    <a:pt x="397" y="311"/>
                    <a:pt x="397" y="311"/>
                  </a:cubicBezTo>
                  <a:cubicBezTo>
                    <a:pt x="397" y="311"/>
                    <a:pt x="397" y="311"/>
                    <a:pt x="397" y="311"/>
                  </a:cubicBezTo>
                  <a:cubicBezTo>
                    <a:pt x="397" y="307"/>
                    <a:pt x="397" y="307"/>
                    <a:pt x="397" y="307"/>
                  </a:cubicBezTo>
                  <a:cubicBezTo>
                    <a:pt x="397" y="307"/>
                    <a:pt x="397" y="307"/>
                    <a:pt x="397" y="307"/>
                  </a:cubicBezTo>
                  <a:cubicBezTo>
                    <a:pt x="397" y="295"/>
                    <a:pt x="397" y="295"/>
                    <a:pt x="397" y="295"/>
                  </a:cubicBezTo>
                  <a:cubicBezTo>
                    <a:pt x="397" y="271"/>
                    <a:pt x="397" y="271"/>
                    <a:pt x="397" y="271"/>
                  </a:cubicBezTo>
                  <a:cubicBezTo>
                    <a:pt x="387" y="273"/>
                    <a:pt x="387" y="273"/>
                    <a:pt x="387" y="273"/>
                  </a:cubicBezTo>
                  <a:cubicBezTo>
                    <a:pt x="390" y="270"/>
                    <a:pt x="394" y="267"/>
                    <a:pt x="397" y="263"/>
                  </a:cubicBezTo>
                  <a:cubicBezTo>
                    <a:pt x="397" y="259"/>
                    <a:pt x="397" y="259"/>
                    <a:pt x="397" y="259"/>
                  </a:cubicBezTo>
                  <a:close/>
                  <a:moveTo>
                    <a:pt x="385" y="364"/>
                  </a:moveTo>
                  <a:cubicBezTo>
                    <a:pt x="385" y="356"/>
                    <a:pt x="385" y="356"/>
                    <a:pt x="385" y="356"/>
                  </a:cubicBezTo>
                  <a:cubicBezTo>
                    <a:pt x="388" y="358"/>
                    <a:pt x="388" y="358"/>
                    <a:pt x="388" y="358"/>
                  </a:cubicBezTo>
                  <a:cubicBezTo>
                    <a:pt x="388" y="358"/>
                    <a:pt x="388" y="358"/>
                    <a:pt x="388" y="358"/>
                  </a:cubicBezTo>
                  <a:cubicBezTo>
                    <a:pt x="385" y="355"/>
                    <a:pt x="385" y="355"/>
                    <a:pt x="385" y="355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1" y="357"/>
                    <a:pt x="391" y="357"/>
                    <a:pt x="391" y="357"/>
                  </a:cubicBezTo>
                  <a:cubicBezTo>
                    <a:pt x="391" y="357"/>
                    <a:pt x="391" y="357"/>
                    <a:pt x="391" y="357"/>
                  </a:cubicBezTo>
                  <a:cubicBezTo>
                    <a:pt x="392" y="358"/>
                    <a:pt x="392" y="359"/>
                    <a:pt x="391" y="360"/>
                  </a:cubicBezTo>
                  <a:cubicBezTo>
                    <a:pt x="391" y="360"/>
                    <a:pt x="391" y="360"/>
                    <a:pt x="391" y="360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9" y="362"/>
                    <a:pt x="389" y="362"/>
                    <a:pt x="389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lnTo>
                    <a:pt x="385" y="364"/>
                  </a:lnTo>
                  <a:close/>
                  <a:moveTo>
                    <a:pt x="385" y="240"/>
                  </a:moveTo>
                  <a:cubicBezTo>
                    <a:pt x="385" y="260"/>
                    <a:pt x="385" y="260"/>
                    <a:pt x="385" y="260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0"/>
                    <a:pt x="385" y="270"/>
                  </a:cubicBezTo>
                  <a:cubicBezTo>
                    <a:pt x="385" y="276"/>
                    <a:pt x="385" y="276"/>
                    <a:pt x="385" y="276"/>
                  </a:cubicBezTo>
                  <a:cubicBezTo>
                    <a:pt x="385" y="276"/>
                    <a:pt x="385" y="276"/>
                    <a:pt x="385" y="276"/>
                  </a:cubicBezTo>
                  <a:cubicBezTo>
                    <a:pt x="385" y="276"/>
                    <a:pt x="385" y="276"/>
                    <a:pt x="385" y="276"/>
                  </a:cubicBezTo>
                  <a:cubicBezTo>
                    <a:pt x="385" y="281"/>
                    <a:pt x="385" y="281"/>
                    <a:pt x="385" y="281"/>
                  </a:cubicBezTo>
                  <a:cubicBezTo>
                    <a:pt x="383" y="279"/>
                    <a:pt x="383" y="279"/>
                    <a:pt x="383" y="279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45"/>
                    <a:pt x="384" y="245"/>
                    <a:pt x="384" y="245"/>
                  </a:cubicBezTo>
                  <a:cubicBezTo>
                    <a:pt x="383" y="245"/>
                    <a:pt x="383" y="245"/>
                    <a:pt x="383" y="245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5" y="240"/>
                    <a:pt x="385" y="240"/>
                    <a:pt x="385" y="240"/>
                  </a:cubicBezTo>
                  <a:close/>
                  <a:moveTo>
                    <a:pt x="385" y="290"/>
                  </a:moveTo>
                  <a:cubicBezTo>
                    <a:pt x="385" y="293"/>
                    <a:pt x="385" y="293"/>
                    <a:pt x="385" y="293"/>
                  </a:cubicBezTo>
                  <a:cubicBezTo>
                    <a:pt x="383" y="293"/>
                    <a:pt x="383" y="293"/>
                    <a:pt x="383" y="293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385" y="290"/>
                    <a:pt x="385" y="290"/>
                    <a:pt x="385" y="290"/>
                  </a:cubicBezTo>
                  <a:close/>
                  <a:moveTo>
                    <a:pt x="385" y="299"/>
                  </a:moveTo>
                  <a:cubicBezTo>
                    <a:pt x="385" y="304"/>
                    <a:pt x="385" y="304"/>
                    <a:pt x="385" y="304"/>
                  </a:cubicBezTo>
                  <a:cubicBezTo>
                    <a:pt x="383" y="306"/>
                    <a:pt x="383" y="306"/>
                    <a:pt x="383" y="306"/>
                  </a:cubicBezTo>
                  <a:cubicBezTo>
                    <a:pt x="383" y="301"/>
                    <a:pt x="383" y="301"/>
                    <a:pt x="383" y="301"/>
                  </a:cubicBezTo>
                  <a:cubicBezTo>
                    <a:pt x="385" y="299"/>
                    <a:pt x="385" y="299"/>
                    <a:pt x="385" y="299"/>
                  </a:cubicBezTo>
                  <a:close/>
                  <a:moveTo>
                    <a:pt x="385" y="309"/>
                  </a:moveTo>
                  <a:cubicBezTo>
                    <a:pt x="385" y="312"/>
                    <a:pt x="385" y="312"/>
                    <a:pt x="385" y="312"/>
                  </a:cubicBezTo>
                  <a:cubicBezTo>
                    <a:pt x="383" y="312"/>
                    <a:pt x="383" y="312"/>
                    <a:pt x="383" y="312"/>
                  </a:cubicBezTo>
                  <a:cubicBezTo>
                    <a:pt x="383" y="309"/>
                    <a:pt x="383" y="309"/>
                    <a:pt x="383" y="309"/>
                  </a:cubicBezTo>
                  <a:cubicBezTo>
                    <a:pt x="385" y="309"/>
                    <a:pt x="385" y="309"/>
                    <a:pt x="385" y="309"/>
                  </a:cubicBezTo>
                  <a:close/>
                  <a:moveTo>
                    <a:pt x="385" y="318"/>
                  </a:moveTo>
                  <a:cubicBezTo>
                    <a:pt x="385" y="323"/>
                    <a:pt x="385" y="323"/>
                    <a:pt x="385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83" y="316"/>
                    <a:pt x="383" y="316"/>
                    <a:pt x="383" y="316"/>
                  </a:cubicBezTo>
                  <a:cubicBezTo>
                    <a:pt x="385" y="318"/>
                    <a:pt x="385" y="318"/>
                    <a:pt x="385" y="318"/>
                  </a:cubicBezTo>
                  <a:close/>
                  <a:moveTo>
                    <a:pt x="385" y="329"/>
                  </a:moveTo>
                  <a:cubicBezTo>
                    <a:pt x="385" y="332"/>
                    <a:pt x="385" y="332"/>
                    <a:pt x="385" y="332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383" y="329"/>
                    <a:pt x="383" y="329"/>
                    <a:pt x="383" y="329"/>
                  </a:cubicBezTo>
                  <a:cubicBezTo>
                    <a:pt x="385" y="329"/>
                    <a:pt x="385" y="329"/>
                    <a:pt x="385" y="329"/>
                  </a:cubicBezTo>
                  <a:close/>
                  <a:moveTo>
                    <a:pt x="385" y="340"/>
                  </a:moveTo>
                  <a:cubicBezTo>
                    <a:pt x="385" y="346"/>
                    <a:pt x="385" y="346"/>
                    <a:pt x="385" y="346"/>
                  </a:cubicBezTo>
                  <a:cubicBezTo>
                    <a:pt x="383" y="349"/>
                    <a:pt x="383" y="349"/>
                    <a:pt x="383" y="349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85" y="355"/>
                    <a:pt x="385" y="355"/>
                    <a:pt x="385" y="355"/>
                  </a:cubicBezTo>
                  <a:cubicBezTo>
                    <a:pt x="383" y="353"/>
                    <a:pt x="383" y="353"/>
                    <a:pt x="383" y="353"/>
                  </a:cubicBezTo>
                  <a:cubicBezTo>
                    <a:pt x="383" y="343"/>
                    <a:pt x="383" y="343"/>
                    <a:pt x="383" y="343"/>
                  </a:cubicBezTo>
                  <a:cubicBezTo>
                    <a:pt x="385" y="340"/>
                    <a:pt x="385" y="340"/>
                    <a:pt x="385" y="340"/>
                  </a:cubicBezTo>
                  <a:close/>
                  <a:moveTo>
                    <a:pt x="385" y="356"/>
                  </a:moveTo>
                  <a:cubicBezTo>
                    <a:pt x="383" y="353"/>
                    <a:pt x="383" y="353"/>
                    <a:pt x="383" y="353"/>
                  </a:cubicBezTo>
                  <a:cubicBezTo>
                    <a:pt x="383" y="358"/>
                    <a:pt x="383" y="358"/>
                    <a:pt x="383" y="358"/>
                  </a:cubicBezTo>
                  <a:cubicBezTo>
                    <a:pt x="385" y="360"/>
                    <a:pt x="385" y="360"/>
                    <a:pt x="385" y="360"/>
                  </a:cubicBezTo>
                  <a:cubicBezTo>
                    <a:pt x="383" y="361"/>
                    <a:pt x="383" y="361"/>
                    <a:pt x="383" y="361"/>
                  </a:cubicBezTo>
                  <a:cubicBezTo>
                    <a:pt x="383" y="365"/>
                    <a:pt x="383" y="365"/>
                    <a:pt x="383" y="365"/>
                  </a:cubicBezTo>
                  <a:cubicBezTo>
                    <a:pt x="385" y="364"/>
                    <a:pt x="385" y="364"/>
                    <a:pt x="385" y="364"/>
                  </a:cubicBezTo>
                  <a:lnTo>
                    <a:pt x="385" y="356"/>
                  </a:lnTo>
                  <a:close/>
                  <a:moveTo>
                    <a:pt x="383" y="241"/>
                  </a:moveTo>
                  <a:cubicBezTo>
                    <a:pt x="383" y="245"/>
                    <a:pt x="383" y="245"/>
                    <a:pt x="383" y="245"/>
                  </a:cubicBezTo>
                  <a:cubicBezTo>
                    <a:pt x="381" y="247"/>
                    <a:pt x="379" y="249"/>
                    <a:pt x="377" y="250"/>
                  </a:cubicBezTo>
                  <a:cubicBezTo>
                    <a:pt x="377" y="246"/>
                    <a:pt x="377" y="246"/>
                    <a:pt x="377" y="246"/>
                  </a:cubicBezTo>
                  <a:cubicBezTo>
                    <a:pt x="379" y="245"/>
                    <a:pt x="381" y="243"/>
                    <a:pt x="383" y="241"/>
                  </a:cubicBezTo>
                  <a:close/>
                  <a:moveTo>
                    <a:pt x="383" y="251"/>
                  </a:moveTo>
                  <a:cubicBezTo>
                    <a:pt x="383" y="279"/>
                    <a:pt x="383" y="279"/>
                    <a:pt x="383" y="279"/>
                  </a:cubicBezTo>
                  <a:cubicBezTo>
                    <a:pt x="383" y="279"/>
                    <a:pt x="383" y="279"/>
                    <a:pt x="383" y="279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383" y="293"/>
                    <a:pt x="383" y="293"/>
                    <a:pt x="383" y="293"/>
                  </a:cubicBezTo>
                  <a:cubicBezTo>
                    <a:pt x="380" y="293"/>
                    <a:pt x="380" y="293"/>
                    <a:pt x="380" y="293"/>
                  </a:cubicBezTo>
                  <a:cubicBezTo>
                    <a:pt x="378" y="306"/>
                    <a:pt x="378" y="306"/>
                    <a:pt x="378" y="306"/>
                  </a:cubicBezTo>
                  <a:cubicBezTo>
                    <a:pt x="383" y="301"/>
                    <a:pt x="383" y="301"/>
                    <a:pt x="383" y="301"/>
                  </a:cubicBezTo>
                  <a:cubicBezTo>
                    <a:pt x="383" y="306"/>
                    <a:pt x="383" y="306"/>
                    <a:pt x="383" y="306"/>
                  </a:cubicBezTo>
                  <a:cubicBezTo>
                    <a:pt x="380" y="309"/>
                    <a:pt x="380" y="309"/>
                    <a:pt x="380" y="309"/>
                  </a:cubicBezTo>
                  <a:cubicBezTo>
                    <a:pt x="383" y="309"/>
                    <a:pt x="383" y="309"/>
                    <a:pt x="383" y="309"/>
                  </a:cubicBezTo>
                  <a:cubicBezTo>
                    <a:pt x="383" y="312"/>
                    <a:pt x="383" y="312"/>
                    <a:pt x="383" y="312"/>
                  </a:cubicBezTo>
                  <a:cubicBezTo>
                    <a:pt x="379" y="312"/>
                    <a:pt x="379" y="312"/>
                    <a:pt x="379" y="312"/>
                  </a:cubicBezTo>
                  <a:cubicBezTo>
                    <a:pt x="383" y="316"/>
                    <a:pt x="383" y="316"/>
                    <a:pt x="383" y="316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79" y="329"/>
                    <a:pt x="379" y="329"/>
                    <a:pt x="379" y="329"/>
                  </a:cubicBezTo>
                  <a:cubicBezTo>
                    <a:pt x="383" y="329"/>
                    <a:pt x="383" y="329"/>
                    <a:pt x="383" y="329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379" y="332"/>
                    <a:pt x="379" y="332"/>
                    <a:pt x="379" y="332"/>
                  </a:cubicBezTo>
                  <a:cubicBezTo>
                    <a:pt x="380" y="345"/>
                    <a:pt x="380" y="345"/>
                    <a:pt x="380" y="345"/>
                  </a:cubicBezTo>
                  <a:cubicBezTo>
                    <a:pt x="381" y="346"/>
                    <a:pt x="381" y="346"/>
                    <a:pt x="381" y="346"/>
                  </a:cubicBezTo>
                  <a:cubicBezTo>
                    <a:pt x="383" y="343"/>
                    <a:pt x="383" y="343"/>
                    <a:pt x="383" y="343"/>
                  </a:cubicBezTo>
                  <a:cubicBezTo>
                    <a:pt x="383" y="353"/>
                    <a:pt x="383" y="353"/>
                    <a:pt x="383" y="353"/>
                  </a:cubicBezTo>
                  <a:cubicBezTo>
                    <a:pt x="381" y="351"/>
                    <a:pt x="381" y="351"/>
                    <a:pt x="381" y="351"/>
                  </a:cubicBezTo>
                  <a:cubicBezTo>
                    <a:pt x="381" y="351"/>
                    <a:pt x="381" y="351"/>
                    <a:pt x="381" y="351"/>
                  </a:cubicBezTo>
                  <a:cubicBezTo>
                    <a:pt x="383" y="353"/>
                    <a:pt x="383" y="353"/>
                    <a:pt x="383" y="353"/>
                  </a:cubicBezTo>
                  <a:cubicBezTo>
                    <a:pt x="383" y="358"/>
                    <a:pt x="383" y="358"/>
                    <a:pt x="383" y="358"/>
                  </a:cubicBezTo>
                  <a:cubicBezTo>
                    <a:pt x="379" y="354"/>
                    <a:pt x="379" y="354"/>
                    <a:pt x="379" y="354"/>
                  </a:cubicBezTo>
                  <a:cubicBezTo>
                    <a:pt x="378" y="355"/>
                    <a:pt x="377" y="356"/>
                    <a:pt x="377" y="357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7" y="347"/>
                    <a:pt x="377" y="347"/>
                    <a:pt x="377" y="347"/>
                  </a:cubicBezTo>
                  <a:cubicBezTo>
                    <a:pt x="377" y="347"/>
                    <a:pt x="377" y="347"/>
                    <a:pt x="377" y="347"/>
                  </a:cubicBezTo>
                  <a:cubicBezTo>
                    <a:pt x="377" y="347"/>
                    <a:pt x="377" y="347"/>
                    <a:pt x="377" y="347"/>
                  </a:cubicBezTo>
                  <a:cubicBezTo>
                    <a:pt x="377" y="347"/>
                    <a:pt x="377" y="347"/>
                    <a:pt x="377" y="347"/>
                  </a:cubicBezTo>
                  <a:cubicBezTo>
                    <a:pt x="377" y="295"/>
                    <a:pt x="377" y="295"/>
                    <a:pt x="377" y="295"/>
                  </a:cubicBezTo>
                  <a:cubicBezTo>
                    <a:pt x="377" y="294"/>
                    <a:pt x="377" y="294"/>
                    <a:pt x="377" y="294"/>
                  </a:cubicBezTo>
                  <a:cubicBezTo>
                    <a:pt x="377" y="294"/>
                    <a:pt x="377" y="294"/>
                    <a:pt x="377" y="294"/>
                  </a:cubicBezTo>
                  <a:cubicBezTo>
                    <a:pt x="377" y="291"/>
                    <a:pt x="377" y="291"/>
                    <a:pt x="377" y="291"/>
                  </a:cubicBezTo>
                  <a:cubicBezTo>
                    <a:pt x="377" y="290"/>
                    <a:pt x="377" y="290"/>
                    <a:pt x="377" y="290"/>
                  </a:cubicBezTo>
                  <a:cubicBezTo>
                    <a:pt x="379" y="279"/>
                    <a:pt x="379" y="279"/>
                    <a:pt x="379" y="279"/>
                  </a:cubicBezTo>
                  <a:cubicBezTo>
                    <a:pt x="377" y="282"/>
                    <a:pt x="377" y="282"/>
                    <a:pt x="377" y="282"/>
                  </a:cubicBezTo>
                  <a:cubicBezTo>
                    <a:pt x="377" y="277"/>
                    <a:pt x="377" y="277"/>
                    <a:pt x="377" y="277"/>
                  </a:cubicBezTo>
                  <a:cubicBezTo>
                    <a:pt x="377" y="277"/>
                    <a:pt x="377" y="277"/>
                    <a:pt x="377" y="277"/>
                  </a:cubicBezTo>
                  <a:cubicBezTo>
                    <a:pt x="377" y="277"/>
                    <a:pt x="377" y="277"/>
                    <a:pt x="377" y="277"/>
                  </a:cubicBezTo>
                  <a:cubicBezTo>
                    <a:pt x="377" y="273"/>
                    <a:pt x="377" y="273"/>
                    <a:pt x="377" y="273"/>
                  </a:cubicBezTo>
                  <a:cubicBezTo>
                    <a:pt x="378" y="273"/>
                    <a:pt x="378" y="273"/>
                    <a:pt x="378" y="273"/>
                  </a:cubicBezTo>
                  <a:cubicBezTo>
                    <a:pt x="377" y="272"/>
                    <a:pt x="377" y="272"/>
                    <a:pt x="377" y="272"/>
                  </a:cubicBezTo>
                  <a:cubicBezTo>
                    <a:pt x="377" y="268"/>
                    <a:pt x="377" y="268"/>
                    <a:pt x="377" y="268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2" y="259"/>
                    <a:pt x="382" y="259"/>
                    <a:pt x="382" y="259"/>
                  </a:cubicBezTo>
                  <a:cubicBezTo>
                    <a:pt x="377" y="259"/>
                    <a:pt x="377" y="259"/>
                    <a:pt x="377" y="259"/>
                  </a:cubicBezTo>
                  <a:cubicBezTo>
                    <a:pt x="377" y="256"/>
                    <a:pt x="377" y="256"/>
                    <a:pt x="377" y="256"/>
                  </a:cubicBezTo>
                  <a:cubicBezTo>
                    <a:pt x="382" y="256"/>
                    <a:pt x="382" y="256"/>
                    <a:pt x="382" y="256"/>
                  </a:cubicBezTo>
                  <a:cubicBezTo>
                    <a:pt x="383" y="251"/>
                    <a:pt x="383" y="251"/>
                    <a:pt x="383" y="251"/>
                  </a:cubicBezTo>
                  <a:close/>
                  <a:moveTo>
                    <a:pt x="383" y="361"/>
                  </a:moveTo>
                  <a:cubicBezTo>
                    <a:pt x="383" y="365"/>
                    <a:pt x="383" y="365"/>
                    <a:pt x="383" y="365"/>
                  </a:cubicBezTo>
                  <a:cubicBezTo>
                    <a:pt x="377" y="368"/>
                    <a:pt x="377" y="368"/>
                    <a:pt x="377" y="368"/>
                  </a:cubicBezTo>
                  <a:cubicBezTo>
                    <a:pt x="377" y="365"/>
                    <a:pt x="377" y="365"/>
                    <a:pt x="377" y="365"/>
                  </a:cubicBezTo>
                  <a:lnTo>
                    <a:pt x="383" y="361"/>
                  </a:lnTo>
                  <a:close/>
                  <a:moveTo>
                    <a:pt x="377" y="246"/>
                  </a:moveTo>
                  <a:cubicBezTo>
                    <a:pt x="377" y="250"/>
                    <a:pt x="377" y="250"/>
                    <a:pt x="377" y="250"/>
                  </a:cubicBezTo>
                  <a:cubicBezTo>
                    <a:pt x="374" y="252"/>
                    <a:pt x="372" y="254"/>
                    <a:pt x="370" y="256"/>
                  </a:cubicBezTo>
                  <a:cubicBezTo>
                    <a:pt x="377" y="256"/>
                    <a:pt x="377" y="256"/>
                    <a:pt x="377" y="256"/>
                  </a:cubicBezTo>
                  <a:cubicBezTo>
                    <a:pt x="377" y="259"/>
                    <a:pt x="377" y="259"/>
                    <a:pt x="377" y="259"/>
                  </a:cubicBezTo>
                  <a:cubicBezTo>
                    <a:pt x="369" y="259"/>
                    <a:pt x="369" y="259"/>
                    <a:pt x="369" y="259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71" y="250"/>
                    <a:pt x="374" y="248"/>
                    <a:pt x="377" y="246"/>
                  </a:cubicBezTo>
                  <a:close/>
                  <a:moveTo>
                    <a:pt x="377" y="268"/>
                  </a:moveTo>
                  <a:cubicBezTo>
                    <a:pt x="377" y="272"/>
                    <a:pt x="377" y="272"/>
                    <a:pt x="377" y="272"/>
                  </a:cubicBezTo>
                  <a:cubicBezTo>
                    <a:pt x="369" y="264"/>
                    <a:pt x="369" y="264"/>
                    <a:pt x="369" y="264"/>
                  </a:cubicBezTo>
                  <a:cubicBezTo>
                    <a:pt x="369" y="259"/>
                    <a:pt x="369" y="259"/>
                    <a:pt x="369" y="259"/>
                  </a:cubicBezTo>
                  <a:cubicBezTo>
                    <a:pt x="377" y="268"/>
                    <a:pt x="377" y="268"/>
                    <a:pt x="377" y="268"/>
                  </a:cubicBezTo>
                  <a:close/>
                  <a:moveTo>
                    <a:pt x="377" y="273"/>
                  </a:moveTo>
                  <a:cubicBezTo>
                    <a:pt x="377" y="277"/>
                    <a:pt x="377" y="277"/>
                    <a:pt x="377" y="277"/>
                  </a:cubicBezTo>
                  <a:cubicBezTo>
                    <a:pt x="369" y="277"/>
                    <a:pt x="369" y="277"/>
                    <a:pt x="369" y="277"/>
                  </a:cubicBezTo>
                  <a:cubicBezTo>
                    <a:pt x="369" y="273"/>
                    <a:pt x="369" y="273"/>
                    <a:pt x="369" y="273"/>
                  </a:cubicBezTo>
                  <a:cubicBezTo>
                    <a:pt x="377" y="273"/>
                    <a:pt x="377" y="273"/>
                    <a:pt x="377" y="273"/>
                  </a:cubicBezTo>
                  <a:close/>
                  <a:moveTo>
                    <a:pt x="377" y="277"/>
                  </a:moveTo>
                  <a:cubicBezTo>
                    <a:pt x="377" y="282"/>
                    <a:pt x="377" y="282"/>
                    <a:pt x="377" y="282"/>
                  </a:cubicBezTo>
                  <a:cubicBezTo>
                    <a:pt x="374" y="284"/>
                    <a:pt x="371" y="286"/>
                    <a:pt x="369" y="289"/>
                  </a:cubicBezTo>
                  <a:cubicBezTo>
                    <a:pt x="369" y="284"/>
                    <a:pt x="369" y="284"/>
                    <a:pt x="369" y="284"/>
                  </a:cubicBezTo>
                  <a:cubicBezTo>
                    <a:pt x="371" y="282"/>
                    <a:pt x="374" y="280"/>
                    <a:pt x="377" y="277"/>
                  </a:cubicBezTo>
                  <a:close/>
                  <a:moveTo>
                    <a:pt x="377" y="291"/>
                  </a:moveTo>
                  <a:cubicBezTo>
                    <a:pt x="377" y="294"/>
                    <a:pt x="377" y="294"/>
                    <a:pt x="377" y="294"/>
                  </a:cubicBezTo>
                  <a:cubicBezTo>
                    <a:pt x="369" y="295"/>
                    <a:pt x="369" y="295"/>
                    <a:pt x="369" y="295"/>
                  </a:cubicBezTo>
                  <a:cubicBezTo>
                    <a:pt x="369" y="291"/>
                    <a:pt x="369" y="291"/>
                    <a:pt x="369" y="291"/>
                  </a:cubicBezTo>
                  <a:cubicBezTo>
                    <a:pt x="377" y="291"/>
                    <a:pt x="377" y="291"/>
                    <a:pt x="377" y="291"/>
                  </a:cubicBezTo>
                  <a:close/>
                  <a:moveTo>
                    <a:pt x="377" y="295"/>
                  </a:moveTo>
                  <a:cubicBezTo>
                    <a:pt x="377" y="347"/>
                    <a:pt x="377" y="347"/>
                    <a:pt x="377" y="347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9" y="334"/>
                    <a:pt x="369" y="334"/>
                    <a:pt x="369" y="334"/>
                  </a:cubicBezTo>
                  <a:cubicBezTo>
                    <a:pt x="376" y="342"/>
                    <a:pt x="376" y="342"/>
                    <a:pt x="376" y="342"/>
                  </a:cubicBezTo>
                  <a:cubicBezTo>
                    <a:pt x="376" y="332"/>
                    <a:pt x="376" y="332"/>
                    <a:pt x="376" y="332"/>
                  </a:cubicBezTo>
                  <a:cubicBezTo>
                    <a:pt x="369" y="332"/>
                    <a:pt x="369" y="332"/>
                    <a:pt x="369" y="332"/>
                  </a:cubicBezTo>
                  <a:cubicBezTo>
                    <a:pt x="369" y="329"/>
                    <a:pt x="369" y="329"/>
                    <a:pt x="369" y="329"/>
                  </a:cubicBezTo>
                  <a:cubicBezTo>
                    <a:pt x="376" y="329"/>
                    <a:pt x="376" y="329"/>
                    <a:pt x="376" y="329"/>
                  </a:cubicBezTo>
                  <a:cubicBezTo>
                    <a:pt x="374" y="315"/>
                    <a:pt x="374" y="315"/>
                    <a:pt x="374" y="315"/>
                  </a:cubicBezTo>
                  <a:cubicBezTo>
                    <a:pt x="372" y="317"/>
                    <a:pt x="371" y="319"/>
                    <a:pt x="369" y="321"/>
                  </a:cubicBezTo>
                  <a:cubicBezTo>
                    <a:pt x="369" y="316"/>
                    <a:pt x="369" y="316"/>
                    <a:pt x="369" y="316"/>
                  </a:cubicBezTo>
                  <a:cubicBezTo>
                    <a:pt x="372" y="313"/>
                    <a:pt x="372" y="313"/>
                    <a:pt x="372" y="313"/>
                  </a:cubicBezTo>
                  <a:cubicBezTo>
                    <a:pt x="369" y="313"/>
                    <a:pt x="369" y="313"/>
                    <a:pt x="369" y="313"/>
                  </a:cubicBezTo>
                  <a:cubicBezTo>
                    <a:pt x="369" y="309"/>
                    <a:pt x="369" y="309"/>
                    <a:pt x="369" y="309"/>
                  </a:cubicBezTo>
                  <a:cubicBezTo>
                    <a:pt x="372" y="309"/>
                    <a:pt x="372" y="309"/>
                    <a:pt x="372" y="309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69" y="301"/>
                    <a:pt x="369" y="301"/>
                    <a:pt x="369" y="301"/>
                  </a:cubicBezTo>
                  <a:cubicBezTo>
                    <a:pt x="375" y="308"/>
                    <a:pt x="375" y="308"/>
                    <a:pt x="375" y="308"/>
                  </a:cubicBezTo>
                  <a:cubicBezTo>
                    <a:pt x="377" y="295"/>
                    <a:pt x="377" y="295"/>
                    <a:pt x="377" y="295"/>
                  </a:cubicBezTo>
                  <a:close/>
                  <a:moveTo>
                    <a:pt x="377" y="347"/>
                  </a:moveTo>
                  <a:cubicBezTo>
                    <a:pt x="369" y="338"/>
                    <a:pt x="369" y="338"/>
                    <a:pt x="369" y="338"/>
                  </a:cubicBezTo>
                  <a:cubicBezTo>
                    <a:pt x="369" y="343"/>
                    <a:pt x="369" y="343"/>
                    <a:pt x="369" y="343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7" y="347"/>
                    <a:pt x="377" y="347"/>
                    <a:pt x="377" y="347"/>
                  </a:cubicBezTo>
                  <a:close/>
                  <a:moveTo>
                    <a:pt x="377" y="352"/>
                  </a:moveTo>
                  <a:cubicBezTo>
                    <a:pt x="377" y="357"/>
                    <a:pt x="377" y="357"/>
                    <a:pt x="377" y="357"/>
                  </a:cubicBezTo>
                  <a:cubicBezTo>
                    <a:pt x="376" y="358"/>
                    <a:pt x="375" y="360"/>
                    <a:pt x="374" y="361"/>
                  </a:cubicBezTo>
                  <a:cubicBezTo>
                    <a:pt x="374" y="361"/>
                    <a:pt x="374" y="361"/>
                    <a:pt x="374" y="361"/>
                  </a:cubicBezTo>
                  <a:cubicBezTo>
                    <a:pt x="372" y="364"/>
                    <a:pt x="370" y="366"/>
                    <a:pt x="369" y="369"/>
                  </a:cubicBezTo>
                  <a:cubicBezTo>
                    <a:pt x="369" y="363"/>
                    <a:pt x="369" y="363"/>
                    <a:pt x="369" y="363"/>
                  </a:cubicBezTo>
                  <a:cubicBezTo>
                    <a:pt x="369" y="363"/>
                    <a:pt x="369" y="363"/>
                    <a:pt x="369" y="363"/>
                  </a:cubicBezTo>
                  <a:cubicBezTo>
                    <a:pt x="369" y="363"/>
                    <a:pt x="369" y="363"/>
                    <a:pt x="369" y="363"/>
                  </a:cubicBezTo>
                  <a:cubicBezTo>
                    <a:pt x="369" y="360"/>
                    <a:pt x="369" y="360"/>
                    <a:pt x="369" y="360"/>
                  </a:cubicBezTo>
                  <a:cubicBezTo>
                    <a:pt x="370" y="359"/>
                    <a:pt x="370" y="359"/>
                    <a:pt x="370" y="359"/>
                  </a:cubicBezTo>
                  <a:cubicBezTo>
                    <a:pt x="369" y="358"/>
                    <a:pt x="369" y="358"/>
                    <a:pt x="369" y="358"/>
                  </a:cubicBezTo>
                  <a:cubicBezTo>
                    <a:pt x="369" y="353"/>
                    <a:pt x="369" y="353"/>
                    <a:pt x="369" y="353"/>
                  </a:cubicBezTo>
                  <a:cubicBezTo>
                    <a:pt x="373" y="357"/>
                    <a:pt x="373" y="357"/>
                    <a:pt x="373" y="357"/>
                  </a:cubicBezTo>
                  <a:cubicBezTo>
                    <a:pt x="374" y="356"/>
                    <a:pt x="375" y="354"/>
                    <a:pt x="377" y="352"/>
                  </a:cubicBezTo>
                  <a:close/>
                  <a:moveTo>
                    <a:pt x="377" y="365"/>
                  </a:moveTo>
                  <a:cubicBezTo>
                    <a:pt x="369" y="369"/>
                    <a:pt x="369" y="369"/>
                    <a:pt x="369" y="369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77" y="368"/>
                    <a:pt x="377" y="368"/>
                    <a:pt x="377" y="368"/>
                  </a:cubicBezTo>
                  <a:lnTo>
                    <a:pt x="377" y="365"/>
                  </a:lnTo>
                  <a:close/>
                  <a:moveTo>
                    <a:pt x="369" y="252"/>
                  </a:moveTo>
                  <a:cubicBezTo>
                    <a:pt x="369" y="259"/>
                    <a:pt x="369" y="259"/>
                    <a:pt x="369" y="259"/>
                  </a:cubicBezTo>
                  <a:cubicBezTo>
                    <a:pt x="368" y="259"/>
                    <a:pt x="368" y="259"/>
                    <a:pt x="368" y="259"/>
                  </a:cubicBezTo>
                  <a:cubicBezTo>
                    <a:pt x="369" y="259"/>
                    <a:pt x="369" y="259"/>
                    <a:pt x="369" y="259"/>
                  </a:cubicBezTo>
                  <a:cubicBezTo>
                    <a:pt x="369" y="264"/>
                    <a:pt x="369" y="264"/>
                    <a:pt x="369" y="264"/>
                  </a:cubicBezTo>
                  <a:cubicBezTo>
                    <a:pt x="366" y="261"/>
                    <a:pt x="366" y="261"/>
                    <a:pt x="366" y="261"/>
                  </a:cubicBezTo>
                  <a:cubicBezTo>
                    <a:pt x="366" y="262"/>
                    <a:pt x="366" y="262"/>
                    <a:pt x="366" y="262"/>
                  </a:cubicBezTo>
                  <a:cubicBezTo>
                    <a:pt x="366" y="255"/>
                    <a:pt x="366" y="255"/>
                    <a:pt x="366" y="255"/>
                  </a:cubicBezTo>
                  <a:cubicBezTo>
                    <a:pt x="369" y="252"/>
                    <a:pt x="369" y="252"/>
                    <a:pt x="369" y="252"/>
                  </a:cubicBezTo>
                  <a:close/>
                  <a:moveTo>
                    <a:pt x="369" y="273"/>
                  </a:moveTo>
                  <a:cubicBezTo>
                    <a:pt x="369" y="277"/>
                    <a:pt x="369" y="277"/>
                    <a:pt x="369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66" y="273"/>
                    <a:pt x="366" y="273"/>
                    <a:pt x="366" y="273"/>
                  </a:cubicBezTo>
                  <a:cubicBezTo>
                    <a:pt x="369" y="273"/>
                    <a:pt x="369" y="273"/>
                    <a:pt x="369" y="273"/>
                  </a:cubicBezTo>
                  <a:close/>
                  <a:moveTo>
                    <a:pt x="369" y="284"/>
                  </a:moveTo>
                  <a:cubicBezTo>
                    <a:pt x="369" y="289"/>
                    <a:pt x="369" y="289"/>
                    <a:pt x="369" y="289"/>
                  </a:cubicBezTo>
                  <a:cubicBezTo>
                    <a:pt x="366" y="291"/>
                    <a:pt x="366" y="291"/>
                    <a:pt x="366" y="291"/>
                  </a:cubicBezTo>
                  <a:cubicBezTo>
                    <a:pt x="366" y="287"/>
                    <a:pt x="366" y="287"/>
                    <a:pt x="366" y="287"/>
                  </a:cubicBezTo>
                  <a:cubicBezTo>
                    <a:pt x="369" y="284"/>
                    <a:pt x="369" y="284"/>
                    <a:pt x="369" y="284"/>
                  </a:cubicBezTo>
                  <a:close/>
                  <a:moveTo>
                    <a:pt x="369" y="291"/>
                  </a:moveTo>
                  <a:cubicBezTo>
                    <a:pt x="369" y="295"/>
                    <a:pt x="369" y="295"/>
                    <a:pt x="369" y="295"/>
                  </a:cubicBezTo>
                  <a:cubicBezTo>
                    <a:pt x="366" y="295"/>
                    <a:pt x="366" y="295"/>
                    <a:pt x="366" y="295"/>
                  </a:cubicBezTo>
                  <a:cubicBezTo>
                    <a:pt x="366" y="292"/>
                    <a:pt x="366" y="292"/>
                    <a:pt x="366" y="292"/>
                  </a:cubicBezTo>
                  <a:cubicBezTo>
                    <a:pt x="369" y="291"/>
                    <a:pt x="369" y="291"/>
                    <a:pt x="369" y="291"/>
                  </a:cubicBezTo>
                  <a:close/>
                  <a:moveTo>
                    <a:pt x="369" y="301"/>
                  </a:moveTo>
                  <a:cubicBezTo>
                    <a:pt x="369" y="306"/>
                    <a:pt x="369" y="306"/>
                    <a:pt x="369" y="306"/>
                  </a:cubicBezTo>
                  <a:cubicBezTo>
                    <a:pt x="366" y="303"/>
                    <a:pt x="366" y="303"/>
                    <a:pt x="366" y="303"/>
                  </a:cubicBezTo>
                  <a:cubicBezTo>
                    <a:pt x="366" y="298"/>
                    <a:pt x="366" y="298"/>
                    <a:pt x="366" y="298"/>
                  </a:cubicBezTo>
                  <a:cubicBezTo>
                    <a:pt x="369" y="301"/>
                    <a:pt x="369" y="301"/>
                    <a:pt x="369" y="301"/>
                  </a:cubicBezTo>
                  <a:close/>
                  <a:moveTo>
                    <a:pt x="369" y="309"/>
                  </a:moveTo>
                  <a:cubicBezTo>
                    <a:pt x="369" y="313"/>
                    <a:pt x="369" y="313"/>
                    <a:pt x="369" y="313"/>
                  </a:cubicBezTo>
                  <a:cubicBezTo>
                    <a:pt x="366" y="313"/>
                    <a:pt x="366" y="313"/>
                    <a:pt x="366" y="313"/>
                  </a:cubicBezTo>
                  <a:cubicBezTo>
                    <a:pt x="366" y="309"/>
                    <a:pt x="366" y="309"/>
                    <a:pt x="366" y="309"/>
                  </a:cubicBezTo>
                  <a:cubicBezTo>
                    <a:pt x="369" y="309"/>
                    <a:pt x="369" y="309"/>
                    <a:pt x="369" y="309"/>
                  </a:cubicBezTo>
                  <a:close/>
                  <a:moveTo>
                    <a:pt x="369" y="316"/>
                  </a:moveTo>
                  <a:cubicBezTo>
                    <a:pt x="369" y="321"/>
                    <a:pt x="369" y="321"/>
                    <a:pt x="369" y="32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66" y="320"/>
                    <a:pt x="366" y="320"/>
                    <a:pt x="366" y="320"/>
                  </a:cubicBezTo>
                  <a:cubicBezTo>
                    <a:pt x="369" y="316"/>
                    <a:pt x="369" y="316"/>
                    <a:pt x="369" y="316"/>
                  </a:cubicBezTo>
                  <a:close/>
                  <a:moveTo>
                    <a:pt x="369" y="329"/>
                  </a:moveTo>
                  <a:cubicBezTo>
                    <a:pt x="369" y="332"/>
                    <a:pt x="369" y="332"/>
                    <a:pt x="369" y="332"/>
                  </a:cubicBezTo>
                  <a:cubicBezTo>
                    <a:pt x="367" y="332"/>
                    <a:pt x="367" y="332"/>
                    <a:pt x="367" y="332"/>
                  </a:cubicBezTo>
                  <a:cubicBezTo>
                    <a:pt x="369" y="334"/>
                    <a:pt x="369" y="334"/>
                    <a:pt x="369" y="334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6" y="335"/>
                    <a:pt x="366" y="335"/>
                    <a:pt x="366" y="335"/>
                  </a:cubicBezTo>
                  <a:cubicBezTo>
                    <a:pt x="366" y="329"/>
                    <a:pt x="366" y="329"/>
                    <a:pt x="366" y="329"/>
                  </a:cubicBezTo>
                  <a:cubicBezTo>
                    <a:pt x="369" y="329"/>
                    <a:pt x="369" y="329"/>
                    <a:pt x="369" y="329"/>
                  </a:cubicBezTo>
                  <a:close/>
                  <a:moveTo>
                    <a:pt x="369" y="338"/>
                  </a:moveTo>
                  <a:cubicBezTo>
                    <a:pt x="366" y="335"/>
                    <a:pt x="366" y="335"/>
                    <a:pt x="366" y="335"/>
                  </a:cubicBezTo>
                  <a:cubicBezTo>
                    <a:pt x="366" y="340"/>
                    <a:pt x="366" y="340"/>
                    <a:pt x="366" y="340"/>
                  </a:cubicBezTo>
                  <a:cubicBezTo>
                    <a:pt x="369" y="343"/>
                    <a:pt x="369" y="343"/>
                    <a:pt x="369" y="343"/>
                  </a:cubicBezTo>
                  <a:cubicBezTo>
                    <a:pt x="369" y="338"/>
                    <a:pt x="369" y="338"/>
                    <a:pt x="369" y="338"/>
                  </a:cubicBezTo>
                  <a:close/>
                  <a:moveTo>
                    <a:pt x="369" y="353"/>
                  </a:moveTo>
                  <a:cubicBezTo>
                    <a:pt x="369" y="358"/>
                    <a:pt x="369" y="358"/>
                    <a:pt x="369" y="358"/>
                  </a:cubicBezTo>
                  <a:cubicBezTo>
                    <a:pt x="366" y="355"/>
                    <a:pt x="366" y="355"/>
                    <a:pt x="366" y="355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9" y="353"/>
                    <a:pt x="369" y="353"/>
                    <a:pt x="369" y="353"/>
                  </a:cubicBezTo>
                  <a:close/>
                  <a:moveTo>
                    <a:pt x="369" y="360"/>
                  </a:moveTo>
                  <a:cubicBezTo>
                    <a:pt x="369" y="363"/>
                    <a:pt x="369" y="363"/>
                    <a:pt x="369" y="363"/>
                  </a:cubicBezTo>
                  <a:cubicBezTo>
                    <a:pt x="366" y="364"/>
                    <a:pt x="366" y="364"/>
                    <a:pt x="366" y="364"/>
                  </a:cubicBezTo>
                  <a:cubicBezTo>
                    <a:pt x="366" y="360"/>
                    <a:pt x="366" y="360"/>
                    <a:pt x="366" y="360"/>
                  </a:cubicBezTo>
                  <a:cubicBezTo>
                    <a:pt x="369" y="360"/>
                    <a:pt x="369" y="360"/>
                    <a:pt x="369" y="360"/>
                  </a:cubicBezTo>
                  <a:close/>
                  <a:moveTo>
                    <a:pt x="369" y="363"/>
                  </a:moveTo>
                  <a:cubicBezTo>
                    <a:pt x="368" y="365"/>
                    <a:pt x="367" y="366"/>
                    <a:pt x="366" y="367"/>
                  </a:cubicBezTo>
                  <a:cubicBezTo>
                    <a:pt x="366" y="374"/>
                    <a:pt x="366" y="374"/>
                    <a:pt x="366" y="374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69" y="369"/>
                    <a:pt x="369" y="369"/>
                    <a:pt x="369" y="369"/>
                  </a:cubicBezTo>
                  <a:cubicBezTo>
                    <a:pt x="369" y="369"/>
                    <a:pt x="369" y="369"/>
                    <a:pt x="369" y="369"/>
                  </a:cubicBezTo>
                  <a:cubicBezTo>
                    <a:pt x="369" y="369"/>
                    <a:pt x="369" y="369"/>
                    <a:pt x="369" y="369"/>
                  </a:cubicBezTo>
                  <a:lnTo>
                    <a:pt x="369" y="363"/>
                  </a:lnTo>
                  <a:close/>
                  <a:moveTo>
                    <a:pt x="366" y="255"/>
                  </a:moveTo>
                  <a:cubicBezTo>
                    <a:pt x="366" y="262"/>
                    <a:pt x="366" y="262"/>
                    <a:pt x="366" y="262"/>
                  </a:cubicBezTo>
                  <a:cubicBezTo>
                    <a:pt x="364" y="273"/>
                    <a:pt x="364" y="273"/>
                    <a:pt x="364" y="273"/>
                  </a:cubicBezTo>
                  <a:cubicBezTo>
                    <a:pt x="366" y="273"/>
                    <a:pt x="366" y="273"/>
                    <a:pt x="366" y="273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64" y="277"/>
                    <a:pt x="364" y="277"/>
                    <a:pt x="364" y="277"/>
                  </a:cubicBezTo>
                  <a:cubicBezTo>
                    <a:pt x="362" y="290"/>
                    <a:pt x="362" y="290"/>
                    <a:pt x="362" y="290"/>
                  </a:cubicBezTo>
                  <a:cubicBezTo>
                    <a:pt x="366" y="287"/>
                    <a:pt x="366" y="287"/>
                    <a:pt x="366" y="287"/>
                  </a:cubicBezTo>
                  <a:cubicBezTo>
                    <a:pt x="366" y="291"/>
                    <a:pt x="366" y="291"/>
                    <a:pt x="366" y="291"/>
                  </a:cubicBezTo>
                  <a:cubicBezTo>
                    <a:pt x="365" y="292"/>
                    <a:pt x="365" y="292"/>
                    <a:pt x="365" y="292"/>
                  </a:cubicBezTo>
                  <a:cubicBezTo>
                    <a:pt x="366" y="292"/>
                    <a:pt x="366" y="292"/>
                    <a:pt x="366" y="292"/>
                  </a:cubicBezTo>
                  <a:cubicBezTo>
                    <a:pt x="366" y="295"/>
                    <a:pt x="366" y="295"/>
                    <a:pt x="366" y="295"/>
                  </a:cubicBezTo>
                  <a:cubicBezTo>
                    <a:pt x="363" y="295"/>
                    <a:pt x="363" y="295"/>
                    <a:pt x="363" y="295"/>
                  </a:cubicBezTo>
                  <a:cubicBezTo>
                    <a:pt x="366" y="298"/>
                    <a:pt x="366" y="298"/>
                    <a:pt x="366" y="298"/>
                  </a:cubicBezTo>
                  <a:cubicBezTo>
                    <a:pt x="366" y="303"/>
                    <a:pt x="366" y="303"/>
                    <a:pt x="366" y="303"/>
                  </a:cubicBezTo>
                  <a:cubicBezTo>
                    <a:pt x="361" y="298"/>
                    <a:pt x="361" y="298"/>
                    <a:pt x="361" y="298"/>
                  </a:cubicBezTo>
                  <a:cubicBezTo>
                    <a:pt x="361" y="309"/>
                    <a:pt x="361" y="309"/>
                    <a:pt x="361" y="309"/>
                  </a:cubicBezTo>
                  <a:cubicBezTo>
                    <a:pt x="366" y="309"/>
                    <a:pt x="366" y="309"/>
                    <a:pt x="366" y="309"/>
                  </a:cubicBezTo>
                  <a:cubicBezTo>
                    <a:pt x="366" y="313"/>
                    <a:pt x="366" y="313"/>
                    <a:pt x="366" y="313"/>
                  </a:cubicBezTo>
                  <a:cubicBezTo>
                    <a:pt x="361" y="313"/>
                    <a:pt x="361" y="313"/>
                    <a:pt x="361" y="313"/>
                  </a:cubicBezTo>
                  <a:cubicBezTo>
                    <a:pt x="360" y="325"/>
                    <a:pt x="360" y="325"/>
                    <a:pt x="360" y="325"/>
                  </a:cubicBezTo>
                  <a:cubicBezTo>
                    <a:pt x="361" y="325"/>
                    <a:pt x="361" y="325"/>
                    <a:pt x="361" y="325"/>
                  </a:cubicBezTo>
                  <a:cubicBezTo>
                    <a:pt x="362" y="323"/>
                    <a:pt x="364" y="322"/>
                    <a:pt x="366" y="320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364" y="329"/>
                    <a:pt x="364" y="329"/>
                    <a:pt x="364" y="329"/>
                  </a:cubicBezTo>
                  <a:cubicBezTo>
                    <a:pt x="366" y="329"/>
                    <a:pt x="366" y="329"/>
                    <a:pt x="366" y="329"/>
                  </a:cubicBezTo>
                  <a:cubicBezTo>
                    <a:pt x="366" y="335"/>
                    <a:pt x="366" y="335"/>
                    <a:pt x="366" y="335"/>
                  </a:cubicBezTo>
                  <a:cubicBezTo>
                    <a:pt x="362" y="332"/>
                    <a:pt x="362" y="332"/>
                    <a:pt x="362" y="332"/>
                  </a:cubicBezTo>
                  <a:cubicBezTo>
                    <a:pt x="362" y="332"/>
                    <a:pt x="362" y="332"/>
                    <a:pt x="362" y="332"/>
                  </a:cubicBezTo>
                  <a:cubicBezTo>
                    <a:pt x="366" y="335"/>
                    <a:pt x="366" y="335"/>
                    <a:pt x="366" y="335"/>
                  </a:cubicBezTo>
                  <a:cubicBezTo>
                    <a:pt x="366" y="340"/>
                    <a:pt x="366" y="340"/>
                    <a:pt x="366" y="340"/>
                  </a:cubicBezTo>
                  <a:cubicBezTo>
                    <a:pt x="358" y="332"/>
                    <a:pt x="358" y="332"/>
                    <a:pt x="358" y="332"/>
                  </a:cubicBezTo>
                  <a:cubicBezTo>
                    <a:pt x="357" y="334"/>
                    <a:pt x="356" y="336"/>
                    <a:pt x="354" y="337"/>
                  </a:cubicBezTo>
                  <a:cubicBezTo>
                    <a:pt x="354" y="332"/>
                    <a:pt x="354" y="332"/>
                    <a:pt x="354" y="332"/>
                  </a:cubicBezTo>
                  <a:cubicBezTo>
                    <a:pt x="356" y="330"/>
                    <a:pt x="356" y="330"/>
                    <a:pt x="356" y="330"/>
                  </a:cubicBezTo>
                  <a:cubicBezTo>
                    <a:pt x="354" y="328"/>
                    <a:pt x="354" y="328"/>
                    <a:pt x="354" y="328"/>
                  </a:cubicBezTo>
                  <a:cubicBezTo>
                    <a:pt x="354" y="323"/>
                    <a:pt x="354" y="323"/>
                    <a:pt x="354" y="323"/>
                  </a:cubicBezTo>
                  <a:cubicBezTo>
                    <a:pt x="357" y="326"/>
                    <a:pt x="357" y="326"/>
                    <a:pt x="357" y="326"/>
                  </a:cubicBezTo>
                  <a:cubicBezTo>
                    <a:pt x="357" y="326"/>
                    <a:pt x="357" y="326"/>
                    <a:pt x="357" y="326"/>
                  </a:cubicBezTo>
                  <a:cubicBezTo>
                    <a:pt x="354" y="323"/>
                    <a:pt x="354" y="323"/>
                    <a:pt x="354" y="323"/>
                  </a:cubicBezTo>
                  <a:cubicBezTo>
                    <a:pt x="354" y="318"/>
                    <a:pt x="354" y="318"/>
                    <a:pt x="354" y="318"/>
                  </a:cubicBezTo>
                  <a:cubicBezTo>
                    <a:pt x="357" y="321"/>
                    <a:pt x="357" y="321"/>
                    <a:pt x="357" y="321"/>
                  </a:cubicBezTo>
                  <a:cubicBezTo>
                    <a:pt x="357" y="313"/>
                    <a:pt x="357" y="313"/>
                    <a:pt x="357" y="313"/>
                  </a:cubicBezTo>
                  <a:cubicBezTo>
                    <a:pt x="354" y="313"/>
                    <a:pt x="354" y="313"/>
                    <a:pt x="354" y="313"/>
                  </a:cubicBezTo>
                  <a:cubicBezTo>
                    <a:pt x="354" y="309"/>
                    <a:pt x="354" y="309"/>
                    <a:pt x="354" y="309"/>
                  </a:cubicBezTo>
                  <a:cubicBezTo>
                    <a:pt x="357" y="309"/>
                    <a:pt x="357" y="309"/>
                    <a:pt x="357" y="309"/>
                  </a:cubicBezTo>
                  <a:cubicBezTo>
                    <a:pt x="358" y="298"/>
                    <a:pt x="358" y="298"/>
                    <a:pt x="358" y="298"/>
                  </a:cubicBezTo>
                  <a:cubicBezTo>
                    <a:pt x="354" y="301"/>
                    <a:pt x="354" y="301"/>
                    <a:pt x="354" y="301"/>
                  </a:cubicBezTo>
                  <a:cubicBezTo>
                    <a:pt x="354" y="297"/>
                    <a:pt x="354" y="297"/>
                    <a:pt x="354" y="297"/>
                  </a:cubicBezTo>
                  <a:cubicBezTo>
                    <a:pt x="356" y="295"/>
                    <a:pt x="356" y="295"/>
                    <a:pt x="356" y="295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4" y="292"/>
                    <a:pt x="354" y="292"/>
                    <a:pt x="354" y="292"/>
                  </a:cubicBezTo>
                  <a:cubicBezTo>
                    <a:pt x="355" y="292"/>
                    <a:pt x="355" y="292"/>
                    <a:pt x="355" y="292"/>
                  </a:cubicBezTo>
                  <a:cubicBezTo>
                    <a:pt x="354" y="291"/>
                    <a:pt x="354" y="291"/>
                    <a:pt x="354" y="291"/>
                  </a:cubicBezTo>
                  <a:cubicBezTo>
                    <a:pt x="354" y="286"/>
                    <a:pt x="354" y="286"/>
                    <a:pt x="354" y="286"/>
                  </a:cubicBezTo>
                  <a:cubicBezTo>
                    <a:pt x="358" y="291"/>
                    <a:pt x="358" y="291"/>
                    <a:pt x="358" y="291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54" y="276"/>
                    <a:pt x="354" y="276"/>
                    <a:pt x="354" y="276"/>
                  </a:cubicBezTo>
                  <a:cubicBezTo>
                    <a:pt x="354" y="273"/>
                    <a:pt x="354" y="273"/>
                    <a:pt x="354" y="273"/>
                  </a:cubicBezTo>
                  <a:cubicBezTo>
                    <a:pt x="361" y="273"/>
                    <a:pt x="361" y="273"/>
                    <a:pt x="361" y="273"/>
                  </a:cubicBezTo>
                  <a:cubicBezTo>
                    <a:pt x="362" y="261"/>
                    <a:pt x="362" y="261"/>
                    <a:pt x="362" y="261"/>
                  </a:cubicBezTo>
                  <a:cubicBezTo>
                    <a:pt x="360" y="263"/>
                    <a:pt x="357" y="265"/>
                    <a:pt x="354" y="267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8" y="260"/>
                    <a:pt x="362" y="257"/>
                    <a:pt x="366" y="255"/>
                  </a:cubicBezTo>
                  <a:close/>
                  <a:moveTo>
                    <a:pt x="366" y="350"/>
                  </a:moveTo>
                  <a:cubicBezTo>
                    <a:pt x="354" y="338"/>
                    <a:pt x="354" y="338"/>
                    <a:pt x="354" y="338"/>
                  </a:cubicBezTo>
                  <a:cubicBezTo>
                    <a:pt x="354" y="343"/>
                    <a:pt x="354" y="343"/>
                    <a:pt x="354" y="343"/>
                  </a:cubicBezTo>
                  <a:cubicBezTo>
                    <a:pt x="359" y="348"/>
                    <a:pt x="359" y="348"/>
                    <a:pt x="359" y="348"/>
                  </a:cubicBezTo>
                  <a:cubicBezTo>
                    <a:pt x="354" y="349"/>
                    <a:pt x="354" y="349"/>
                    <a:pt x="354" y="349"/>
                  </a:cubicBezTo>
                  <a:cubicBezTo>
                    <a:pt x="354" y="353"/>
                    <a:pt x="354" y="353"/>
                    <a:pt x="354" y="353"/>
                  </a:cubicBezTo>
                  <a:cubicBezTo>
                    <a:pt x="361" y="351"/>
                    <a:pt x="361" y="351"/>
                    <a:pt x="361" y="351"/>
                  </a:cubicBezTo>
                  <a:cubicBezTo>
                    <a:pt x="360" y="362"/>
                    <a:pt x="360" y="362"/>
                    <a:pt x="360" y="362"/>
                  </a:cubicBezTo>
                  <a:cubicBezTo>
                    <a:pt x="354" y="364"/>
                    <a:pt x="354" y="364"/>
                    <a:pt x="354" y="364"/>
                  </a:cubicBezTo>
                  <a:cubicBezTo>
                    <a:pt x="354" y="367"/>
                    <a:pt x="354" y="367"/>
                    <a:pt x="354" y="367"/>
                  </a:cubicBezTo>
                  <a:cubicBezTo>
                    <a:pt x="360" y="366"/>
                    <a:pt x="360" y="366"/>
                    <a:pt x="360" y="366"/>
                  </a:cubicBezTo>
                  <a:cubicBezTo>
                    <a:pt x="359" y="374"/>
                    <a:pt x="359" y="374"/>
                    <a:pt x="359" y="374"/>
                  </a:cubicBezTo>
                  <a:cubicBezTo>
                    <a:pt x="354" y="369"/>
                    <a:pt x="354" y="369"/>
                    <a:pt x="354" y="369"/>
                  </a:cubicBezTo>
                  <a:cubicBezTo>
                    <a:pt x="354" y="374"/>
                    <a:pt x="354" y="374"/>
                    <a:pt x="354" y="374"/>
                  </a:cubicBezTo>
                  <a:cubicBezTo>
                    <a:pt x="358" y="378"/>
                    <a:pt x="358" y="378"/>
                    <a:pt x="358" y="378"/>
                  </a:cubicBezTo>
                  <a:cubicBezTo>
                    <a:pt x="357" y="380"/>
                    <a:pt x="356" y="381"/>
                    <a:pt x="355" y="383"/>
                  </a:cubicBezTo>
                  <a:cubicBezTo>
                    <a:pt x="354" y="382"/>
                    <a:pt x="354" y="382"/>
                    <a:pt x="354" y="382"/>
                  </a:cubicBezTo>
                  <a:cubicBezTo>
                    <a:pt x="354" y="391"/>
                    <a:pt x="354" y="391"/>
                    <a:pt x="354" y="391"/>
                  </a:cubicBezTo>
                  <a:cubicBezTo>
                    <a:pt x="357" y="386"/>
                    <a:pt x="361" y="380"/>
                    <a:pt x="365" y="375"/>
                  </a:cubicBezTo>
                  <a:cubicBezTo>
                    <a:pt x="366" y="374"/>
                    <a:pt x="366" y="374"/>
                    <a:pt x="366" y="374"/>
                  </a:cubicBezTo>
                  <a:cubicBezTo>
                    <a:pt x="366" y="367"/>
                    <a:pt x="366" y="367"/>
                    <a:pt x="366" y="367"/>
                  </a:cubicBezTo>
                  <a:cubicBezTo>
                    <a:pt x="365" y="369"/>
                    <a:pt x="364" y="370"/>
                    <a:pt x="362" y="372"/>
                  </a:cubicBezTo>
                  <a:cubicBezTo>
                    <a:pt x="363" y="365"/>
                    <a:pt x="363" y="365"/>
                    <a:pt x="363" y="365"/>
                  </a:cubicBezTo>
                  <a:cubicBezTo>
                    <a:pt x="366" y="364"/>
                    <a:pt x="366" y="364"/>
                    <a:pt x="366" y="364"/>
                  </a:cubicBezTo>
                  <a:cubicBezTo>
                    <a:pt x="366" y="360"/>
                    <a:pt x="366" y="360"/>
                    <a:pt x="366" y="360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4" y="353"/>
                    <a:pt x="364" y="353"/>
                    <a:pt x="364" y="353"/>
                  </a:cubicBezTo>
                  <a:cubicBezTo>
                    <a:pt x="366" y="355"/>
                    <a:pt x="366" y="355"/>
                    <a:pt x="366" y="355"/>
                  </a:cubicBezTo>
                  <a:lnTo>
                    <a:pt x="366" y="350"/>
                  </a:lnTo>
                  <a:close/>
                  <a:moveTo>
                    <a:pt x="354" y="263"/>
                  </a:moveTo>
                  <a:cubicBezTo>
                    <a:pt x="354" y="267"/>
                    <a:pt x="354" y="267"/>
                    <a:pt x="354" y="267"/>
                  </a:cubicBezTo>
                  <a:cubicBezTo>
                    <a:pt x="351" y="269"/>
                    <a:pt x="349" y="271"/>
                    <a:pt x="346" y="273"/>
                  </a:cubicBezTo>
                  <a:cubicBezTo>
                    <a:pt x="354" y="273"/>
                    <a:pt x="354" y="273"/>
                    <a:pt x="354" y="273"/>
                  </a:cubicBezTo>
                  <a:cubicBezTo>
                    <a:pt x="354" y="276"/>
                    <a:pt x="354" y="276"/>
                    <a:pt x="354" y="276"/>
                  </a:cubicBezTo>
                  <a:cubicBezTo>
                    <a:pt x="345" y="276"/>
                    <a:pt x="345" y="276"/>
                    <a:pt x="345" y="276"/>
                  </a:cubicBezTo>
                  <a:cubicBezTo>
                    <a:pt x="345" y="269"/>
                    <a:pt x="345" y="269"/>
                    <a:pt x="345" y="269"/>
                  </a:cubicBezTo>
                  <a:cubicBezTo>
                    <a:pt x="348" y="267"/>
                    <a:pt x="351" y="265"/>
                    <a:pt x="354" y="263"/>
                  </a:cubicBezTo>
                  <a:close/>
                  <a:moveTo>
                    <a:pt x="354" y="286"/>
                  </a:moveTo>
                  <a:cubicBezTo>
                    <a:pt x="354" y="291"/>
                    <a:pt x="354" y="291"/>
                    <a:pt x="354" y="291"/>
                  </a:cubicBezTo>
                  <a:cubicBezTo>
                    <a:pt x="345" y="282"/>
                    <a:pt x="345" y="282"/>
                    <a:pt x="345" y="282"/>
                  </a:cubicBezTo>
                  <a:cubicBezTo>
                    <a:pt x="345" y="277"/>
                    <a:pt x="345" y="277"/>
                    <a:pt x="345" y="277"/>
                  </a:cubicBezTo>
                  <a:cubicBezTo>
                    <a:pt x="354" y="286"/>
                    <a:pt x="354" y="286"/>
                    <a:pt x="354" y="286"/>
                  </a:cubicBezTo>
                  <a:close/>
                  <a:moveTo>
                    <a:pt x="354" y="292"/>
                  </a:moveTo>
                  <a:cubicBezTo>
                    <a:pt x="354" y="295"/>
                    <a:pt x="354" y="295"/>
                    <a:pt x="354" y="295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5" y="291"/>
                    <a:pt x="345" y="291"/>
                    <a:pt x="345" y="291"/>
                  </a:cubicBezTo>
                  <a:cubicBezTo>
                    <a:pt x="354" y="292"/>
                    <a:pt x="354" y="292"/>
                    <a:pt x="354" y="292"/>
                  </a:cubicBezTo>
                  <a:close/>
                  <a:moveTo>
                    <a:pt x="354" y="297"/>
                  </a:moveTo>
                  <a:cubicBezTo>
                    <a:pt x="354" y="301"/>
                    <a:pt x="354" y="301"/>
                    <a:pt x="354" y="301"/>
                  </a:cubicBezTo>
                  <a:cubicBezTo>
                    <a:pt x="351" y="304"/>
                    <a:pt x="348" y="306"/>
                    <a:pt x="345" y="308"/>
                  </a:cubicBezTo>
                  <a:cubicBezTo>
                    <a:pt x="345" y="304"/>
                    <a:pt x="345" y="304"/>
                    <a:pt x="345" y="304"/>
                  </a:cubicBezTo>
                  <a:cubicBezTo>
                    <a:pt x="348" y="302"/>
                    <a:pt x="351" y="299"/>
                    <a:pt x="354" y="297"/>
                  </a:cubicBezTo>
                  <a:close/>
                  <a:moveTo>
                    <a:pt x="354" y="309"/>
                  </a:moveTo>
                  <a:cubicBezTo>
                    <a:pt x="354" y="313"/>
                    <a:pt x="354" y="313"/>
                    <a:pt x="354" y="313"/>
                  </a:cubicBezTo>
                  <a:cubicBezTo>
                    <a:pt x="349" y="313"/>
                    <a:pt x="349" y="313"/>
                    <a:pt x="349" y="313"/>
                  </a:cubicBezTo>
                  <a:cubicBezTo>
                    <a:pt x="354" y="318"/>
                    <a:pt x="354" y="318"/>
                    <a:pt x="354" y="318"/>
                  </a:cubicBezTo>
                  <a:cubicBezTo>
                    <a:pt x="354" y="323"/>
                    <a:pt x="354" y="323"/>
                    <a:pt x="354" y="323"/>
                  </a:cubicBezTo>
                  <a:cubicBezTo>
                    <a:pt x="345" y="314"/>
                    <a:pt x="345" y="314"/>
                    <a:pt x="345" y="314"/>
                  </a:cubicBezTo>
                  <a:cubicBezTo>
                    <a:pt x="345" y="309"/>
                    <a:pt x="345" y="309"/>
                    <a:pt x="345" y="309"/>
                  </a:cubicBezTo>
                  <a:cubicBezTo>
                    <a:pt x="354" y="309"/>
                    <a:pt x="354" y="309"/>
                    <a:pt x="354" y="309"/>
                  </a:cubicBezTo>
                  <a:close/>
                  <a:moveTo>
                    <a:pt x="354" y="323"/>
                  </a:moveTo>
                  <a:cubicBezTo>
                    <a:pt x="345" y="314"/>
                    <a:pt x="345" y="314"/>
                    <a:pt x="345" y="314"/>
                  </a:cubicBezTo>
                  <a:cubicBezTo>
                    <a:pt x="345" y="319"/>
                    <a:pt x="345" y="319"/>
                    <a:pt x="345" y="319"/>
                  </a:cubicBezTo>
                  <a:cubicBezTo>
                    <a:pt x="354" y="328"/>
                    <a:pt x="354" y="328"/>
                    <a:pt x="354" y="328"/>
                  </a:cubicBezTo>
                  <a:cubicBezTo>
                    <a:pt x="354" y="323"/>
                    <a:pt x="354" y="323"/>
                    <a:pt x="354" y="323"/>
                  </a:cubicBezTo>
                  <a:close/>
                  <a:moveTo>
                    <a:pt x="354" y="332"/>
                  </a:moveTo>
                  <a:cubicBezTo>
                    <a:pt x="354" y="337"/>
                    <a:pt x="354" y="337"/>
                    <a:pt x="354" y="337"/>
                  </a:cubicBezTo>
                  <a:cubicBezTo>
                    <a:pt x="354" y="338"/>
                    <a:pt x="354" y="338"/>
                    <a:pt x="354" y="338"/>
                  </a:cubicBezTo>
                  <a:cubicBezTo>
                    <a:pt x="354" y="338"/>
                    <a:pt x="354" y="338"/>
                    <a:pt x="354" y="338"/>
                  </a:cubicBezTo>
                  <a:cubicBezTo>
                    <a:pt x="354" y="343"/>
                    <a:pt x="354" y="343"/>
                    <a:pt x="354" y="343"/>
                  </a:cubicBezTo>
                  <a:cubicBezTo>
                    <a:pt x="353" y="342"/>
                    <a:pt x="353" y="342"/>
                    <a:pt x="353" y="342"/>
                  </a:cubicBezTo>
                  <a:cubicBezTo>
                    <a:pt x="352" y="350"/>
                    <a:pt x="352" y="350"/>
                    <a:pt x="352" y="350"/>
                  </a:cubicBezTo>
                  <a:cubicBezTo>
                    <a:pt x="354" y="349"/>
                    <a:pt x="354" y="349"/>
                    <a:pt x="354" y="349"/>
                  </a:cubicBezTo>
                  <a:cubicBezTo>
                    <a:pt x="354" y="353"/>
                    <a:pt x="354" y="353"/>
                    <a:pt x="354" y="353"/>
                  </a:cubicBezTo>
                  <a:cubicBezTo>
                    <a:pt x="352" y="353"/>
                    <a:pt x="352" y="353"/>
                    <a:pt x="352" y="353"/>
                  </a:cubicBezTo>
                  <a:cubicBezTo>
                    <a:pt x="351" y="365"/>
                    <a:pt x="351" y="365"/>
                    <a:pt x="351" y="365"/>
                  </a:cubicBezTo>
                  <a:cubicBezTo>
                    <a:pt x="354" y="364"/>
                    <a:pt x="354" y="364"/>
                    <a:pt x="354" y="364"/>
                  </a:cubicBezTo>
                  <a:cubicBezTo>
                    <a:pt x="354" y="367"/>
                    <a:pt x="354" y="367"/>
                    <a:pt x="354" y="367"/>
                  </a:cubicBezTo>
                  <a:cubicBezTo>
                    <a:pt x="353" y="368"/>
                    <a:pt x="353" y="368"/>
                    <a:pt x="353" y="368"/>
                  </a:cubicBezTo>
                  <a:cubicBezTo>
                    <a:pt x="354" y="369"/>
                    <a:pt x="354" y="369"/>
                    <a:pt x="354" y="369"/>
                  </a:cubicBezTo>
                  <a:cubicBezTo>
                    <a:pt x="354" y="374"/>
                    <a:pt x="354" y="374"/>
                    <a:pt x="354" y="374"/>
                  </a:cubicBezTo>
                  <a:cubicBezTo>
                    <a:pt x="345" y="365"/>
                    <a:pt x="345" y="365"/>
                    <a:pt x="345" y="365"/>
                  </a:cubicBezTo>
                  <a:cubicBezTo>
                    <a:pt x="345" y="360"/>
                    <a:pt x="345" y="360"/>
                    <a:pt x="345" y="360"/>
                  </a:cubicBezTo>
                  <a:cubicBezTo>
                    <a:pt x="348" y="363"/>
                    <a:pt x="348" y="363"/>
                    <a:pt x="348" y="363"/>
                  </a:cubicBezTo>
                  <a:cubicBezTo>
                    <a:pt x="349" y="354"/>
                    <a:pt x="349" y="354"/>
                    <a:pt x="349" y="354"/>
                  </a:cubicBezTo>
                  <a:cubicBezTo>
                    <a:pt x="345" y="354"/>
                    <a:pt x="345" y="354"/>
                    <a:pt x="345" y="354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9" y="350"/>
                    <a:pt x="349" y="350"/>
                    <a:pt x="349" y="350"/>
                  </a:cubicBezTo>
                  <a:cubicBezTo>
                    <a:pt x="349" y="342"/>
                    <a:pt x="349" y="342"/>
                    <a:pt x="349" y="342"/>
                  </a:cubicBezTo>
                  <a:cubicBezTo>
                    <a:pt x="348" y="344"/>
                    <a:pt x="347" y="345"/>
                    <a:pt x="345" y="347"/>
                  </a:cubicBezTo>
                  <a:cubicBezTo>
                    <a:pt x="345" y="342"/>
                    <a:pt x="345" y="342"/>
                    <a:pt x="345" y="342"/>
                  </a:cubicBezTo>
                  <a:cubicBezTo>
                    <a:pt x="347" y="340"/>
                    <a:pt x="347" y="340"/>
                    <a:pt x="347" y="340"/>
                  </a:cubicBezTo>
                  <a:cubicBezTo>
                    <a:pt x="345" y="341"/>
                    <a:pt x="345" y="341"/>
                    <a:pt x="345" y="341"/>
                  </a:cubicBezTo>
                  <a:cubicBezTo>
                    <a:pt x="345" y="337"/>
                    <a:pt x="345" y="337"/>
                    <a:pt x="345" y="337"/>
                  </a:cubicBezTo>
                  <a:cubicBezTo>
                    <a:pt x="348" y="337"/>
                    <a:pt x="348" y="337"/>
                    <a:pt x="348" y="337"/>
                  </a:cubicBezTo>
                  <a:cubicBezTo>
                    <a:pt x="345" y="334"/>
                    <a:pt x="345" y="334"/>
                    <a:pt x="345" y="334"/>
                  </a:cubicBezTo>
                  <a:cubicBezTo>
                    <a:pt x="345" y="329"/>
                    <a:pt x="345" y="329"/>
                    <a:pt x="345" y="329"/>
                  </a:cubicBezTo>
                  <a:cubicBezTo>
                    <a:pt x="351" y="335"/>
                    <a:pt x="351" y="335"/>
                    <a:pt x="351" y="335"/>
                  </a:cubicBezTo>
                  <a:cubicBezTo>
                    <a:pt x="354" y="332"/>
                    <a:pt x="354" y="332"/>
                    <a:pt x="354" y="332"/>
                  </a:cubicBezTo>
                  <a:close/>
                  <a:moveTo>
                    <a:pt x="354" y="382"/>
                  </a:moveTo>
                  <a:cubicBezTo>
                    <a:pt x="345" y="373"/>
                    <a:pt x="345" y="373"/>
                    <a:pt x="345" y="373"/>
                  </a:cubicBezTo>
                  <a:cubicBezTo>
                    <a:pt x="345" y="378"/>
                    <a:pt x="345" y="378"/>
                    <a:pt x="345" y="378"/>
                  </a:cubicBezTo>
                  <a:cubicBezTo>
                    <a:pt x="351" y="384"/>
                    <a:pt x="351" y="384"/>
                    <a:pt x="351" y="384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45" y="386"/>
                    <a:pt x="345" y="386"/>
                    <a:pt x="345" y="386"/>
                  </a:cubicBezTo>
                  <a:cubicBezTo>
                    <a:pt x="353" y="387"/>
                    <a:pt x="353" y="387"/>
                    <a:pt x="353" y="387"/>
                  </a:cubicBezTo>
                  <a:cubicBezTo>
                    <a:pt x="350" y="391"/>
                    <a:pt x="348" y="395"/>
                    <a:pt x="345" y="399"/>
                  </a:cubicBezTo>
                  <a:cubicBezTo>
                    <a:pt x="345" y="405"/>
                    <a:pt x="345" y="405"/>
                    <a:pt x="345" y="405"/>
                  </a:cubicBezTo>
                  <a:cubicBezTo>
                    <a:pt x="348" y="401"/>
                    <a:pt x="351" y="396"/>
                    <a:pt x="354" y="391"/>
                  </a:cubicBezTo>
                  <a:lnTo>
                    <a:pt x="354" y="382"/>
                  </a:lnTo>
                  <a:close/>
                  <a:moveTo>
                    <a:pt x="345" y="269"/>
                  </a:moveTo>
                  <a:cubicBezTo>
                    <a:pt x="345" y="276"/>
                    <a:pt x="345" y="276"/>
                    <a:pt x="345" y="276"/>
                  </a:cubicBezTo>
                  <a:cubicBezTo>
                    <a:pt x="345" y="276"/>
                    <a:pt x="345" y="276"/>
                    <a:pt x="345" y="276"/>
                  </a:cubicBezTo>
                  <a:cubicBezTo>
                    <a:pt x="345" y="277"/>
                    <a:pt x="345" y="277"/>
                    <a:pt x="345" y="277"/>
                  </a:cubicBezTo>
                  <a:cubicBezTo>
                    <a:pt x="345" y="282"/>
                    <a:pt x="345" y="282"/>
                    <a:pt x="345" y="282"/>
                  </a:cubicBezTo>
                  <a:cubicBezTo>
                    <a:pt x="342" y="279"/>
                    <a:pt x="342" y="279"/>
                    <a:pt x="342" y="279"/>
                  </a:cubicBezTo>
                  <a:cubicBezTo>
                    <a:pt x="342" y="291"/>
                    <a:pt x="342" y="291"/>
                    <a:pt x="342" y="291"/>
                  </a:cubicBezTo>
                  <a:cubicBezTo>
                    <a:pt x="345" y="291"/>
                    <a:pt x="345" y="291"/>
                    <a:pt x="345" y="291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2" y="294"/>
                    <a:pt x="342" y="294"/>
                    <a:pt x="342" y="294"/>
                  </a:cubicBezTo>
                  <a:cubicBezTo>
                    <a:pt x="342" y="306"/>
                    <a:pt x="342" y="306"/>
                    <a:pt x="342" y="306"/>
                  </a:cubicBezTo>
                  <a:cubicBezTo>
                    <a:pt x="343" y="307"/>
                    <a:pt x="343" y="307"/>
                    <a:pt x="343" y="307"/>
                  </a:cubicBezTo>
                  <a:cubicBezTo>
                    <a:pt x="345" y="304"/>
                    <a:pt x="345" y="304"/>
                    <a:pt x="345" y="304"/>
                  </a:cubicBezTo>
                  <a:cubicBezTo>
                    <a:pt x="345" y="308"/>
                    <a:pt x="345" y="308"/>
                    <a:pt x="345" y="308"/>
                  </a:cubicBezTo>
                  <a:cubicBezTo>
                    <a:pt x="345" y="309"/>
                    <a:pt x="345" y="309"/>
                    <a:pt x="345" y="309"/>
                  </a:cubicBezTo>
                  <a:cubicBezTo>
                    <a:pt x="345" y="309"/>
                    <a:pt x="345" y="309"/>
                    <a:pt x="345" y="309"/>
                  </a:cubicBezTo>
                  <a:cubicBezTo>
                    <a:pt x="345" y="309"/>
                    <a:pt x="345" y="309"/>
                    <a:pt x="345" y="309"/>
                  </a:cubicBezTo>
                  <a:cubicBezTo>
                    <a:pt x="345" y="314"/>
                    <a:pt x="345" y="314"/>
                    <a:pt x="345" y="314"/>
                  </a:cubicBezTo>
                  <a:cubicBezTo>
                    <a:pt x="344" y="313"/>
                    <a:pt x="344" y="313"/>
                    <a:pt x="344" y="313"/>
                  </a:cubicBezTo>
                  <a:cubicBezTo>
                    <a:pt x="344" y="313"/>
                    <a:pt x="344" y="313"/>
                    <a:pt x="344" y="313"/>
                  </a:cubicBezTo>
                  <a:cubicBezTo>
                    <a:pt x="345" y="314"/>
                    <a:pt x="345" y="314"/>
                    <a:pt x="345" y="314"/>
                  </a:cubicBezTo>
                  <a:cubicBezTo>
                    <a:pt x="345" y="319"/>
                    <a:pt x="345" y="319"/>
                    <a:pt x="345" y="319"/>
                  </a:cubicBezTo>
                  <a:cubicBezTo>
                    <a:pt x="340" y="313"/>
                    <a:pt x="340" y="313"/>
                    <a:pt x="340" y="313"/>
                  </a:cubicBezTo>
                  <a:cubicBezTo>
                    <a:pt x="339" y="314"/>
                    <a:pt x="339" y="314"/>
                    <a:pt x="339" y="314"/>
                  </a:cubicBezTo>
                  <a:cubicBezTo>
                    <a:pt x="339" y="301"/>
                    <a:pt x="339" y="301"/>
                    <a:pt x="339" y="301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9" y="290"/>
                    <a:pt x="339" y="290"/>
                    <a:pt x="339" y="290"/>
                  </a:cubicBezTo>
                  <a:cubicBezTo>
                    <a:pt x="339" y="290"/>
                    <a:pt x="339" y="290"/>
                    <a:pt x="339" y="290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9" y="274"/>
                    <a:pt x="339" y="274"/>
                    <a:pt x="339" y="274"/>
                  </a:cubicBezTo>
                  <a:cubicBezTo>
                    <a:pt x="341" y="273"/>
                    <a:pt x="343" y="271"/>
                    <a:pt x="345" y="269"/>
                  </a:cubicBezTo>
                  <a:close/>
                  <a:moveTo>
                    <a:pt x="345" y="329"/>
                  </a:moveTo>
                  <a:cubicBezTo>
                    <a:pt x="345" y="334"/>
                    <a:pt x="345" y="334"/>
                    <a:pt x="345" y="334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2" y="338"/>
                    <a:pt x="342" y="338"/>
                    <a:pt x="342" y="338"/>
                  </a:cubicBezTo>
                  <a:cubicBezTo>
                    <a:pt x="345" y="337"/>
                    <a:pt x="345" y="337"/>
                    <a:pt x="345" y="337"/>
                  </a:cubicBezTo>
                  <a:cubicBezTo>
                    <a:pt x="345" y="341"/>
                    <a:pt x="345" y="341"/>
                    <a:pt x="345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0" y="348"/>
                    <a:pt x="340" y="348"/>
                    <a:pt x="340" y="348"/>
                  </a:cubicBezTo>
                  <a:cubicBezTo>
                    <a:pt x="342" y="346"/>
                    <a:pt x="344" y="344"/>
                    <a:pt x="345" y="342"/>
                  </a:cubicBezTo>
                  <a:cubicBezTo>
                    <a:pt x="345" y="347"/>
                    <a:pt x="345" y="347"/>
                    <a:pt x="345" y="347"/>
                  </a:cubicBezTo>
                  <a:cubicBezTo>
                    <a:pt x="344" y="348"/>
                    <a:pt x="343" y="350"/>
                    <a:pt x="341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5" y="354"/>
                    <a:pt x="345" y="354"/>
                    <a:pt x="345" y="354"/>
                  </a:cubicBezTo>
                  <a:cubicBezTo>
                    <a:pt x="340" y="355"/>
                    <a:pt x="340" y="355"/>
                    <a:pt x="340" y="355"/>
                  </a:cubicBezTo>
                  <a:cubicBezTo>
                    <a:pt x="345" y="360"/>
                    <a:pt x="345" y="360"/>
                    <a:pt x="345" y="360"/>
                  </a:cubicBezTo>
                  <a:cubicBezTo>
                    <a:pt x="345" y="365"/>
                    <a:pt x="345" y="365"/>
                    <a:pt x="345" y="365"/>
                  </a:cubicBezTo>
                  <a:cubicBezTo>
                    <a:pt x="339" y="358"/>
                    <a:pt x="339" y="358"/>
                    <a:pt x="339" y="358"/>
                  </a:cubicBezTo>
                  <a:cubicBezTo>
                    <a:pt x="339" y="336"/>
                    <a:pt x="339" y="336"/>
                    <a:pt x="339" y="336"/>
                  </a:cubicBezTo>
                  <a:cubicBezTo>
                    <a:pt x="340" y="330"/>
                    <a:pt x="340" y="330"/>
                    <a:pt x="340" y="330"/>
                  </a:cubicBezTo>
                  <a:cubicBezTo>
                    <a:pt x="339" y="330"/>
                    <a:pt x="339" y="330"/>
                    <a:pt x="339" y="330"/>
                  </a:cubicBezTo>
                  <a:cubicBezTo>
                    <a:pt x="339" y="322"/>
                    <a:pt x="339" y="322"/>
                    <a:pt x="339" y="322"/>
                  </a:cubicBezTo>
                  <a:cubicBezTo>
                    <a:pt x="345" y="329"/>
                    <a:pt x="345" y="329"/>
                    <a:pt x="345" y="329"/>
                  </a:cubicBezTo>
                  <a:close/>
                  <a:moveTo>
                    <a:pt x="345" y="373"/>
                  </a:moveTo>
                  <a:cubicBezTo>
                    <a:pt x="345" y="378"/>
                    <a:pt x="345" y="378"/>
                    <a:pt x="345" y="378"/>
                  </a:cubicBezTo>
                  <a:cubicBezTo>
                    <a:pt x="339" y="370"/>
                    <a:pt x="339" y="370"/>
                    <a:pt x="339" y="370"/>
                  </a:cubicBezTo>
                  <a:cubicBezTo>
                    <a:pt x="339" y="366"/>
                    <a:pt x="339" y="366"/>
                    <a:pt x="339" y="366"/>
                  </a:cubicBezTo>
                  <a:cubicBezTo>
                    <a:pt x="345" y="373"/>
                    <a:pt x="345" y="373"/>
                    <a:pt x="345" y="373"/>
                  </a:cubicBezTo>
                  <a:close/>
                  <a:moveTo>
                    <a:pt x="345" y="383"/>
                  </a:moveTo>
                  <a:cubicBezTo>
                    <a:pt x="345" y="386"/>
                    <a:pt x="345" y="386"/>
                    <a:pt x="345" y="386"/>
                  </a:cubicBezTo>
                  <a:cubicBezTo>
                    <a:pt x="339" y="385"/>
                    <a:pt x="339" y="385"/>
                    <a:pt x="339" y="385"/>
                  </a:cubicBezTo>
                  <a:cubicBezTo>
                    <a:pt x="339" y="382"/>
                    <a:pt x="339" y="382"/>
                    <a:pt x="339" y="382"/>
                  </a:cubicBezTo>
                  <a:cubicBezTo>
                    <a:pt x="345" y="383"/>
                    <a:pt x="345" y="383"/>
                    <a:pt x="345" y="383"/>
                  </a:cubicBezTo>
                  <a:close/>
                  <a:moveTo>
                    <a:pt x="345" y="399"/>
                  </a:moveTo>
                  <a:cubicBezTo>
                    <a:pt x="345" y="405"/>
                    <a:pt x="345" y="405"/>
                    <a:pt x="345" y="405"/>
                  </a:cubicBezTo>
                  <a:cubicBezTo>
                    <a:pt x="343" y="410"/>
                    <a:pt x="341" y="414"/>
                    <a:pt x="339" y="418"/>
                  </a:cubicBezTo>
                  <a:cubicBezTo>
                    <a:pt x="339" y="411"/>
                    <a:pt x="339" y="411"/>
                    <a:pt x="339" y="411"/>
                  </a:cubicBezTo>
                  <a:cubicBezTo>
                    <a:pt x="339" y="410"/>
                    <a:pt x="339" y="410"/>
                    <a:pt x="339" y="410"/>
                  </a:cubicBezTo>
                  <a:cubicBezTo>
                    <a:pt x="339" y="410"/>
                    <a:pt x="339" y="410"/>
                    <a:pt x="339" y="410"/>
                  </a:cubicBezTo>
                  <a:cubicBezTo>
                    <a:pt x="339" y="403"/>
                    <a:pt x="339" y="403"/>
                    <a:pt x="339" y="403"/>
                  </a:cubicBezTo>
                  <a:cubicBezTo>
                    <a:pt x="339" y="404"/>
                    <a:pt x="339" y="404"/>
                    <a:pt x="339" y="404"/>
                  </a:cubicBezTo>
                  <a:cubicBezTo>
                    <a:pt x="339" y="402"/>
                    <a:pt x="339" y="402"/>
                    <a:pt x="339" y="402"/>
                  </a:cubicBezTo>
                  <a:cubicBezTo>
                    <a:pt x="339" y="387"/>
                    <a:pt x="339" y="387"/>
                    <a:pt x="339" y="387"/>
                  </a:cubicBezTo>
                  <a:cubicBezTo>
                    <a:pt x="342" y="404"/>
                    <a:pt x="342" y="404"/>
                    <a:pt x="342" y="404"/>
                  </a:cubicBezTo>
                  <a:cubicBezTo>
                    <a:pt x="343" y="403"/>
                    <a:pt x="344" y="401"/>
                    <a:pt x="345" y="399"/>
                  </a:cubicBezTo>
                  <a:close/>
                  <a:moveTo>
                    <a:pt x="339" y="274"/>
                  </a:moveTo>
                  <a:cubicBezTo>
                    <a:pt x="339" y="278"/>
                    <a:pt x="339" y="278"/>
                    <a:pt x="339" y="278"/>
                  </a:cubicBezTo>
                  <a:cubicBezTo>
                    <a:pt x="336" y="280"/>
                    <a:pt x="336" y="280"/>
                    <a:pt x="336" y="280"/>
                  </a:cubicBezTo>
                  <a:cubicBezTo>
                    <a:pt x="336" y="276"/>
                    <a:pt x="336" y="276"/>
                    <a:pt x="336" y="276"/>
                  </a:cubicBezTo>
                  <a:cubicBezTo>
                    <a:pt x="339" y="274"/>
                    <a:pt x="339" y="274"/>
                    <a:pt x="339" y="274"/>
                  </a:cubicBezTo>
                  <a:close/>
                  <a:moveTo>
                    <a:pt x="339" y="290"/>
                  </a:moveTo>
                  <a:cubicBezTo>
                    <a:pt x="339" y="293"/>
                    <a:pt x="339" y="293"/>
                    <a:pt x="339" y="293"/>
                  </a:cubicBezTo>
                  <a:cubicBezTo>
                    <a:pt x="336" y="293"/>
                    <a:pt x="336" y="293"/>
                    <a:pt x="336" y="293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39" y="290"/>
                    <a:pt x="339" y="290"/>
                    <a:pt x="339" y="290"/>
                  </a:cubicBezTo>
                  <a:close/>
                  <a:moveTo>
                    <a:pt x="339" y="301"/>
                  </a:moveTo>
                  <a:cubicBezTo>
                    <a:pt x="339" y="314"/>
                    <a:pt x="339" y="314"/>
                    <a:pt x="339" y="314"/>
                  </a:cubicBezTo>
                  <a:cubicBezTo>
                    <a:pt x="336" y="316"/>
                    <a:pt x="336" y="316"/>
                    <a:pt x="336" y="316"/>
                  </a:cubicBezTo>
                  <a:cubicBezTo>
                    <a:pt x="336" y="312"/>
                    <a:pt x="336" y="312"/>
                    <a:pt x="336" y="312"/>
                  </a:cubicBezTo>
                  <a:cubicBezTo>
                    <a:pt x="338" y="311"/>
                    <a:pt x="338" y="311"/>
                    <a:pt x="338" y="311"/>
                  </a:cubicBezTo>
                  <a:cubicBezTo>
                    <a:pt x="336" y="309"/>
                    <a:pt x="336" y="309"/>
                    <a:pt x="336" y="309"/>
                  </a:cubicBezTo>
                  <a:cubicBezTo>
                    <a:pt x="336" y="304"/>
                    <a:pt x="336" y="304"/>
                    <a:pt x="336" y="304"/>
                  </a:cubicBezTo>
                  <a:cubicBezTo>
                    <a:pt x="338" y="307"/>
                    <a:pt x="338" y="307"/>
                    <a:pt x="338" y="307"/>
                  </a:cubicBezTo>
                  <a:cubicBezTo>
                    <a:pt x="338" y="307"/>
                    <a:pt x="338" y="307"/>
                    <a:pt x="338" y="307"/>
                  </a:cubicBezTo>
                  <a:cubicBezTo>
                    <a:pt x="336" y="304"/>
                    <a:pt x="336" y="304"/>
                    <a:pt x="336" y="304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9" y="302"/>
                    <a:pt x="339" y="302"/>
                    <a:pt x="339" y="302"/>
                  </a:cubicBezTo>
                  <a:cubicBezTo>
                    <a:pt x="339" y="301"/>
                    <a:pt x="339" y="301"/>
                    <a:pt x="339" y="301"/>
                  </a:cubicBezTo>
                  <a:close/>
                  <a:moveTo>
                    <a:pt x="339" y="322"/>
                  </a:moveTo>
                  <a:cubicBezTo>
                    <a:pt x="339" y="330"/>
                    <a:pt x="339" y="330"/>
                    <a:pt x="339" y="330"/>
                  </a:cubicBezTo>
                  <a:cubicBezTo>
                    <a:pt x="336" y="330"/>
                    <a:pt x="336" y="330"/>
                    <a:pt x="336" y="330"/>
                  </a:cubicBezTo>
                  <a:cubicBezTo>
                    <a:pt x="336" y="327"/>
                    <a:pt x="336" y="327"/>
                    <a:pt x="336" y="327"/>
                  </a:cubicBezTo>
                  <a:cubicBezTo>
                    <a:pt x="338" y="326"/>
                    <a:pt x="338" y="326"/>
                    <a:pt x="338" y="326"/>
                  </a:cubicBezTo>
                  <a:cubicBezTo>
                    <a:pt x="336" y="324"/>
                    <a:pt x="336" y="324"/>
                    <a:pt x="336" y="324"/>
                  </a:cubicBezTo>
                  <a:cubicBezTo>
                    <a:pt x="336" y="319"/>
                    <a:pt x="336" y="319"/>
                    <a:pt x="336" y="319"/>
                  </a:cubicBezTo>
                  <a:cubicBezTo>
                    <a:pt x="339" y="322"/>
                    <a:pt x="339" y="322"/>
                    <a:pt x="339" y="322"/>
                  </a:cubicBezTo>
                  <a:close/>
                  <a:moveTo>
                    <a:pt x="339" y="336"/>
                  </a:moveTo>
                  <a:cubicBezTo>
                    <a:pt x="339" y="358"/>
                    <a:pt x="339" y="358"/>
                    <a:pt x="339" y="358"/>
                  </a:cubicBezTo>
                  <a:cubicBezTo>
                    <a:pt x="337" y="356"/>
                    <a:pt x="337" y="356"/>
                    <a:pt x="337" y="356"/>
                  </a:cubicBezTo>
                  <a:cubicBezTo>
                    <a:pt x="336" y="358"/>
                    <a:pt x="336" y="358"/>
                    <a:pt x="336" y="358"/>
                  </a:cubicBezTo>
                  <a:cubicBezTo>
                    <a:pt x="336" y="350"/>
                    <a:pt x="336" y="350"/>
                    <a:pt x="336" y="350"/>
                  </a:cubicBezTo>
                  <a:cubicBezTo>
                    <a:pt x="336" y="350"/>
                    <a:pt x="336" y="350"/>
                    <a:pt x="336" y="350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8" y="339"/>
                    <a:pt x="338" y="339"/>
                    <a:pt x="338" y="339"/>
                  </a:cubicBezTo>
                  <a:cubicBezTo>
                    <a:pt x="339" y="336"/>
                    <a:pt x="339" y="336"/>
                    <a:pt x="339" y="336"/>
                  </a:cubicBezTo>
                  <a:close/>
                  <a:moveTo>
                    <a:pt x="339" y="366"/>
                  </a:moveTo>
                  <a:cubicBezTo>
                    <a:pt x="339" y="370"/>
                    <a:pt x="339" y="370"/>
                    <a:pt x="339" y="370"/>
                  </a:cubicBezTo>
                  <a:cubicBezTo>
                    <a:pt x="336" y="368"/>
                    <a:pt x="336" y="368"/>
                    <a:pt x="336" y="368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9" y="366"/>
                    <a:pt x="339" y="366"/>
                    <a:pt x="339" y="366"/>
                  </a:cubicBezTo>
                  <a:close/>
                  <a:moveTo>
                    <a:pt x="339" y="382"/>
                  </a:moveTo>
                  <a:cubicBezTo>
                    <a:pt x="339" y="385"/>
                    <a:pt x="339" y="385"/>
                    <a:pt x="339" y="385"/>
                  </a:cubicBezTo>
                  <a:cubicBezTo>
                    <a:pt x="338" y="385"/>
                    <a:pt x="338" y="385"/>
                    <a:pt x="338" y="385"/>
                  </a:cubicBezTo>
                  <a:cubicBezTo>
                    <a:pt x="339" y="387"/>
                    <a:pt x="339" y="387"/>
                    <a:pt x="339" y="387"/>
                  </a:cubicBezTo>
                  <a:cubicBezTo>
                    <a:pt x="339" y="402"/>
                    <a:pt x="339" y="402"/>
                    <a:pt x="339" y="402"/>
                  </a:cubicBezTo>
                  <a:cubicBezTo>
                    <a:pt x="336" y="390"/>
                    <a:pt x="336" y="390"/>
                    <a:pt x="336" y="390"/>
                  </a:cubicBezTo>
                  <a:cubicBezTo>
                    <a:pt x="336" y="374"/>
                    <a:pt x="336" y="374"/>
                    <a:pt x="336" y="374"/>
                  </a:cubicBezTo>
                  <a:cubicBezTo>
                    <a:pt x="338" y="382"/>
                    <a:pt x="338" y="382"/>
                    <a:pt x="338" y="382"/>
                  </a:cubicBezTo>
                  <a:cubicBezTo>
                    <a:pt x="339" y="382"/>
                    <a:pt x="339" y="382"/>
                    <a:pt x="339" y="382"/>
                  </a:cubicBezTo>
                  <a:close/>
                  <a:moveTo>
                    <a:pt x="339" y="403"/>
                  </a:moveTo>
                  <a:cubicBezTo>
                    <a:pt x="336" y="401"/>
                    <a:pt x="336" y="401"/>
                    <a:pt x="336" y="401"/>
                  </a:cubicBezTo>
                  <a:cubicBezTo>
                    <a:pt x="336" y="406"/>
                    <a:pt x="336" y="406"/>
                    <a:pt x="336" y="406"/>
                  </a:cubicBezTo>
                  <a:cubicBezTo>
                    <a:pt x="337" y="407"/>
                    <a:pt x="337" y="407"/>
                    <a:pt x="337" y="407"/>
                  </a:cubicBezTo>
                  <a:cubicBezTo>
                    <a:pt x="336" y="407"/>
                    <a:pt x="336" y="407"/>
                    <a:pt x="336" y="407"/>
                  </a:cubicBezTo>
                  <a:cubicBezTo>
                    <a:pt x="336" y="410"/>
                    <a:pt x="336" y="410"/>
                    <a:pt x="336" y="410"/>
                  </a:cubicBezTo>
                  <a:cubicBezTo>
                    <a:pt x="339" y="410"/>
                    <a:pt x="339" y="410"/>
                    <a:pt x="339" y="410"/>
                  </a:cubicBezTo>
                  <a:cubicBezTo>
                    <a:pt x="339" y="403"/>
                    <a:pt x="339" y="403"/>
                    <a:pt x="339" y="403"/>
                  </a:cubicBezTo>
                  <a:close/>
                  <a:moveTo>
                    <a:pt x="339" y="411"/>
                  </a:moveTo>
                  <a:cubicBezTo>
                    <a:pt x="339" y="418"/>
                    <a:pt x="339" y="418"/>
                    <a:pt x="339" y="418"/>
                  </a:cubicBezTo>
                  <a:cubicBezTo>
                    <a:pt x="338" y="420"/>
                    <a:pt x="337" y="421"/>
                    <a:pt x="336" y="423"/>
                  </a:cubicBezTo>
                  <a:cubicBezTo>
                    <a:pt x="336" y="416"/>
                    <a:pt x="336" y="416"/>
                    <a:pt x="336" y="416"/>
                  </a:cubicBezTo>
                  <a:cubicBezTo>
                    <a:pt x="337" y="414"/>
                    <a:pt x="338" y="413"/>
                    <a:pt x="339" y="411"/>
                  </a:cubicBezTo>
                  <a:close/>
                  <a:moveTo>
                    <a:pt x="336" y="276"/>
                  </a:moveTo>
                  <a:cubicBezTo>
                    <a:pt x="336" y="280"/>
                    <a:pt x="336" y="280"/>
                    <a:pt x="336" y="280"/>
                  </a:cubicBezTo>
                  <a:cubicBezTo>
                    <a:pt x="335" y="281"/>
                    <a:pt x="335" y="281"/>
                    <a:pt x="335" y="281"/>
                  </a:cubicBezTo>
                  <a:cubicBezTo>
                    <a:pt x="335" y="277"/>
                    <a:pt x="335" y="277"/>
                    <a:pt x="335" y="277"/>
                  </a:cubicBezTo>
                  <a:cubicBezTo>
                    <a:pt x="336" y="276"/>
                    <a:pt x="336" y="276"/>
                    <a:pt x="336" y="276"/>
                  </a:cubicBezTo>
                  <a:close/>
                  <a:moveTo>
                    <a:pt x="336" y="290"/>
                  </a:moveTo>
                  <a:cubicBezTo>
                    <a:pt x="336" y="293"/>
                    <a:pt x="336" y="293"/>
                    <a:pt x="336" y="293"/>
                  </a:cubicBezTo>
                  <a:cubicBezTo>
                    <a:pt x="335" y="293"/>
                    <a:pt x="335" y="293"/>
                    <a:pt x="335" y="293"/>
                  </a:cubicBezTo>
                  <a:cubicBezTo>
                    <a:pt x="335" y="290"/>
                    <a:pt x="335" y="290"/>
                    <a:pt x="335" y="290"/>
                  </a:cubicBezTo>
                  <a:cubicBezTo>
                    <a:pt x="336" y="290"/>
                    <a:pt x="336" y="290"/>
                    <a:pt x="336" y="290"/>
                  </a:cubicBezTo>
                  <a:close/>
                  <a:moveTo>
                    <a:pt x="336" y="300"/>
                  </a:moveTo>
                  <a:cubicBezTo>
                    <a:pt x="336" y="304"/>
                    <a:pt x="336" y="304"/>
                    <a:pt x="336" y="304"/>
                  </a:cubicBezTo>
                  <a:cubicBezTo>
                    <a:pt x="335" y="303"/>
                    <a:pt x="335" y="303"/>
                    <a:pt x="335" y="303"/>
                  </a:cubicBezTo>
                  <a:cubicBezTo>
                    <a:pt x="335" y="298"/>
                    <a:pt x="335" y="298"/>
                    <a:pt x="335" y="298"/>
                  </a:cubicBezTo>
                  <a:cubicBezTo>
                    <a:pt x="336" y="300"/>
                    <a:pt x="336" y="300"/>
                    <a:pt x="336" y="300"/>
                  </a:cubicBezTo>
                  <a:close/>
                  <a:moveTo>
                    <a:pt x="336" y="304"/>
                  </a:moveTo>
                  <a:cubicBezTo>
                    <a:pt x="335" y="303"/>
                    <a:pt x="335" y="303"/>
                    <a:pt x="335" y="303"/>
                  </a:cubicBezTo>
                  <a:cubicBezTo>
                    <a:pt x="335" y="308"/>
                    <a:pt x="335" y="308"/>
                    <a:pt x="335" y="308"/>
                  </a:cubicBezTo>
                  <a:cubicBezTo>
                    <a:pt x="336" y="309"/>
                    <a:pt x="336" y="309"/>
                    <a:pt x="336" y="309"/>
                  </a:cubicBezTo>
                  <a:cubicBezTo>
                    <a:pt x="336" y="304"/>
                    <a:pt x="336" y="304"/>
                    <a:pt x="336" y="304"/>
                  </a:cubicBezTo>
                  <a:close/>
                  <a:moveTo>
                    <a:pt x="336" y="312"/>
                  </a:moveTo>
                  <a:cubicBezTo>
                    <a:pt x="336" y="316"/>
                    <a:pt x="336" y="316"/>
                    <a:pt x="336" y="316"/>
                  </a:cubicBezTo>
                  <a:cubicBezTo>
                    <a:pt x="335" y="318"/>
                    <a:pt x="335" y="318"/>
                    <a:pt x="335" y="318"/>
                  </a:cubicBezTo>
                  <a:cubicBezTo>
                    <a:pt x="335" y="313"/>
                    <a:pt x="335" y="313"/>
                    <a:pt x="335" y="313"/>
                  </a:cubicBezTo>
                  <a:cubicBezTo>
                    <a:pt x="336" y="312"/>
                    <a:pt x="336" y="312"/>
                    <a:pt x="336" y="312"/>
                  </a:cubicBezTo>
                  <a:close/>
                  <a:moveTo>
                    <a:pt x="336" y="319"/>
                  </a:moveTo>
                  <a:cubicBezTo>
                    <a:pt x="336" y="324"/>
                    <a:pt x="336" y="324"/>
                    <a:pt x="336" y="324"/>
                  </a:cubicBezTo>
                  <a:cubicBezTo>
                    <a:pt x="335" y="323"/>
                    <a:pt x="335" y="323"/>
                    <a:pt x="335" y="323"/>
                  </a:cubicBezTo>
                  <a:cubicBezTo>
                    <a:pt x="335" y="318"/>
                    <a:pt x="335" y="318"/>
                    <a:pt x="335" y="318"/>
                  </a:cubicBezTo>
                  <a:cubicBezTo>
                    <a:pt x="336" y="319"/>
                    <a:pt x="336" y="319"/>
                    <a:pt x="336" y="319"/>
                  </a:cubicBezTo>
                  <a:close/>
                  <a:moveTo>
                    <a:pt x="336" y="327"/>
                  </a:moveTo>
                  <a:cubicBezTo>
                    <a:pt x="336" y="330"/>
                    <a:pt x="336" y="330"/>
                    <a:pt x="336" y="330"/>
                  </a:cubicBezTo>
                  <a:cubicBezTo>
                    <a:pt x="335" y="330"/>
                    <a:pt x="335" y="330"/>
                    <a:pt x="335" y="330"/>
                  </a:cubicBezTo>
                  <a:cubicBezTo>
                    <a:pt x="335" y="327"/>
                    <a:pt x="335" y="327"/>
                    <a:pt x="335" y="327"/>
                  </a:cubicBezTo>
                  <a:cubicBezTo>
                    <a:pt x="336" y="327"/>
                    <a:pt x="336" y="327"/>
                    <a:pt x="336" y="327"/>
                  </a:cubicBezTo>
                  <a:close/>
                  <a:moveTo>
                    <a:pt x="336" y="339"/>
                  </a:moveTo>
                  <a:cubicBezTo>
                    <a:pt x="336" y="342"/>
                    <a:pt x="336" y="342"/>
                    <a:pt x="336" y="342"/>
                  </a:cubicBezTo>
                  <a:cubicBezTo>
                    <a:pt x="335" y="343"/>
                    <a:pt x="335" y="343"/>
                    <a:pt x="335" y="343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6" y="339"/>
                    <a:pt x="336" y="339"/>
                    <a:pt x="336" y="339"/>
                  </a:cubicBezTo>
                  <a:close/>
                  <a:moveTo>
                    <a:pt x="336" y="350"/>
                  </a:moveTo>
                  <a:cubicBezTo>
                    <a:pt x="336" y="358"/>
                    <a:pt x="336" y="358"/>
                    <a:pt x="336" y="358"/>
                  </a:cubicBezTo>
                  <a:cubicBezTo>
                    <a:pt x="335" y="359"/>
                    <a:pt x="335" y="359"/>
                    <a:pt x="335" y="359"/>
                  </a:cubicBezTo>
                  <a:cubicBezTo>
                    <a:pt x="335" y="354"/>
                    <a:pt x="335" y="354"/>
                    <a:pt x="335" y="354"/>
                  </a:cubicBezTo>
                  <a:cubicBezTo>
                    <a:pt x="335" y="354"/>
                    <a:pt x="335" y="354"/>
                    <a:pt x="335" y="354"/>
                  </a:cubicBezTo>
                  <a:cubicBezTo>
                    <a:pt x="335" y="354"/>
                    <a:pt x="335" y="354"/>
                    <a:pt x="335" y="354"/>
                  </a:cubicBezTo>
                  <a:cubicBezTo>
                    <a:pt x="335" y="349"/>
                    <a:pt x="335" y="349"/>
                    <a:pt x="335" y="349"/>
                  </a:cubicBezTo>
                  <a:cubicBezTo>
                    <a:pt x="336" y="350"/>
                    <a:pt x="336" y="350"/>
                    <a:pt x="336" y="350"/>
                  </a:cubicBezTo>
                  <a:close/>
                  <a:moveTo>
                    <a:pt x="336" y="363"/>
                  </a:moveTo>
                  <a:cubicBezTo>
                    <a:pt x="336" y="368"/>
                    <a:pt x="336" y="368"/>
                    <a:pt x="336" y="368"/>
                  </a:cubicBezTo>
                  <a:cubicBezTo>
                    <a:pt x="335" y="366"/>
                    <a:pt x="335" y="366"/>
                    <a:pt x="335" y="366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6" y="363"/>
                    <a:pt x="336" y="363"/>
                    <a:pt x="336" y="363"/>
                  </a:cubicBezTo>
                  <a:close/>
                  <a:moveTo>
                    <a:pt x="336" y="374"/>
                  </a:moveTo>
                  <a:cubicBezTo>
                    <a:pt x="336" y="390"/>
                    <a:pt x="336" y="390"/>
                    <a:pt x="336" y="390"/>
                  </a:cubicBezTo>
                  <a:cubicBezTo>
                    <a:pt x="335" y="385"/>
                    <a:pt x="335" y="385"/>
                    <a:pt x="335" y="385"/>
                  </a:cubicBezTo>
                  <a:cubicBezTo>
                    <a:pt x="335" y="385"/>
                    <a:pt x="335" y="385"/>
                    <a:pt x="335" y="385"/>
                  </a:cubicBezTo>
                  <a:cubicBezTo>
                    <a:pt x="335" y="368"/>
                    <a:pt x="335" y="368"/>
                    <a:pt x="335" y="368"/>
                  </a:cubicBezTo>
                  <a:cubicBezTo>
                    <a:pt x="336" y="374"/>
                    <a:pt x="336" y="374"/>
                    <a:pt x="336" y="374"/>
                  </a:cubicBezTo>
                  <a:close/>
                  <a:moveTo>
                    <a:pt x="336" y="401"/>
                  </a:moveTo>
                  <a:cubicBezTo>
                    <a:pt x="336" y="406"/>
                    <a:pt x="336" y="406"/>
                    <a:pt x="336" y="406"/>
                  </a:cubicBezTo>
                  <a:cubicBezTo>
                    <a:pt x="335" y="404"/>
                    <a:pt x="335" y="404"/>
                    <a:pt x="335" y="404"/>
                  </a:cubicBezTo>
                  <a:cubicBezTo>
                    <a:pt x="335" y="399"/>
                    <a:pt x="335" y="399"/>
                    <a:pt x="335" y="399"/>
                  </a:cubicBezTo>
                  <a:cubicBezTo>
                    <a:pt x="336" y="401"/>
                    <a:pt x="336" y="401"/>
                    <a:pt x="336" y="401"/>
                  </a:cubicBezTo>
                  <a:close/>
                  <a:moveTo>
                    <a:pt x="336" y="407"/>
                  </a:moveTo>
                  <a:cubicBezTo>
                    <a:pt x="336" y="410"/>
                    <a:pt x="336" y="410"/>
                    <a:pt x="336" y="410"/>
                  </a:cubicBezTo>
                  <a:cubicBezTo>
                    <a:pt x="335" y="410"/>
                    <a:pt x="335" y="410"/>
                    <a:pt x="335" y="410"/>
                  </a:cubicBezTo>
                  <a:cubicBezTo>
                    <a:pt x="335" y="407"/>
                    <a:pt x="335" y="407"/>
                    <a:pt x="335" y="407"/>
                  </a:cubicBezTo>
                  <a:cubicBezTo>
                    <a:pt x="336" y="407"/>
                    <a:pt x="336" y="407"/>
                    <a:pt x="336" y="407"/>
                  </a:cubicBezTo>
                  <a:close/>
                  <a:moveTo>
                    <a:pt x="336" y="416"/>
                  </a:moveTo>
                  <a:cubicBezTo>
                    <a:pt x="336" y="423"/>
                    <a:pt x="336" y="423"/>
                    <a:pt x="336" y="423"/>
                  </a:cubicBezTo>
                  <a:cubicBezTo>
                    <a:pt x="336" y="424"/>
                    <a:pt x="335" y="425"/>
                    <a:pt x="335" y="426"/>
                  </a:cubicBezTo>
                  <a:cubicBezTo>
                    <a:pt x="335" y="418"/>
                    <a:pt x="335" y="418"/>
                    <a:pt x="335" y="418"/>
                  </a:cubicBezTo>
                  <a:cubicBezTo>
                    <a:pt x="335" y="418"/>
                    <a:pt x="336" y="417"/>
                    <a:pt x="336" y="416"/>
                  </a:cubicBezTo>
                  <a:close/>
                  <a:moveTo>
                    <a:pt x="335" y="277"/>
                  </a:moveTo>
                  <a:cubicBezTo>
                    <a:pt x="335" y="281"/>
                    <a:pt x="335" y="281"/>
                    <a:pt x="335" y="281"/>
                  </a:cubicBezTo>
                  <a:cubicBezTo>
                    <a:pt x="334" y="281"/>
                    <a:pt x="334" y="281"/>
                    <a:pt x="334" y="281"/>
                  </a:cubicBezTo>
                  <a:cubicBezTo>
                    <a:pt x="334" y="277"/>
                    <a:pt x="334" y="277"/>
                    <a:pt x="334" y="277"/>
                  </a:cubicBezTo>
                  <a:cubicBezTo>
                    <a:pt x="335" y="277"/>
                    <a:pt x="335" y="277"/>
                    <a:pt x="335" y="277"/>
                  </a:cubicBezTo>
                  <a:close/>
                  <a:moveTo>
                    <a:pt x="335" y="290"/>
                  </a:moveTo>
                  <a:cubicBezTo>
                    <a:pt x="335" y="293"/>
                    <a:pt x="335" y="293"/>
                    <a:pt x="335" y="293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4" y="290"/>
                    <a:pt x="334" y="290"/>
                    <a:pt x="334" y="290"/>
                  </a:cubicBezTo>
                  <a:cubicBezTo>
                    <a:pt x="335" y="290"/>
                    <a:pt x="335" y="290"/>
                    <a:pt x="335" y="290"/>
                  </a:cubicBezTo>
                  <a:close/>
                  <a:moveTo>
                    <a:pt x="335" y="298"/>
                  </a:moveTo>
                  <a:cubicBezTo>
                    <a:pt x="335" y="303"/>
                    <a:pt x="335" y="303"/>
                    <a:pt x="335" y="303"/>
                  </a:cubicBezTo>
                  <a:cubicBezTo>
                    <a:pt x="334" y="302"/>
                    <a:pt x="334" y="302"/>
                    <a:pt x="334" y="302"/>
                  </a:cubicBezTo>
                  <a:cubicBezTo>
                    <a:pt x="334" y="298"/>
                    <a:pt x="334" y="298"/>
                    <a:pt x="334" y="298"/>
                  </a:cubicBezTo>
                  <a:cubicBezTo>
                    <a:pt x="335" y="298"/>
                    <a:pt x="335" y="298"/>
                    <a:pt x="335" y="298"/>
                  </a:cubicBezTo>
                  <a:close/>
                  <a:moveTo>
                    <a:pt x="335" y="303"/>
                  </a:moveTo>
                  <a:cubicBezTo>
                    <a:pt x="334" y="303"/>
                    <a:pt x="334" y="303"/>
                    <a:pt x="334" y="303"/>
                  </a:cubicBezTo>
                  <a:cubicBezTo>
                    <a:pt x="334" y="307"/>
                    <a:pt x="334" y="307"/>
                    <a:pt x="334" y="307"/>
                  </a:cubicBezTo>
                  <a:cubicBezTo>
                    <a:pt x="335" y="308"/>
                    <a:pt x="335" y="308"/>
                    <a:pt x="335" y="308"/>
                  </a:cubicBezTo>
                  <a:cubicBezTo>
                    <a:pt x="335" y="303"/>
                    <a:pt x="335" y="303"/>
                    <a:pt x="335" y="303"/>
                  </a:cubicBezTo>
                  <a:close/>
                  <a:moveTo>
                    <a:pt x="335" y="313"/>
                  </a:moveTo>
                  <a:cubicBezTo>
                    <a:pt x="335" y="318"/>
                    <a:pt x="335" y="318"/>
                    <a:pt x="335" y="318"/>
                  </a:cubicBezTo>
                  <a:cubicBezTo>
                    <a:pt x="334" y="318"/>
                    <a:pt x="334" y="318"/>
                    <a:pt x="334" y="318"/>
                  </a:cubicBezTo>
                  <a:cubicBezTo>
                    <a:pt x="335" y="318"/>
                    <a:pt x="335" y="318"/>
                    <a:pt x="335" y="318"/>
                  </a:cubicBezTo>
                  <a:cubicBezTo>
                    <a:pt x="335" y="323"/>
                    <a:pt x="335" y="323"/>
                    <a:pt x="335" y="323"/>
                  </a:cubicBezTo>
                  <a:cubicBezTo>
                    <a:pt x="334" y="322"/>
                    <a:pt x="334" y="322"/>
                    <a:pt x="334" y="322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5" y="313"/>
                    <a:pt x="335" y="313"/>
                    <a:pt x="335" y="313"/>
                  </a:cubicBezTo>
                  <a:close/>
                  <a:moveTo>
                    <a:pt x="335" y="327"/>
                  </a:moveTo>
                  <a:cubicBezTo>
                    <a:pt x="335" y="330"/>
                    <a:pt x="335" y="330"/>
                    <a:pt x="335" y="330"/>
                  </a:cubicBezTo>
                  <a:cubicBezTo>
                    <a:pt x="334" y="330"/>
                    <a:pt x="334" y="330"/>
                    <a:pt x="334" y="330"/>
                  </a:cubicBezTo>
                  <a:cubicBezTo>
                    <a:pt x="334" y="327"/>
                    <a:pt x="334" y="327"/>
                    <a:pt x="334" y="327"/>
                  </a:cubicBezTo>
                  <a:cubicBezTo>
                    <a:pt x="335" y="327"/>
                    <a:pt x="335" y="327"/>
                    <a:pt x="335" y="327"/>
                  </a:cubicBezTo>
                  <a:close/>
                  <a:moveTo>
                    <a:pt x="335" y="339"/>
                  </a:moveTo>
                  <a:cubicBezTo>
                    <a:pt x="335" y="343"/>
                    <a:pt x="335" y="343"/>
                    <a:pt x="335" y="343"/>
                  </a:cubicBezTo>
                  <a:cubicBezTo>
                    <a:pt x="334" y="343"/>
                    <a:pt x="334" y="343"/>
                    <a:pt x="334" y="343"/>
                  </a:cubicBezTo>
                  <a:cubicBezTo>
                    <a:pt x="334" y="339"/>
                    <a:pt x="334" y="339"/>
                    <a:pt x="334" y="339"/>
                  </a:cubicBezTo>
                  <a:cubicBezTo>
                    <a:pt x="335" y="339"/>
                    <a:pt x="335" y="339"/>
                    <a:pt x="335" y="339"/>
                  </a:cubicBezTo>
                  <a:close/>
                  <a:moveTo>
                    <a:pt x="335" y="349"/>
                  </a:moveTo>
                  <a:cubicBezTo>
                    <a:pt x="335" y="354"/>
                    <a:pt x="335" y="354"/>
                    <a:pt x="335" y="354"/>
                  </a:cubicBezTo>
                  <a:cubicBezTo>
                    <a:pt x="334" y="353"/>
                    <a:pt x="334" y="353"/>
                    <a:pt x="334" y="353"/>
                  </a:cubicBezTo>
                  <a:cubicBezTo>
                    <a:pt x="334" y="349"/>
                    <a:pt x="334" y="349"/>
                    <a:pt x="334" y="349"/>
                  </a:cubicBezTo>
                  <a:cubicBezTo>
                    <a:pt x="335" y="349"/>
                    <a:pt x="335" y="349"/>
                    <a:pt x="335" y="349"/>
                  </a:cubicBezTo>
                  <a:close/>
                  <a:moveTo>
                    <a:pt x="335" y="354"/>
                  </a:moveTo>
                  <a:cubicBezTo>
                    <a:pt x="335" y="359"/>
                    <a:pt x="335" y="359"/>
                    <a:pt x="335" y="359"/>
                  </a:cubicBezTo>
                  <a:cubicBezTo>
                    <a:pt x="334" y="360"/>
                    <a:pt x="334" y="360"/>
                    <a:pt x="334" y="360"/>
                  </a:cubicBezTo>
                  <a:cubicBezTo>
                    <a:pt x="334" y="355"/>
                    <a:pt x="334" y="355"/>
                    <a:pt x="334" y="355"/>
                  </a:cubicBezTo>
                  <a:cubicBezTo>
                    <a:pt x="335" y="354"/>
                    <a:pt x="335" y="354"/>
                    <a:pt x="335" y="354"/>
                  </a:cubicBezTo>
                  <a:close/>
                  <a:moveTo>
                    <a:pt x="335" y="362"/>
                  </a:moveTo>
                  <a:cubicBezTo>
                    <a:pt x="335" y="366"/>
                    <a:pt x="335" y="366"/>
                    <a:pt x="335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5" y="362"/>
                    <a:pt x="335" y="362"/>
                    <a:pt x="335" y="362"/>
                  </a:cubicBezTo>
                  <a:close/>
                  <a:moveTo>
                    <a:pt x="335" y="368"/>
                  </a:moveTo>
                  <a:cubicBezTo>
                    <a:pt x="334" y="366"/>
                    <a:pt x="334" y="366"/>
                    <a:pt x="334" y="366"/>
                  </a:cubicBezTo>
                  <a:cubicBezTo>
                    <a:pt x="334" y="385"/>
                    <a:pt x="334" y="385"/>
                    <a:pt x="334" y="385"/>
                  </a:cubicBezTo>
                  <a:cubicBezTo>
                    <a:pt x="335" y="385"/>
                    <a:pt x="335" y="385"/>
                    <a:pt x="335" y="385"/>
                  </a:cubicBezTo>
                  <a:cubicBezTo>
                    <a:pt x="335" y="368"/>
                    <a:pt x="335" y="368"/>
                    <a:pt x="335" y="368"/>
                  </a:cubicBezTo>
                  <a:close/>
                  <a:moveTo>
                    <a:pt x="335" y="399"/>
                  </a:moveTo>
                  <a:cubicBezTo>
                    <a:pt x="335" y="404"/>
                    <a:pt x="335" y="404"/>
                    <a:pt x="335" y="404"/>
                  </a:cubicBezTo>
                  <a:cubicBezTo>
                    <a:pt x="334" y="404"/>
                    <a:pt x="334" y="404"/>
                    <a:pt x="334" y="404"/>
                  </a:cubicBezTo>
                  <a:cubicBezTo>
                    <a:pt x="334" y="399"/>
                    <a:pt x="334" y="399"/>
                    <a:pt x="334" y="399"/>
                  </a:cubicBezTo>
                  <a:cubicBezTo>
                    <a:pt x="335" y="399"/>
                    <a:pt x="335" y="399"/>
                    <a:pt x="335" y="399"/>
                  </a:cubicBezTo>
                  <a:close/>
                  <a:moveTo>
                    <a:pt x="335" y="407"/>
                  </a:moveTo>
                  <a:cubicBezTo>
                    <a:pt x="335" y="410"/>
                    <a:pt x="335" y="410"/>
                    <a:pt x="335" y="410"/>
                  </a:cubicBezTo>
                  <a:cubicBezTo>
                    <a:pt x="334" y="410"/>
                    <a:pt x="334" y="410"/>
                    <a:pt x="334" y="410"/>
                  </a:cubicBezTo>
                  <a:cubicBezTo>
                    <a:pt x="334" y="407"/>
                    <a:pt x="334" y="407"/>
                    <a:pt x="334" y="407"/>
                  </a:cubicBezTo>
                  <a:cubicBezTo>
                    <a:pt x="335" y="407"/>
                    <a:pt x="335" y="407"/>
                    <a:pt x="335" y="407"/>
                  </a:cubicBezTo>
                  <a:close/>
                  <a:moveTo>
                    <a:pt x="335" y="418"/>
                  </a:moveTo>
                  <a:cubicBezTo>
                    <a:pt x="335" y="426"/>
                    <a:pt x="335" y="426"/>
                    <a:pt x="335" y="426"/>
                  </a:cubicBezTo>
                  <a:cubicBezTo>
                    <a:pt x="334" y="427"/>
                    <a:pt x="334" y="427"/>
                    <a:pt x="334" y="427"/>
                  </a:cubicBezTo>
                  <a:cubicBezTo>
                    <a:pt x="334" y="419"/>
                    <a:pt x="334" y="419"/>
                    <a:pt x="334" y="419"/>
                  </a:cubicBezTo>
                  <a:lnTo>
                    <a:pt x="335" y="418"/>
                  </a:lnTo>
                  <a:close/>
                  <a:moveTo>
                    <a:pt x="334" y="277"/>
                  </a:moveTo>
                  <a:cubicBezTo>
                    <a:pt x="334" y="281"/>
                    <a:pt x="334" y="281"/>
                    <a:pt x="334" y="281"/>
                  </a:cubicBezTo>
                  <a:cubicBezTo>
                    <a:pt x="334" y="282"/>
                    <a:pt x="334" y="282"/>
                    <a:pt x="334" y="282"/>
                  </a:cubicBezTo>
                  <a:cubicBezTo>
                    <a:pt x="334" y="278"/>
                    <a:pt x="334" y="278"/>
                    <a:pt x="334" y="278"/>
                  </a:cubicBezTo>
                  <a:cubicBezTo>
                    <a:pt x="334" y="277"/>
                    <a:pt x="334" y="277"/>
                    <a:pt x="334" y="277"/>
                  </a:cubicBezTo>
                  <a:close/>
                  <a:moveTo>
                    <a:pt x="334" y="290"/>
                  </a:moveTo>
                  <a:cubicBezTo>
                    <a:pt x="334" y="293"/>
                    <a:pt x="334" y="293"/>
                    <a:pt x="334" y="293"/>
                  </a:cubicBezTo>
                  <a:cubicBezTo>
                    <a:pt x="334" y="293"/>
                    <a:pt x="334" y="293"/>
                    <a:pt x="334" y="293"/>
                  </a:cubicBezTo>
                  <a:cubicBezTo>
                    <a:pt x="334" y="290"/>
                    <a:pt x="334" y="290"/>
                    <a:pt x="334" y="290"/>
                  </a:cubicBezTo>
                  <a:cubicBezTo>
                    <a:pt x="334" y="290"/>
                    <a:pt x="334" y="290"/>
                    <a:pt x="334" y="290"/>
                  </a:cubicBezTo>
                  <a:close/>
                  <a:moveTo>
                    <a:pt x="334" y="298"/>
                  </a:moveTo>
                  <a:cubicBezTo>
                    <a:pt x="334" y="302"/>
                    <a:pt x="334" y="302"/>
                    <a:pt x="334" y="302"/>
                  </a:cubicBezTo>
                  <a:cubicBezTo>
                    <a:pt x="334" y="302"/>
                    <a:pt x="334" y="302"/>
                    <a:pt x="334" y="302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4" y="298"/>
                    <a:pt x="334" y="298"/>
                    <a:pt x="334" y="298"/>
                  </a:cubicBezTo>
                  <a:close/>
                  <a:moveTo>
                    <a:pt x="334" y="303"/>
                  </a:moveTo>
                  <a:cubicBezTo>
                    <a:pt x="334" y="302"/>
                    <a:pt x="334" y="302"/>
                    <a:pt x="334" y="302"/>
                  </a:cubicBezTo>
                  <a:cubicBezTo>
                    <a:pt x="334" y="307"/>
                    <a:pt x="334" y="307"/>
                    <a:pt x="334" y="307"/>
                  </a:cubicBezTo>
                  <a:cubicBezTo>
                    <a:pt x="334" y="307"/>
                    <a:pt x="334" y="307"/>
                    <a:pt x="334" y="307"/>
                  </a:cubicBezTo>
                  <a:cubicBezTo>
                    <a:pt x="334" y="303"/>
                    <a:pt x="334" y="303"/>
                    <a:pt x="334" y="303"/>
                  </a:cubicBezTo>
                  <a:close/>
                  <a:moveTo>
                    <a:pt x="334" y="314"/>
                  </a:moveTo>
                  <a:cubicBezTo>
                    <a:pt x="334" y="322"/>
                    <a:pt x="334" y="322"/>
                    <a:pt x="334" y="322"/>
                  </a:cubicBezTo>
                  <a:cubicBezTo>
                    <a:pt x="334" y="322"/>
                    <a:pt x="334" y="322"/>
                    <a:pt x="334" y="322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lose/>
                  <a:moveTo>
                    <a:pt x="334" y="327"/>
                  </a:moveTo>
                  <a:cubicBezTo>
                    <a:pt x="334" y="330"/>
                    <a:pt x="334" y="330"/>
                    <a:pt x="334" y="330"/>
                  </a:cubicBezTo>
                  <a:cubicBezTo>
                    <a:pt x="334" y="330"/>
                    <a:pt x="334" y="330"/>
                    <a:pt x="334" y="330"/>
                  </a:cubicBezTo>
                  <a:cubicBezTo>
                    <a:pt x="334" y="327"/>
                    <a:pt x="334" y="327"/>
                    <a:pt x="334" y="327"/>
                  </a:cubicBezTo>
                  <a:cubicBezTo>
                    <a:pt x="334" y="327"/>
                    <a:pt x="334" y="327"/>
                    <a:pt x="334" y="327"/>
                  </a:cubicBezTo>
                  <a:close/>
                  <a:moveTo>
                    <a:pt x="334" y="339"/>
                  </a:moveTo>
                  <a:cubicBezTo>
                    <a:pt x="334" y="343"/>
                    <a:pt x="334" y="343"/>
                    <a:pt x="334" y="343"/>
                  </a:cubicBezTo>
                  <a:cubicBezTo>
                    <a:pt x="334" y="343"/>
                    <a:pt x="334" y="343"/>
                    <a:pt x="334" y="343"/>
                  </a:cubicBezTo>
                  <a:cubicBezTo>
                    <a:pt x="334" y="339"/>
                    <a:pt x="334" y="339"/>
                    <a:pt x="334" y="339"/>
                  </a:cubicBezTo>
                  <a:cubicBezTo>
                    <a:pt x="334" y="339"/>
                    <a:pt x="334" y="339"/>
                    <a:pt x="334" y="339"/>
                  </a:cubicBezTo>
                  <a:close/>
                  <a:moveTo>
                    <a:pt x="334" y="349"/>
                  </a:moveTo>
                  <a:cubicBezTo>
                    <a:pt x="334" y="353"/>
                    <a:pt x="334" y="353"/>
                    <a:pt x="334" y="353"/>
                  </a:cubicBezTo>
                  <a:cubicBezTo>
                    <a:pt x="334" y="353"/>
                    <a:pt x="334" y="353"/>
                    <a:pt x="334" y="353"/>
                  </a:cubicBezTo>
                  <a:cubicBezTo>
                    <a:pt x="334" y="348"/>
                    <a:pt x="334" y="348"/>
                    <a:pt x="334" y="348"/>
                  </a:cubicBezTo>
                  <a:cubicBezTo>
                    <a:pt x="334" y="349"/>
                    <a:pt x="334" y="349"/>
                    <a:pt x="334" y="349"/>
                  </a:cubicBezTo>
                  <a:close/>
                  <a:moveTo>
                    <a:pt x="334" y="355"/>
                  </a:moveTo>
                  <a:cubicBezTo>
                    <a:pt x="334" y="360"/>
                    <a:pt x="334" y="360"/>
                    <a:pt x="334" y="360"/>
                  </a:cubicBezTo>
                  <a:cubicBezTo>
                    <a:pt x="334" y="360"/>
                    <a:pt x="334" y="360"/>
                    <a:pt x="334" y="360"/>
                  </a:cubicBezTo>
                  <a:cubicBezTo>
                    <a:pt x="334" y="355"/>
                    <a:pt x="334" y="355"/>
                    <a:pt x="334" y="355"/>
                  </a:cubicBezTo>
                  <a:cubicBezTo>
                    <a:pt x="334" y="355"/>
                    <a:pt x="334" y="355"/>
                    <a:pt x="334" y="355"/>
                  </a:cubicBezTo>
                  <a:close/>
                  <a:moveTo>
                    <a:pt x="334" y="361"/>
                  </a:moveTo>
                  <a:cubicBezTo>
                    <a:pt x="334" y="366"/>
                    <a:pt x="334" y="366"/>
                    <a:pt x="334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85"/>
                    <a:pt x="334" y="385"/>
                    <a:pt x="334" y="385"/>
                  </a:cubicBezTo>
                  <a:cubicBezTo>
                    <a:pt x="334" y="385"/>
                    <a:pt x="334" y="385"/>
                    <a:pt x="334" y="385"/>
                  </a:cubicBezTo>
                  <a:cubicBezTo>
                    <a:pt x="334" y="381"/>
                    <a:pt x="334" y="381"/>
                    <a:pt x="334" y="381"/>
                  </a:cubicBezTo>
                  <a:cubicBezTo>
                    <a:pt x="334" y="382"/>
                    <a:pt x="334" y="382"/>
                    <a:pt x="334" y="382"/>
                  </a:cubicBezTo>
                  <a:cubicBezTo>
                    <a:pt x="334" y="380"/>
                    <a:pt x="334" y="380"/>
                    <a:pt x="334" y="380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4" y="361"/>
                    <a:pt x="334" y="361"/>
                    <a:pt x="334" y="361"/>
                  </a:cubicBezTo>
                  <a:close/>
                  <a:moveTo>
                    <a:pt x="334" y="399"/>
                  </a:moveTo>
                  <a:cubicBezTo>
                    <a:pt x="334" y="404"/>
                    <a:pt x="334" y="404"/>
                    <a:pt x="334" y="404"/>
                  </a:cubicBezTo>
                  <a:cubicBezTo>
                    <a:pt x="334" y="403"/>
                    <a:pt x="334" y="403"/>
                    <a:pt x="334" y="403"/>
                  </a:cubicBezTo>
                  <a:cubicBezTo>
                    <a:pt x="334" y="399"/>
                    <a:pt x="334" y="399"/>
                    <a:pt x="334" y="399"/>
                  </a:cubicBezTo>
                  <a:cubicBezTo>
                    <a:pt x="334" y="399"/>
                    <a:pt x="334" y="399"/>
                    <a:pt x="334" y="399"/>
                  </a:cubicBezTo>
                  <a:close/>
                  <a:moveTo>
                    <a:pt x="334" y="407"/>
                  </a:moveTo>
                  <a:cubicBezTo>
                    <a:pt x="334" y="410"/>
                    <a:pt x="334" y="410"/>
                    <a:pt x="334" y="410"/>
                  </a:cubicBezTo>
                  <a:cubicBezTo>
                    <a:pt x="334" y="410"/>
                    <a:pt x="334" y="410"/>
                    <a:pt x="334" y="410"/>
                  </a:cubicBezTo>
                  <a:cubicBezTo>
                    <a:pt x="334" y="407"/>
                    <a:pt x="334" y="407"/>
                    <a:pt x="334" y="407"/>
                  </a:cubicBezTo>
                  <a:cubicBezTo>
                    <a:pt x="334" y="407"/>
                    <a:pt x="334" y="407"/>
                    <a:pt x="334" y="407"/>
                  </a:cubicBezTo>
                  <a:close/>
                  <a:moveTo>
                    <a:pt x="334" y="419"/>
                  </a:moveTo>
                  <a:cubicBezTo>
                    <a:pt x="334" y="427"/>
                    <a:pt x="334" y="427"/>
                    <a:pt x="334" y="427"/>
                  </a:cubicBezTo>
                  <a:cubicBezTo>
                    <a:pt x="334" y="427"/>
                    <a:pt x="334" y="427"/>
                    <a:pt x="334" y="427"/>
                  </a:cubicBezTo>
                  <a:cubicBezTo>
                    <a:pt x="334" y="420"/>
                    <a:pt x="334" y="420"/>
                    <a:pt x="334" y="420"/>
                  </a:cubicBezTo>
                  <a:lnTo>
                    <a:pt x="334" y="419"/>
                  </a:lnTo>
                  <a:close/>
                  <a:moveTo>
                    <a:pt x="334" y="278"/>
                  </a:moveTo>
                  <a:cubicBezTo>
                    <a:pt x="334" y="282"/>
                    <a:pt x="334" y="282"/>
                    <a:pt x="334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2" y="279"/>
                    <a:pt x="332" y="279"/>
                    <a:pt x="332" y="279"/>
                  </a:cubicBezTo>
                  <a:cubicBezTo>
                    <a:pt x="334" y="278"/>
                    <a:pt x="334" y="278"/>
                    <a:pt x="334" y="278"/>
                  </a:cubicBezTo>
                  <a:close/>
                  <a:moveTo>
                    <a:pt x="334" y="290"/>
                  </a:moveTo>
                  <a:cubicBezTo>
                    <a:pt x="334" y="293"/>
                    <a:pt x="334" y="293"/>
                    <a:pt x="334" y="293"/>
                  </a:cubicBezTo>
                  <a:cubicBezTo>
                    <a:pt x="332" y="293"/>
                    <a:pt x="332" y="293"/>
                    <a:pt x="332" y="293"/>
                  </a:cubicBezTo>
                  <a:cubicBezTo>
                    <a:pt x="332" y="289"/>
                    <a:pt x="332" y="289"/>
                    <a:pt x="332" y="289"/>
                  </a:cubicBezTo>
                  <a:cubicBezTo>
                    <a:pt x="334" y="290"/>
                    <a:pt x="334" y="290"/>
                    <a:pt x="334" y="290"/>
                  </a:cubicBezTo>
                  <a:close/>
                  <a:moveTo>
                    <a:pt x="334" y="297"/>
                  </a:moveTo>
                  <a:cubicBezTo>
                    <a:pt x="334" y="302"/>
                    <a:pt x="334" y="302"/>
                    <a:pt x="334" y="302"/>
                  </a:cubicBezTo>
                  <a:cubicBezTo>
                    <a:pt x="332" y="300"/>
                    <a:pt x="332" y="300"/>
                    <a:pt x="332" y="300"/>
                  </a:cubicBezTo>
                  <a:cubicBezTo>
                    <a:pt x="332" y="295"/>
                    <a:pt x="332" y="295"/>
                    <a:pt x="332" y="295"/>
                  </a:cubicBezTo>
                  <a:cubicBezTo>
                    <a:pt x="334" y="297"/>
                    <a:pt x="334" y="297"/>
                    <a:pt x="334" y="297"/>
                  </a:cubicBezTo>
                  <a:close/>
                  <a:moveTo>
                    <a:pt x="334" y="302"/>
                  </a:moveTo>
                  <a:cubicBezTo>
                    <a:pt x="332" y="300"/>
                    <a:pt x="332" y="300"/>
                    <a:pt x="332" y="300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4" y="307"/>
                    <a:pt x="334" y="307"/>
                    <a:pt x="334" y="307"/>
                  </a:cubicBezTo>
                  <a:cubicBezTo>
                    <a:pt x="334" y="302"/>
                    <a:pt x="334" y="302"/>
                    <a:pt x="334" y="302"/>
                  </a:cubicBezTo>
                  <a:close/>
                  <a:moveTo>
                    <a:pt x="334" y="314"/>
                  </a:moveTo>
                  <a:cubicBezTo>
                    <a:pt x="334" y="322"/>
                    <a:pt x="334" y="322"/>
                    <a:pt x="334" y="322"/>
                  </a:cubicBezTo>
                  <a:cubicBezTo>
                    <a:pt x="333" y="321"/>
                    <a:pt x="333" y="321"/>
                    <a:pt x="333" y="321"/>
                  </a:cubicBezTo>
                  <a:cubicBezTo>
                    <a:pt x="332" y="325"/>
                    <a:pt x="332" y="325"/>
                    <a:pt x="332" y="325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34" y="314"/>
                    <a:pt x="334" y="314"/>
                    <a:pt x="334" y="314"/>
                  </a:cubicBezTo>
                  <a:close/>
                  <a:moveTo>
                    <a:pt x="334" y="327"/>
                  </a:moveTo>
                  <a:cubicBezTo>
                    <a:pt x="334" y="330"/>
                    <a:pt x="334" y="330"/>
                    <a:pt x="334" y="330"/>
                  </a:cubicBezTo>
                  <a:cubicBezTo>
                    <a:pt x="332" y="331"/>
                    <a:pt x="332" y="331"/>
                    <a:pt x="332" y="331"/>
                  </a:cubicBezTo>
                  <a:cubicBezTo>
                    <a:pt x="332" y="327"/>
                    <a:pt x="332" y="327"/>
                    <a:pt x="332" y="327"/>
                  </a:cubicBezTo>
                  <a:cubicBezTo>
                    <a:pt x="334" y="327"/>
                    <a:pt x="334" y="327"/>
                    <a:pt x="334" y="327"/>
                  </a:cubicBezTo>
                  <a:close/>
                  <a:moveTo>
                    <a:pt x="334" y="339"/>
                  </a:moveTo>
                  <a:cubicBezTo>
                    <a:pt x="334" y="343"/>
                    <a:pt x="334" y="343"/>
                    <a:pt x="334" y="343"/>
                  </a:cubicBezTo>
                  <a:cubicBezTo>
                    <a:pt x="332" y="343"/>
                    <a:pt x="332" y="343"/>
                    <a:pt x="332" y="343"/>
                  </a:cubicBezTo>
                  <a:cubicBezTo>
                    <a:pt x="332" y="340"/>
                    <a:pt x="332" y="340"/>
                    <a:pt x="332" y="340"/>
                  </a:cubicBezTo>
                  <a:cubicBezTo>
                    <a:pt x="334" y="339"/>
                    <a:pt x="334" y="339"/>
                    <a:pt x="334" y="339"/>
                  </a:cubicBezTo>
                  <a:close/>
                  <a:moveTo>
                    <a:pt x="334" y="348"/>
                  </a:moveTo>
                  <a:cubicBezTo>
                    <a:pt x="334" y="353"/>
                    <a:pt x="334" y="353"/>
                    <a:pt x="334" y="353"/>
                  </a:cubicBezTo>
                  <a:cubicBezTo>
                    <a:pt x="332" y="351"/>
                    <a:pt x="332" y="351"/>
                    <a:pt x="332" y="351"/>
                  </a:cubicBezTo>
                  <a:cubicBezTo>
                    <a:pt x="332" y="346"/>
                    <a:pt x="332" y="346"/>
                    <a:pt x="332" y="346"/>
                  </a:cubicBezTo>
                  <a:cubicBezTo>
                    <a:pt x="334" y="348"/>
                    <a:pt x="334" y="348"/>
                    <a:pt x="334" y="348"/>
                  </a:cubicBezTo>
                  <a:close/>
                  <a:moveTo>
                    <a:pt x="334" y="355"/>
                  </a:moveTo>
                  <a:cubicBezTo>
                    <a:pt x="334" y="360"/>
                    <a:pt x="334" y="360"/>
                    <a:pt x="334" y="360"/>
                  </a:cubicBezTo>
                  <a:cubicBezTo>
                    <a:pt x="334" y="360"/>
                    <a:pt x="334" y="360"/>
                    <a:pt x="334" y="360"/>
                  </a:cubicBezTo>
                  <a:cubicBezTo>
                    <a:pt x="334" y="361"/>
                    <a:pt x="334" y="361"/>
                    <a:pt x="334" y="361"/>
                  </a:cubicBezTo>
                  <a:cubicBezTo>
                    <a:pt x="334" y="380"/>
                    <a:pt x="334" y="380"/>
                    <a:pt x="334" y="380"/>
                  </a:cubicBezTo>
                  <a:cubicBezTo>
                    <a:pt x="332" y="371"/>
                    <a:pt x="332" y="371"/>
                    <a:pt x="332" y="371"/>
                  </a:cubicBezTo>
                  <a:cubicBezTo>
                    <a:pt x="332" y="357"/>
                    <a:pt x="332" y="357"/>
                    <a:pt x="332" y="357"/>
                  </a:cubicBezTo>
                  <a:cubicBezTo>
                    <a:pt x="334" y="355"/>
                    <a:pt x="334" y="355"/>
                    <a:pt x="334" y="355"/>
                  </a:cubicBezTo>
                  <a:close/>
                  <a:moveTo>
                    <a:pt x="334" y="381"/>
                  </a:moveTo>
                  <a:cubicBezTo>
                    <a:pt x="334" y="385"/>
                    <a:pt x="334" y="385"/>
                    <a:pt x="334" y="385"/>
                  </a:cubicBezTo>
                  <a:cubicBezTo>
                    <a:pt x="332" y="385"/>
                    <a:pt x="332" y="385"/>
                    <a:pt x="332" y="385"/>
                  </a:cubicBezTo>
                  <a:cubicBezTo>
                    <a:pt x="332" y="381"/>
                    <a:pt x="332" y="381"/>
                    <a:pt x="332" y="381"/>
                  </a:cubicBezTo>
                  <a:cubicBezTo>
                    <a:pt x="334" y="381"/>
                    <a:pt x="334" y="381"/>
                    <a:pt x="334" y="381"/>
                  </a:cubicBezTo>
                  <a:close/>
                  <a:moveTo>
                    <a:pt x="334" y="399"/>
                  </a:moveTo>
                  <a:cubicBezTo>
                    <a:pt x="334" y="403"/>
                    <a:pt x="334" y="403"/>
                    <a:pt x="334" y="403"/>
                  </a:cubicBezTo>
                  <a:cubicBezTo>
                    <a:pt x="332" y="401"/>
                    <a:pt x="332" y="401"/>
                    <a:pt x="332" y="401"/>
                  </a:cubicBezTo>
                  <a:cubicBezTo>
                    <a:pt x="332" y="397"/>
                    <a:pt x="332" y="397"/>
                    <a:pt x="332" y="397"/>
                  </a:cubicBezTo>
                  <a:cubicBezTo>
                    <a:pt x="334" y="399"/>
                    <a:pt x="334" y="399"/>
                    <a:pt x="334" y="399"/>
                  </a:cubicBezTo>
                  <a:close/>
                  <a:moveTo>
                    <a:pt x="334" y="407"/>
                  </a:moveTo>
                  <a:cubicBezTo>
                    <a:pt x="334" y="410"/>
                    <a:pt x="334" y="410"/>
                    <a:pt x="334" y="410"/>
                  </a:cubicBezTo>
                  <a:cubicBezTo>
                    <a:pt x="332" y="410"/>
                    <a:pt x="332" y="410"/>
                    <a:pt x="332" y="410"/>
                  </a:cubicBezTo>
                  <a:cubicBezTo>
                    <a:pt x="332" y="407"/>
                    <a:pt x="332" y="407"/>
                    <a:pt x="332" y="407"/>
                  </a:cubicBezTo>
                  <a:cubicBezTo>
                    <a:pt x="334" y="407"/>
                    <a:pt x="334" y="407"/>
                    <a:pt x="334" y="407"/>
                  </a:cubicBezTo>
                  <a:close/>
                  <a:moveTo>
                    <a:pt x="334" y="420"/>
                  </a:moveTo>
                  <a:cubicBezTo>
                    <a:pt x="334" y="427"/>
                    <a:pt x="334" y="427"/>
                    <a:pt x="334" y="427"/>
                  </a:cubicBezTo>
                  <a:cubicBezTo>
                    <a:pt x="333" y="429"/>
                    <a:pt x="333" y="430"/>
                    <a:pt x="332" y="431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3" y="422"/>
                    <a:pt x="333" y="421"/>
                    <a:pt x="334" y="420"/>
                  </a:cubicBezTo>
                  <a:close/>
                  <a:moveTo>
                    <a:pt x="332" y="279"/>
                  </a:moveTo>
                  <a:cubicBezTo>
                    <a:pt x="332" y="283"/>
                    <a:pt x="332" y="283"/>
                    <a:pt x="332" y="283"/>
                  </a:cubicBezTo>
                  <a:cubicBezTo>
                    <a:pt x="329" y="285"/>
                    <a:pt x="329" y="285"/>
                    <a:pt x="329" y="285"/>
                  </a:cubicBezTo>
                  <a:cubicBezTo>
                    <a:pt x="329" y="281"/>
                    <a:pt x="329" y="281"/>
                    <a:pt x="329" y="281"/>
                  </a:cubicBezTo>
                  <a:cubicBezTo>
                    <a:pt x="332" y="279"/>
                    <a:pt x="332" y="279"/>
                    <a:pt x="332" y="279"/>
                  </a:cubicBezTo>
                  <a:close/>
                  <a:moveTo>
                    <a:pt x="332" y="289"/>
                  </a:moveTo>
                  <a:cubicBezTo>
                    <a:pt x="332" y="293"/>
                    <a:pt x="332" y="293"/>
                    <a:pt x="332" y="293"/>
                  </a:cubicBezTo>
                  <a:cubicBezTo>
                    <a:pt x="329" y="292"/>
                    <a:pt x="329" y="292"/>
                    <a:pt x="329" y="292"/>
                  </a:cubicBezTo>
                  <a:cubicBezTo>
                    <a:pt x="332" y="295"/>
                    <a:pt x="332" y="295"/>
                    <a:pt x="332" y="295"/>
                  </a:cubicBezTo>
                  <a:cubicBezTo>
                    <a:pt x="332" y="300"/>
                    <a:pt x="332" y="300"/>
                    <a:pt x="332" y="300"/>
                  </a:cubicBezTo>
                  <a:cubicBezTo>
                    <a:pt x="329" y="297"/>
                    <a:pt x="329" y="297"/>
                    <a:pt x="329" y="297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2" y="289"/>
                    <a:pt x="332" y="289"/>
                    <a:pt x="332" y="289"/>
                  </a:cubicBezTo>
                  <a:close/>
                  <a:moveTo>
                    <a:pt x="332" y="300"/>
                  </a:moveTo>
                  <a:cubicBezTo>
                    <a:pt x="329" y="297"/>
                    <a:pt x="329" y="297"/>
                    <a:pt x="329" y="297"/>
                  </a:cubicBezTo>
                  <a:cubicBezTo>
                    <a:pt x="329" y="302"/>
                    <a:pt x="329" y="302"/>
                    <a:pt x="329" y="302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2" y="300"/>
                    <a:pt x="332" y="300"/>
                    <a:pt x="332" y="300"/>
                  </a:cubicBezTo>
                  <a:close/>
                  <a:moveTo>
                    <a:pt x="332" y="315"/>
                  </a:moveTo>
                  <a:cubicBezTo>
                    <a:pt x="332" y="325"/>
                    <a:pt x="332" y="325"/>
                    <a:pt x="332" y="325"/>
                  </a:cubicBezTo>
                  <a:cubicBezTo>
                    <a:pt x="331" y="327"/>
                    <a:pt x="331" y="327"/>
                    <a:pt x="331" y="327"/>
                  </a:cubicBezTo>
                  <a:cubicBezTo>
                    <a:pt x="332" y="327"/>
                    <a:pt x="332" y="327"/>
                    <a:pt x="332" y="327"/>
                  </a:cubicBezTo>
                  <a:cubicBezTo>
                    <a:pt x="332" y="331"/>
                    <a:pt x="332" y="331"/>
                    <a:pt x="332" y="331"/>
                  </a:cubicBezTo>
                  <a:cubicBezTo>
                    <a:pt x="331" y="331"/>
                    <a:pt x="331" y="331"/>
                    <a:pt x="331" y="331"/>
                  </a:cubicBezTo>
                  <a:cubicBezTo>
                    <a:pt x="329" y="339"/>
                    <a:pt x="329" y="339"/>
                    <a:pt x="329" y="339"/>
                  </a:cubicBezTo>
                  <a:cubicBezTo>
                    <a:pt x="329" y="324"/>
                    <a:pt x="329" y="324"/>
                    <a:pt x="329" y="324"/>
                  </a:cubicBezTo>
                  <a:cubicBezTo>
                    <a:pt x="329" y="322"/>
                    <a:pt x="329" y="322"/>
                    <a:pt x="329" y="322"/>
                  </a:cubicBezTo>
                  <a:cubicBezTo>
                    <a:pt x="329" y="322"/>
                    <a:pt x="329" y="322"/>
                    <a:pt x="329" y="322"/>
                  </a:cubicBezTo>
                  <a:cubicBezTo>
                    <a:pt x="329" y="312"/>
                    <a:pt x="329" y="312"/>
                    <a:pt x="329" y="312"/>
                  </a:cubicBezTo>
                  <a:cubicBezTo>
                    <a:pt x="332" y="315"/>
                    <a:pt x="332" y="315"/>
                    <a:pt x="332" y="315"/>
                  </a:cubicBezTo>
                  <a:close/>
                  <a:moveTo>
                    <a:pt x="332" y="340"/>
                  </a:moveTo>
                  <a:cubicBezTo>
                    <a:pt x="332" y="343"/>
                    <a:pt x="332" y="343"/>
                    <a:pt x="332" y="343"/>
                  </a:cubicBezTo>
                  <a:cubicBezTo>
                    <a:pt x="329" y="344"/>
                    <a:pt x="329" y="344"/>
                    <a:pt x="329" y="344"/>
                  </a:cubicBezTo>
                  <a:cubicBezTo>
                    <a:pt x="332" y="346"/>
                    <a:pt x="332" y="346"/>
                    <a:pt x="332" y="346"/>
                  </a:cubicBezTo>
                  <a:cubicBezTo>
                    <a:pt x="332" y="351"/>
                    <a:pt x="332" y="351"/>
                    <a:pt x="332" y="351"/>
                  </a:cubicBezTo>
                  <a:cubicBezTo>
                    <a:pt x="329" y="348"/>
                    <a:pt x="329" y="348"/>
                    <a:pt x="329" y="348"/>
                  </a:cubicBezTo>
                  <a:cubicBezTo>
                    <a:pt x="329" y="340"/>
                    <a:pt x="329" y="340"/>
                    <a:pt x="329" y="340"/>
                  </a:cubicBezTo>
                  <a:cubicBezTo>
                    <a:pt x="332" y="340"/>
                    <a:pt x="332" y="340"/>
                    <a:pt x="332" y="340"/>
                  </a:cubicBezTo>
                  <a:close/>
                  <a:moveTo>
                    <a:pt x="332" y="357"/>
                  </a:moveTo>
                  <a:cubicBezTo>
                    <a:pt x="332" y="371"/>
                    <a:pt x="332" y="371"/>
                    <a:pt x="332" y="371"/>
                  </a:cubicBezTo>
                  <a:cubicBezTo>
                    <a:pt x="330" y="364"/>
                    <a:pt x="330" y="364"/>
                    <a:pt x="330" y="364"/>
                  </a:cubicBezTo>
                  <a:cubicBezTo>
                    <a:pt x="329" y="366"/>
                    <a:pt x="329" y="366"/>
                    <a:pt x="329" y="366"/>
                  </a:cubicBezTo>
                  <a:cubicBezTo>
                    <a:pt x="329" y="361"/>
                    <a:pt x="329" y="361"/>
                    <a:pt x="329" y="361"/>
                  </a:cubicBezTo>
                  <a:cubicBezTo>
                    <a:pt x="329" y="361"/>
                    <a:pt x="329" y="361"/>
                    <a:pt x="329" y="361"/>
                  </a:cubicBezTo>
                  <a:cubicBezTo>
                    <a:pt x="329" y="360"/>
                    <a:pt x="329" y="360"/>
                    <a:pt x="329" y="360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31" y="358"/>
                    <a:pt x="331" y="358"/>
                    <a:pt x="331" y="358"/>
                  </a:cubicBezTo>
                  <a:cubicBezTo>
                    <a:pt x="332" y="357"/>
                    <a:pt x="332" y="357"/>
                    <a:pt x="332" y="357"/>
                  </a:cubicBezTo>
                  <a:close/>
                  <a:moveTo>
                    <a:pt x="332" y="381"/>
                  </a:moveTo>
                  <a:cubicBezTo>
                    <a:pt x="332" y="385"/>
                    <a:pt x="332" y="385"/>
                    <a:pt x="332" y="385"/>
                  </a:cubicBezTo>
                  <a:cubicBezTo>
                    <a:pt x="329" y="384"/>
                    <a:pt x="329" y="384"/>
                    <a:pt x="329" y="384"/>
                  </a:cubicBezTo>
                  <a:cubicBezTo>
                    <a:pt x="329" y="381"/>
                    <a:pt x="329" y="381"/>
                    <a:pt x="329" y="381"/>
                  </a:cubicBezTo>
                  <a:cubicBezTo>
                    <a:pt x="332" y="381"/>
                    <a:pt x="332" y="381"/>
                    <a:pt x="332" y="381"/>
                  </a:cubicBezTo>
                  <a:close/>
                  <a:moveTo>
                    <a:pt x="332" y="397"/>
                  </a:moveTo>
                  <a:cubicBezTo>
                    <a:pt x="332" y="401"/>
                    <a:pt x="332" y="401"/>
                    <a:pt x="332" y="401"/>
                  </a:cubicBezTo>
                  <a:cubicBezTo>
                    <a:pt x="329" y="398"/>
                    <a:pt x="329" y="398"/>
                    <a:pt x="329" y="398"/>
                  </a:cubicBezTo>
                  <a:cubicBezTo>
                    <a:pt x="329" y="393"/>
                    <a:pt x="329" y="393"/>
                    <a:pt x="329" y="393"/>
                  </a:cubicBezTo>
                  <a:cubicBezTo>
                    <a:pt x="332" y="397"/>
                    <a:pt x="332" y="397"/>
                    <a:pt x="332" y="397"/>
                  </a:cubicBezTo>
                  <a:close/>
                  <a:moveTo>
                    <a:pt x="332" y="407"/>
                  </a:moveTo>
                  <a:cubicBezTo>
                    <a:pt x="332" y="410"/>
                    <a:pt x="332" y="410"/>
                    <a:pt x="332" y="410"/>
                  </a:cubicBezTo>
                  <a:cubicBezTo>
                    <a:pt x="329" y="410"/>
                    <a:pt x="329" y="410"/>
                    <a:pt x="329" y="410"/>
                  </a:cubicBezTo>
                  <a:cubicBezTo>
                    <a:pt x="329" y="406"/>
                    <a:pt x="329" y="406"/>
                    <a:pt x="329" y="406"/>
                  </a:cubicBezTo>
                  <a:cubicBezTo>
                    <a:pt x="332" y="407"/>
                    <a:pt x="332" y="407"/>
                    <a:pt x="332" y="407"/>
                  </a:cubicBezTo>
                  <a:close/>
                  <a:moveTo>
                    <a:pt x="332" y="424"/>
                  </a:moveTo>
                  <a:cubicBezTo>
                    <a:pt x="332" y="431"/>
                    <a:pt x="332" y="431"/>
                    <a:pt x="332" y="431"/>
                  </a:cubicBezTo>
                  <a:cubicBezTo>
                    <a:pt x="331" y="434"/>
                    <a:pt x="330" y="436"/>
                    <a:pt x="329" y="438"/>
                  </a:cubicBezTo>
                  <a:cubicBezTo>
                    <a:pt x="329" y="430"/>
                    <a:pt x="329" y="430"/>
                    <a:pt x="329" y="430"/>
                  </a:cubicBezTo>
                  <a:cubicBezTo>
                    <a:pt x="330" y="428"/>
                    <a:pt x="331" y="426"/>
                    <a:pt x="332" y="424"/>
                  </a:cubicBezTo>
                  <a:close/>
                  <a:moveTo>
                    <a:pt x="329" y="281"/>
                  </a:moveTo>
                  <a:cubicBezTo>
                    <a:pt x="329" y="285"/>
                    <a:pt x="329" y="285"/>
                    <a:pt x="329" y="285"/>
                  </a:cubicBezTo>
                  <a:cubicBezTo>
                    <a:pt x="328" y="286"/>
                    <a:pt x="326" y="287"/>
                    <a:pt x="325" y="288"/>
                  </a:cubicBezTo>
                  <a:cubicBezTo>
                    <a:pt x="325" y="284"/>
                    <a:pt x="325" y="284"/>
                    <a:pt x="325" y="284"/>
                  </a:cubicBezTo>
                  <a:cubicBezTo>
                    <a:pt x="326" y="283"/>
                    <a:pt x="328" y="282"/>
                    <a:pt x="329" y="281"/>
                  </a:cubicBezTo>
                  <a:close/>
                  <a:moveTo>
                    <a:pt x="329" y="289"/>
                  </a:moveTo>
                  <a:cubicBezTo>
                    <a:pt x="329" y="297"/>
                    <a:pt x="329" y="297"/>
                    <a:pt x="329" y="297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9" y="289"/>
                    <a:pt x="329" y="289"/>
                    <a:pt x="329" y="289"/>
                  </a:cubicBezTo>
                  <a:close/>
                  <a:moveTo>
                    <a:pt x="329" y="297"/>
                  </a:moveTo>
                  <a:cubicBezTo>
                    <a:pt x="325" y="293"/>
                    <a:pt x="325" y="293"/>
                    <a:pt x="325" y="293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9" y="302"/>
                    <a:pt x="329" y="302"/>
                    <a:pt x="329" y="302"/>
                  </a:cubicBezTo>
                  <a:cubicBezTo>
                    <a:pt x="329" y="297"/>
                    <a:pt x="329" y="297"/>
                    <a:pt x="329" y="297"/>
                  </a:cubicBezTo>
                  <a:close/>
                  <a:moveTo>
                    <a:pt x="329" y="312"/>
                  </a:moveTo>
                  <a:cubicBezTo>
                    <a:pt x="329" y="322"/>
                    <a:pt x="329" y="322"/>
                    <a:pt x="329" y="322"/>
                  </a:cubicBezTo>
                  <a:cubicBezTo>
                    <a:pt x="325" y="325"/>
                    <a:pt x="325" y="325"/>
                    <a:pt x="325" y="325"/>
                  </a:cubicBezTo>
                  <a:cubicBezTo>
                    <a:pt x="325" y="321"/>
                    <a:pt x="325" y="321"/>
                    <a:pt x="325" y="321"/>
                  </a:cubicBezTo>
                  <a:cubicBezTo>
                    <a:pt x="327" y="319"/>
                    <a:pt x="327" y="319"/>
                    <a:pt x="327" y="319"/>
                  </a:cubicBezTo>
                  <a:cubicBezTo>
                    <a:pt x="325" y="319"/>
                    <a:pt x="325" y="319"/>
                    <a:pt x="325" y="319"/>
                  </a:cubicBezTo>
                  <a:cubicBezTo>
                    <a:pt x="325" y="316"/>
                    <a:pt x="325" y="316"/>
                    <a:pt x="325" y="316"/>
                  </a:cubicBezTo>
                  <a:cubicBezTo>
                    <a:pt x="328" y="316"/>
                    <a:pt x="328" y="316"/>
                    <a:pt x="328" y="316"/>
                  </a:cubicBezTo>
                  <a:cubicBezTo>
                    <a:pt x="325" y="313"/>
                    <a:pt x="325" y="313"/>
                    <a:pt x="325" y="313"/>
                  </a:cubicBezTo>
                  <a:cubicBezTo>
                    <a:pt x="325" y="308"/>
                    <a:pt x="325" y="308"/>
                    <a:pt x="325" y="308"/>
                  </a:cubicBezTo>
                  <a:cubicBezTo>
                    <a:pt x="329" y="312"/>
                    <a:pt x="329" y="312"/>
                    <a:pt x="329" y="312"/>
                  </a:cubicBezTo>
                  <a:close/>
                  <a:moveTo>
                    <a:pt x="329" y="324"/>
                  </a:moveTo>
                  <a:cubicBezTo>
                    <a:pt x="328" y="328"/>
                    <a:pt x="328" y="328"/>
                    <a:pt x="328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5" y="332"/>
                    <a:pt x="325" y="332"/>
                    <a:pt x="325" y="332"/>
                  </a:cubicBezTo>
                  <a:cubicBezTo>
                    <a:pt x="327" y="331"/>
                    <a:pt x="327" y="331"/>
                    <a:pt x="327" y="331"/>
                  </a:cubicBezTo>
                  <a:cubicBezTo>
                    <a:pt x="325" y="339"/>
                    <a:pt x="325" y="339"/>
                    <a:pt x="325" y="339"/>
                  </a:cubicBezTo>
                  <a:cubicBezTo>
                    <a:pt x="325" y="339"/>
                    <a:pt x="325" y="339"/>
                    <a:pt x="325" y="339"/>
                  </a:cubicBezTo>
                  <a:cubicBezTo>
                    <a:pt x="325" y="344"/>
                    <a:pt x="325" y="344"/>
                    <a:pt x="325" y="344"/>
                  </a:cubicBezTo>
                  <a:cubicBezTo>
                    <a:pt x="329" y="348"/>
                    <a:pt x="329" y="348"/>
                    <a:pt x="329" y="348"/>
                  </a:cubicBezTo>
                  <a:cubicBezTo>
                    <a:pt x="329" y="340"/>
                    <a:pt x="329" y="340"/>
                    <a:pt x="329" y="340"/>
                  </a:cubicBezTo>
                  <a:cubicBezTo>
                    <a:pt x="328" y="340"/>
                    <a:pt x="328" y="340"/>
                    <a:pt x="328" y="340"/>
                  </a:cubicBezTo>
                  <a:cubicBezTo>
                    <a:pt x="329" y="339"/>
                    <a:pt x="329" y="339"/>
                    <a:pt x="329" y="339"/>
                  </a:cubicBezTo>
                  <a:cubicBezTo>
                    <a:pt x="329" y="324"/>
                    <a:pt x="329" y="324"/>
                    <a:pt x="329" y="324"/>
                  </a:cubicBezTo>
                  <a:close/>
                  <a:moveTo>
                    <a:pt x="329" y="355"/>
                  </a:moveTo>
                  <a:cubicBezTo>
                    <a:pt x="329" y="360"/>
                    <a:pt x="329" y="360"/>
                    <a:pt x="329" y="360"/>
                  </a:cubicBezTo>
                  <a:cubicBezTo>
                    <a:pt x="325" y="356"/>
                    <a:pt x="325" y="356"/>
                    <a:pt x="325" y="356"/>
                  </a:cubicBezTo>
                  <a:cubicBezTo>
                    <a:pt x="325" y="352"/>
                    <a:pt x="325" y="352"/>
                    <a:pt x="325" y="352"/>
                  </a:cubicBezTo>
                  <a:cubicBezTo>
                    <a:pt x="329" y="355"/>
                    <a:pt x="329" y="355"/>
                    <a:pt x="329" y="355"/>
                  </a:cubicBezTo>
                  <a:close/>
                  <a:moveTo>
                    <a:pt x="329" y="361"/>
                  </a:moveTo>
                  <a:cubicBezTo>
                    <a:pt x="329" y="366"/>
                    <a:pt x="329" y="366"/>
                    <a:pt x="329" y="366"/>
                  </a:cubicBezTo>
                  <a:cubicBezTo>
                    <a:pt x="328" y="367"/>
                    <a:pt x="327" y="368"/>
                    <a:pt x="326" y="369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25" y="370"/>
                    <a:pt x="325" y="370"/>
                  </a:cubicBezTo>
                  <a:cubicBezTo>
                    <a:pt x="325" y="371"/>
                    <a:pt x="325" y="371"/>
                    <a:pt x="325" y="371"/>
                  </a:cubicBezTo>
                  <a:cubicBezTo>
                    <a:pt x="325" y="365"/>
                    <a:pt x="325" y="365"/>
                    <a:pt x="325" y="365"/>
                  </a:cubicBezTo>
                  <a:cubicBezTo>
                    <a:pt x="326" y="364"/>
                    <a:pt x="328" y="363"/>
                    <a:pt x="329" y="361"/>
                  </a:cubicBezTo>
                  <a:close/>
                  <a:moveTo>
                    <a:pt x="329" y="381"/>
                  </a:moveTo>
                  <a:cubicBezTo>
                    <a:pt x="329" y="384"/>
                    <a:pt x="329" y="384"/>
                    <a:pt x="329" y="384"/>
                  </a:cubicBezTo>
                  <a:cubicBezTo>
                    <a:pt x="325" y="384"/>
                    <a:pt x="325" y="384"/>
                    <a:pt x="325" y="384"/>
                  </a:cubicBezTo>
                  <a:cubicBezTo>
                    <a:pt x="325" y="380"/>
                    <a:pt x="325" y="380"/>
                    <a:pt x="325" y="380"/>
                  </a:cubicBezTo>
                  <a:cubicBezTo>
                    <a:pt x="329" y="381"/>
                    <a:pt x="329" y="381"/>
                    <a:pt x="329" y="381"/>
                  </a:cubicBezTo>
                  <a:close/>
                  <a:moveTo>
                    <a:pt x="329" y="393"/>
                  </a:moveTo>
                  <a:cubicBezTo>
                    <a:pt x="329" y="398"/>
                    <a:pt x="329" y="398"/>
                    <a:pt x="329" y="398"/>
                  </a:cubicBezTo>
                  <a:cubicBezTo>
                    <a:pt x="325" y="394"/>
                    <a:pt x="325" y="394"/>
                    <a:pt x="325" y="394"/>
                  </a:cubicBezTo>
                  <a:cubicBezTo>
                    <a:pt x="325" y="389"/>
                    <a:pt x="325" y="389"/>
                    <a:pt x="325" y="389"/>
                  </a:cubicBezTo>
                  <a:cubicBezTo>
                    <a:pt x="329" y="393"/>
                    <a:pt x="329" y="393"/>
                    <a:pt x="329" y="393"/>
                  </a:cubicBezTo>
                  <a:close/>
                  <a:moveTo>
                    <a:pt x="329" y="406"/>
                  </a:moveTo>
                  <a:cubicBezTo>
                    <a:pt x="329" y="410"/>
                    <a:pt x="329" y="410"/>
                    <a:pt x="329" y="410"/>
                  </a:cubicBezTo>
                  <a:cubicBezTo>
                    <a:pt x="325" y="409"/>
                    <a:pt x="325" y="409"/>
                    <a:pt x="325" y="409"/>
                  </a:cubicBezTo>
                  <a:cubicBezTo>
                    <a:pt x="325" y="406"/>
                    <a:pt x="325" y="406"/>
                    <a:pt x="325" y="406"/>
                  </a:cubicBezTo>
                  <a:cubicBezTo>
                    <a:pt x="329" y="406"/>
                    <a:pt x="329" y="406"/>
                    <a:pt x="329" y="406"/>
                  </a:cubicBezTo>
                  <a:close/>
                  <a:moveTo>
                    <a:pt x="329" y="430"/>
                  </a:moveTo>
                  <a:cubicBezTo>
                    <a:pt x="329" y="438"/>
                    <a:pt x="329" y="438"/>
                    <a:pt x="329" y="438"/>
                  </a:cubicBezTo>
                  <a:cubicBezTo>
                    <a:pt x="328" y="441"/>
                    <a:pt x="326" y="444"/>
                    <a:pt x="325" y="446"/>
                  </a:cubicBezTo>
                  <a:cubicBezTo>
                    <a:pt x="325" y="420"/>
                    <a:pt x="325" y="420"/>
                    <a:pt x="325" y="420"/>
                  </a:cubicBezTo>
                  <a:cubicBezTo>
                    <a:pt x="328" y="432"/>
                    <a:pt x="328" y="432"/>
                    <a:pt x="328" y="432"/>
                  </a:cubicBezTo>
                  <a:lnTo>
                    <a:pt x="329" y="430"/>
                  </a:lnTo>
                  <a:close/>
                  <a:moveTo>
                    <a:pt x="325" y="284"/>
                  </a:moveTo>
                  <a:cubicBezTo>
                    <a:pt x="325" y="288"/>
                    <a:pt x="325" y="288"/>
                    <a:pt x="325" y="288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3" y="295"/>
                    <a:pt x="323" y="295"/>
                    <a:pt x="323" y="295"/>
                  </a:cubicBezTo>
                  <a:cubicBezTo>
                    <a:pt x="323" y="285"/>
                    <a:pt x="323" y="285"/>
                    <a:pt x="323" y="285"/>
                  </a:cubicBezTo>
                  <a:cubicBezTo>
                    <a:pt x="325" y="284"/>
                    <a:pt x="325" y="284"/>
                    <a:pt x="325" y="284"/>
                  </a:cubicBezTo>
                  <a:close/>
                  <a:moveTo>
                    <a:pt x="325" y="308"/>
                  </a:moveTo>
                  <a:cubicBezTo>
                    <a:pt x="325" y="313"/>
                    <a:pt x="325" y="313"/>
                    <a:pt x="325" y="313"/>
                  </a:cubicBezTo>
                  <a:cubicBezTo>
                    <a:pt x="323" y="310"/>
                    <a:pt x="323" y="310"/>
                    <a:pt x="323" y="310"/>
                  </a:cubicBezTo>
                  <a:cubicBezTo>
                    <a:pt x="323" y="305"/>
                    <a:pt x="323" y="305"/>
                    <a:pt x="323" y="305"/>
                  </a:cubicBezTo>
                  <a:cubicBezTo>
                    <a:pt x="325" y="308"/>
                    <a:pt x="325" y="308"/>
                    <a:pt x="325" y="308"/>
                  </a:cubicBezTo>
                  <a:close/>
                  <a:moveTo>
                    <a:pt x="325" y="316"/>
                  </a:moveTo>
                  <a:cubicBezTo>
                    <a:pt x="325" y="319"/>
                    <a:pt x="325" y="319"/>
                    <a:pt x="325" y="319"/>
                  </a:cubicBezTo>
                  <a:cubicBezTo>
                    <a:pt x="323" y="319"/>
                    <a:pt x="323" y="319"/>
                    <a:pt x="323" y="319"/>
                  </a:cubicBezTo>
                  <a:cubicBezTo>
                    <a:pt x="323" y="316"/>
                    <a:pt x="323" y="316"/>
                    <a:pt x="323" y="316"/>
                  </a:cubicBezTo>
                  <a:cubicBezTo>
                    <a:pt x="325" y="316"/>
                    <a:pt x="325" y="316"/>
                    <a:pt x="325" y="316"/>
                  </a:cubicBezTo>
                  <a:close/>
                  <a:moveTo>
                    <a:pt x="325" y="321"/>
                  </a:moveTo>
                  <a:cubicBezTo>
                    <a:pt x="325" y="325"/>
                    <a:pt x="325" y="325"/>
                    <a:pt x="325" y="325"/>
                  </a:cubicBezTo>
                  <a:cubicBezTo>
                    <a:pt x="323" y="327"/>
                    <a:pt x="323" y="327"/>
                    <a:pt x="323" y="327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25" y="321"/>
                    <a:pt x="325" y="321"/>
                    <a:pt x="325" y="321"/>
                  </a:cubicBezTo>
                  <a:close/>
                  <a:moveTo>
                    <a:pt x="325" y="328"/>
                  </a:moveTo>
                  <a:cubicBezTo>
                    <a:pt x="325" y="332"/>
                    <a:pt x="325" y="332"/>
                    <a:pt x="325" y="332"/>
                  </a:cubicBezTo>
                  <a:cubicBezTo>
                    <a:pt x="323" y="332"/>
                    <a:pt x="323" y="332"/>
                    <a:pt x="323" y="332"/>
                  </a:cubicBezTo>
                  <a:cubicBezTo>
                    <a:pt x="323" y="329"/>
                    <a:pt x="323" y="329"/>
                    <a:pt x="323" y="329"/>
                  </a:cubicBezTo>
                  <a:cubicBezTo>
                    <a:pt x="325" y="328"/>
                    <a:pt x="325" y="328"/>
                    <a:pt x="325" y="328"/>
                  </a:cubicBezTo>
                  <a:close/>
                  <a:moveTo>
                    <a:pt x="325" y="339"/>
                  </a:moveTo>
                  <a:cubicBezTo>
                    <a:pt x="325" y="344"/>
                    <a:pt x="325" y="344"/>
                    <a:pt x="325" y="344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36"/>
                    <a:pt x="323" y="336"/>
                    <a:pt x="323" y="336"/>
                  </a:cubicBezTo>
                  <a:cubicBezTo>
                    <a:pt x="325" y="339"/>
                    <a:pt x="325" y="339"/>
                    <a:pt x="325" y="339"/>
                  </a:cubicBezTo>
                  <a:close/>
                  <a:moveTo>
                    <a:pt x="325" y="352"/>
                  </a:moveTo>
                  <a:cubicBezTo>
                    <a:pt x="325" y="356"/>
                    <a:pt x="325" y="356"/>
                    <a:pt x="325" y="356"/>
                  </a:cubicBezTo>
                  <a:cubicBezTo>
                    <a:pt x="323" y="354"/>
                    <a:pt x="323" y="354"/>
                    <a:pt x="323" y="354"/>
                  </a:cubicBezTo>
                  <a:cubicBezTo>
                    <a:pt x="323" y="349"/>
                    <a:pt x="323" y="349"/>
                    <a:pt x="323" y="349"/>
                  </a:cubicBezTo>
                  <a:cubicBezTo>
                    <a:pt x="325" y="352"/>
                    <a:pt x="325" y="352"/>
                    <a:pt x="325" y="352"/>
                  </a:cubicBezTo>
                  <a:close/>
                  <a:moveTo>
                    <a:pt x="325" y="365"/>
                  </a:moveTo>
                  <a:cubicBezTo>
                    <a:pt x="325" y="371"/>
                    <a:pt x="325" y="371"/>
                    <a:pt x="325" y="371"/>
                  </a:cubicBezTo>
                  <a:cubicBezTo>
                    <a:pt x="323" y="374"/>
                    <a:pt x="323" y="374"/>
                    <a:pt x="323" y="374"/>
                  </a:cubicBezTo>
                  <a:cubicBezTo>
                    <a:pt x="323" y="364"/>
                    <a:pt x="323" y="364"/>
                    <a:pt x="323" y="364"/>
                  </a:cubicBezTo>
                  <a:cubicBezTo>
                    <a:pt x="324" y="366"/>
                    <a:pt x="324" y="366"/>
                    <a:pt x="324" y="366"/>
                  </a:cubicBezTo>
                  <a:cubicBezTo>
                    <a:pt x="325" y="365"/>
                    <a:pt x="325" y="365"/>
                    <a:pt x="325" y="365"/>
                  </a:cubicBezTo>
                  <a:close/>
                  <a:moveTo>
                    <a:pt x="325" y="380"/>
                  </a:moveTo>
                  <a:cubicBezTo>
                    <a:pt x="325" y="384"/>
                    <a:pt x="325" y="384"/>
                    <a:pt x="325" y="384"/>
                  </a:cubicBezTo>
                  <a:cubicBezTo>
                    <a:pt x="323" y="383"/>
                    <a:pt x="323" y="383"/>
                    <a:pt x="323" y="383"/>
                  </a:cubicBezTo>
                  <a:cubicBezTo>
                    <a:pt x="323" y="380"/>
                    <a:pt x="323" y="380"/>
                    <a:pt x="323" y="380"/>
                  </a:cubicBezTo>
                  <a:cubicBezTo>
                    <a:pt x="325" y="380"/>
                    <a:pt x="325" y="380"/>
                    <a:pt x="325" y="380"/>
                  </a:cubicBezTo>
                  <a:close/>
                  <a:moveTo>
                    <a:pt x="325" y="389"/>
                  </a:moveTo>
                  <a:cubicBezTo>
                    <a:pt x="325" y="394"/>
                    <a:pt x="325" y="394"/>
                    <a:pt x="325" y="394"/>
                  </a:cubicBezTo>
                  <a:cubicBezTo>
                    <a:pt x="323" y="392"/>
                    <a:pt x="323" y="392"/>
                    <a:pt x="323" y="392"/>
                  </a:cubicBezTo>
                  <a:cubicBezTo>
                    <a:pt x="323" y="387"/>
                    <a:pt x="323" y="387"/>
                    <a:pt x="323" y="387"/>
                  </a:cubicBezTo>
                  <a:cubicBezTo>
                    <a:pt x="325" y="389"/>
                    <a:pt x="325" y="389"/>
                    <a:pt x="325" y="389"/>
                  </a:cubicBezTo>
                  <a:close/>
                  <a:moveTo>
                    <a:pt x="325" y="406"/>
                  </a:moveTo>
                  <a:cubicBezTo>
                    <a:pt x="325" y="409"/>
                    <a:pt x="325" y="409"/>
                    <a:pt x="325" y="409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3" y="406"/>
                    <a:pt x="323" y="406"/>
                    <a:pt x="323" y="406"/>
                  </a:cubicBezTo>
                  <a:cubicBezTo>
                    <a:pt x="325" y="406"/>
                    <a:pt x="325" y="406"/>
                    <a:pt x="325" y="406"/>
                  </a:cubicBezTo>
                  <a:close/>
                  <a:moveTo>
                    <a:pt x="325" y="420"/>
                  </a:moveTo>
                  <a:cubicBezTo>
                    <a:pt x="323" y="409"/>
                    <a:pt x="323" y="409"/>
                    <a:pt x="323" y="409"/>
                  </a:cubicBezTo>
                  <a:cubicBezTo>
                    <a:pt x="323" y="424"/>
                    <a:pt x="323" y="424"/>
                    <a:pt x="323" y="424"/>
                  </a:cubicBezTo>
                  <a:cubicBezTo>
                    <a:pt x="324" y="432"/>
                    <a:pt x="324" y="432"/>
                    <a:pt x="324" y="432"/>
                  </a:cubicBezTo>
                  <a:cubicBezTo>
                    <a:pt x="323" y="430"/>
                    <a:pt x="323" y="430"/>
                    <a:pt x="323" y="430"/>
                  </a:cubicBezTo>
                  <a:cubicBezTo>
                    <a:pt x="323" y="435"/>
                    <a:pt x="323" y="435"/>
                    <a:pt x="323" y="435"/>
                  </a:cubicBezTo>
                  <a:cubicBezTo>
                    <a:pt x="323" y="435"/>
                    <a:pt x="323" y="435"/>
                    <a:pt x="323" y="435"/>
                  </a:cubicBezTo>
                  <a:cubicBezTo>
                    <a:pt x="323" y="435"/>
                    <a:pt x="323" y="435"/>
                    <a:pt x="323" y="435"/>
                  </a:cubicBezTo>
                  <a:cubicBezTo>
                    <a:pt x="323" y="438"/>
                    <a:pt x="323" y="438"/>
                    <a:pt x="323" y="438"/>
                  </a:cubicBezTo>
                  <a:cubicBezTo>
                    <a:pt x="325" y="439"/>
                    <a:pt x="325" y="439"/>
                    <a:pt x="325" y="439"/>
                  </a:cubicBezTo>
                  <a:cubicBezTo>
                    <a:pt x="324" y="440"/>
                    <a:pt x="323" y="442"/>
                    <a:pt x="323" y="444"/>
                  </a:cubicBezTo>
                  <a:cubicBezTo>
                    <a:pt x="323" y="452"/>
                    <a:pt x="323" y="452"/>
                    <a:pt x="323" y="452"/>
                  </a:cubicBezTo>
                  <a:cubicBezTo>
                    <a:pt x="323" y="450"/>
                    <a:pt x="324" y="448"/>
                    <a:pt x="325" y="446"/>
                  </a:cubicBezTo>
                  <a:lnTo>
                    <a:pt x="325" y="420"/>
                  </a:lnTo>
                  <a:close/>
                  <a:moveTo>
                    <a:pt x="323" y="285"/>
                  </a:moveTo>
                  <a:cubicBezTo>
                    <a:pt x="323" y="295"/>
                    <a:pt x="323" y="295"/>
                    <a:pt x="323" y="295"/>
                  </a:cubicBezTo>
                  <a:cubicBezTo>
                    <a:pt x="320" y="293"/>
                    <a:pt x="320" y="293"/>
                    <a:pt x="320" y="293"/>
                  </a:cubicBezTo>
                  <a:cubicBezTo>
                    <a:pt x="320" y="283"/>
                    <a:pt x="320" y="283"/>
                    <a:pt x="320" y="283"/>
                  </a:cubicBezTo>
                  <a:cubicBezTo>
                    <a:pt x="322" y="285"/>
                    <a:pt x="322" y="285"/>
                    <a:pt x="322" y="285"/>
                  </a:cubicBezTo>
                  <a:cubicBezTo>
                    <a:pt x="323" y="285"/>
                    <a:pt x="323" y="285"/>
                    <a:pt x="323" y="285"/>
                  </a:cubicBezTo>
                  <a:close/>
                  <a:moveTo>
                    <a:pt x="323" y="305"/>
                  </a:moveTo>
                  <a:cubicBezTo>
                    <a:pt x="323" y="310"/>
                    <a:pt x="323" y="310"/>
                    <a:pt x="323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0" y="316"/>
                    <a:pt x="320" y="316"/>
                    <a:pt x="320" y="316"/>
                  </a:cubicBezTo>
                  <a:cubicBezTo>
                    <a:pt x="323" y="316"/>
                    <a:pt x="323" y="316"/>
                    <a:pt x="323" y="316"/>
                  </a:cubicBezTo>
                  <a:cubicBezTo>
                    <a:pt x="323" y="319"/>
                    <a:pt x="323" y="319"/>
                    <a:pt x="323" y="319"/>
                  </a:cubicBezTo>
                  <a:cubicBezTo>
                    <a:pt x="320" y="319"/>
                    <a:pt x="320" y="319"/>
                    <a:pt x="320" y="319"/>
                  </a:cubicBezTo>
                  <a:cubicBezTo>
                    <a:pt x="320" y="303"/>
                    <a:pt x="320" y="303"/>
                    <a:pt x="320" y="303"/>
                  </a:cubicBezTo>
                  <a:cubicBezTo>
                    <a:pt x="323" y="305"/>
                    <a:pt x="323" y="305"/>
                    <a:pt x="323" y="305"/>
                  </a:cubicBezTo>
                  <a:close/>
                  <a:moveTo>
                    <a:pt x="323" y="323"/>
                  </a:moveTo>
                  <a:cubicBezTo>
                    <a:pt x="323" y="327"/>
                    <a:pt x="323" y="327"/>
                    <a:pt x="323" y="327"/>
                  </a:cubicBezTo>
                  <a:cubicBezTo>
                    <a:pt x="321" y="329"/>
                    <a:pt x="321" y="329"/>
                    <a:pt x="321" y="329"/>
                  </a:cubicBezTo>
                  <a:cubicBezTo>
                    <a:pt x="323" y="329"/>
                    <a:pt x="323" y="329"/>
                    <a:pt x="323" y="329"/>
                  </a:cubicBezTo>
                  <a:cubicBezTo>
                    <a:pt x="323" y="332"/>
                    <a:pt x="323" y="332"/>
                    <a:pt x="323" y="332"/>
                  </a:cubicBezTo>
                  <a:cubicBezTo>
                    <a:pt x="320" y="332"/>
                    <a:pt x="320" y="332"/>
                    <a:pt x="320" y="332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3" y="323"/>
                    <a:pt x="323" y="323"/>
                    <a:pt x="323" y="323"/>
                  </a:cubicBezTo>
                  <a:close/>
                  <a:moveTo>
                    <a:pt x="323" y="336"/>
                  </a:moveTo>
                  <a:cubicBezTo>
                    <a:pt x="323" y="341"/>
                    <a:pt x="323" y="341"/>
                    <a:pt x="323" y="341"/>
                  </a:cubicBezTo>
                  <a:cubicBezTo>
                    <a:pt x="320" y="338"/>
                    <a:pt x="320" y="338"/>
                    <a:pt x="320" y="338"/>
                  </a:cubicBezTo>
                  <a:cubicBezTo>
                    <a:pt x="320" y="334"/>
                    <a:pt x="320" y="334"/>
                    <a:pt x="320" y="334"/>
                  </a:cubicBezTo>
                  <a:cubicBezTo>
                    <a:pt x="323" y="336"/>
                    <a:pt x="323" y="336"/>
                    <a:pt x="323" y="336"/>
                  </a:cubicBezTo>
                  <a:close/>
                  <a:moveTo>
                    <a:pt x="323" y="349"/>
                  </a:moveTo>
                  <a:cubicBezTo>
                    <a:pt x="323" y="354"/>
                    <a:pt x="323" y="354"/>
                    <a:pt x="323" y="354"/>
                  </a:cubicBezTo>
                  <a:cubicBezTo>
                    <a:pt x="320" y="351"/>
                    <a:pt x="320" y="351"/>
                    <a:pt x="320" y="351"/>
                  </a:cubicBezTo>
                  <a:cubicBezTo>
                    <a:pt x="320" y="346"/>
                    <a:pt x="320" y="346"/>
                    <a:pt x="320" y="346"/>
                  </a:cubicBezTo>
                  <a:cubicBezTo>
                    <a:pt x="323" y="349"/>
                    <a:pt x="323" y="349"/>
                    <a:pt x="323" y="349"/>
                  </a:cubicBezTo>
                  <a:close/>
                  <a:moveTo>
                    <a:pt x="323" y="364"/>
                  </a:moveTo>
                  <a:cubicBezTo>
                    <a:pt x="323" y="374"/>
                    <a:pt x="323" y="374"/>
                    <a:pt x="323" y="374"/>
                  </a:cubicBezTo>
                  <a:cubicBezTo>
                    <a:pt x="321" y="375"/>
                    <a:pt x="321" y="375"/>
                    <a:pt x="321" y="375"/>
                  </a:cubicBezTo>
                  <a:cubicBezTo>
                    <a:pt x="321" y="375"/>
                    <a:pt x="321" y="376"/>
                    <a:pt x="321" y="376"/>
                  </a:cubicBezTo>
                  <a:cubicBezTo>
                    <a:pt x="321" y="376"/>
                    <a:pt x="321" y="376"/>
                    <a:pt x="321" y="376"/>
                  </a:cubicBezTo>
                  <a:cubicBezTo>
                    <a:pt x="320" y="377"/>
                    <a:pt x="320" y="377"/>
                    <a:pt x="320" y="377"/>
                  </a:cubicBezTo>
                  <a:cubicBezTo>
                    <a:pt x="320" y="372"/>
                    <a:pt x="320" y="372"/>
                    <a:pt x="320" y="372"/>
                  </a:cubicBezTo>
                  <a:cubicBezTo>
                    <a:pt x="322" y="369"/>
                    <a:pt x="322" y="369"/>
                    <a:pt x="322" y="369"/>
                  </a:cubicBezTo>
                  <a:cubicBezTo>
                    <a:pt x="320" y="367"/>
                    <a:pt x="320" y="367"/>
                    <a:pt x="320" y="367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323" y="364"/>
                    <a:pt x="323" y="364"/>
                    <a:pt x="323" y="364"/>
                  </a:cubicBezTo>
                  <a:close/>
                  <a:moveTo>
                    <a:pt x="323" y="380"/>
                  </a:moveTo>
                  <a:cubicBezTo>
                    <a:pt x="323" y="383"/>
                    <a:pt x="323" y="383"/>
                    <a:pt x="323" y="383"/>
                  </a:cubicBezTo>
                  <a:cubicBezTo>
                    <a:pt x="320" y="383"/>
                    <a:pt x="320" y="383"/>
                    <a:pt x="320" y="383"/>
                  </a:cubicBezTo>
                  <a:cubicBezTo>
                    <a:pt x="320" y="380"/>
                    <a:pt x="320" y="380"/>
                    <a:pt x="320" y="380"/>
                  </a:cubicBezTo>
                  <a:cubicBezTo>
                    <a:pt x="323" y="380"/>
                    <a:pt x="323" y="380"/>
                    <a:pt x="323" y="380"/>
                  </a:cubicBezTo>
                  <a:close/>
                  <a:moveTo>
                    <a:pt x="323" y="387"/>
                  </a:moveTo>
                  <a:cubicBezTo>
                    <a:pt x="323" y="392"/>
                    <a:pt x="323" y="392"/>
                    <a:pt x="323" y="392"/>
                  </a:cubicBezTo>
                  <a:cubicBezTo>
                    <a:pt x="320" y="389"/>
                    <a:pt x="320" y="389"/>
                    <a:pt x="320" y="389"/>
                  </a:cubicBezTo>
                  <a:cubicBezTo>
                    <a:pt x="320" y="384"/>
                    <a:pt x="320" y="384"/>
                    <a:pt x="320" y="384"/>
                  </a:cubicBezTo>
                  <a:cubicBezTo>
                    <a:pt x="323" y="387"/>
                    <a:pt x="323" y="387"/>
                    <a:pt x="323" y="387"/>
                  </a:cubicBezTo>
                  <a:close/>
                  <a:moveTo>
                    <a:pt x="323" y="406"/>
                  </a:moveTo>
                  <a:cubicBezTo>
                    <a:pt x="323" y="409"/>
                    <a:pt x="323" y="409"/>
                    <a:pt x="323" y="409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3" y="424"/>
                    <a:pt x="323" y="424"/>
                    <a:pt x="323" y="424"/>
                  </a:cubicBezTo>
                  <a:cubicBezTo>
                    <a:pt x="320" y="412"/>
                    <a:pt x="320" y="412"/>
                    <a:pt x="320" y="412"/>
                  </a:cubicBezTo>
                  <a:cubicBezTo>
                    <a:pt x="320" y="397"/>
                    <a:pt x="320" y="397"/>
                    <a:pt x="320" y="397"/>
                  </a:cubicBezTo>
                  <a:cubicBezTo>
                    <a:pt x="322" y="406"/>
                    <a:pt x="322" y="406"/>
                    <a:pt x="322" y="406"/>
                  </a:cubicBezTo>
                  <a:cubicBezTo>
                    <a:pt x="323" y="406"/>
                    <a:pt x="323" y="406"/>
                    <a:pt x="323" y="406"/>
                  </a:cubicBezTo>
                  <a:close/>
                  <a:moveTo>
                    <a:pt x="323" y="430"/>
                  </a:moveTo>
                  <a:cubicBezTo>
                    <a:pt x="323" y="435"/>
                    <a:pt x="323" y="435"/>
                    <a:pt x="323" y="435"/>
                  </a:cubicBezTo>
                  <a:cubicBezTo>
                    <a:pt x="320" y="432"/>
                    <a:pt x="320" y="432"/>
                    <a:pt x="320" y="432"/>
                  </a:cubicBezTo>
                  <a:cubicBezTo>
                    <a:pt x="320" y="427"/>
                    <a:pt x="320" y="427"/>
                    <a:pt x="320" y="427"/>
                  </a:cubicBezTo>
                  <a:cubicBezTo>
                    <a:pt x="323" y="430"/>
                    <a:pt x="323" y="430"/>
                    <a:pt x="323" y="430"/>
                  </a:cubicBezTo>
                  <a:close/>
                  <a:moveTo>
                    <a:pt x="323" y="435"/>
                  </a:moveTo>
                  <a:cubicBezTo>
                    <a:pt x="320" y="435"/>
                    <a:pt x="320" y="435"/>
                    <a:pt x="320" y="435"/>
                  </a:cubicBezTo>
                  <a:cubicBezTo>
                    <a:pt x="320" y="438"/>
                    <a:pt x="320" y="438"/>
                    <a:pt x="320" y="438"/>
                  </a:cubicBezTo>
                  <a:cubicBezTo>
                    <a:pt x="323" y="438"/>
                    <a:pt x="323" y="438"/>
                    <a:pt x="323" y="438"/>
                  </a:cubicBezTo>
                  <a:cubicBezTo>
                    <a:pt x="323" y="435"/>
                    <a:pt x="323" y="435"/>
                    <a:pt x="323" y="435"/>
                  </a:cubicBezTo>
                  <a:close/>
                  <a:moveTo>
                    <a:pt x="323" y="444"/>
                  </a:moveTo>
                  <a:cubicBezTo>
                    <a:pt x="323" y="452"/>
                    <a:pt x="323" y="452"/>
                    <a:pt x="323" y="452"/>
                  </a:cubicBezTo>
                  <a:cubicBezTo>
                    <a:pt x="322" y="455"/>
                    <a:pt x="321" y="457"/>
                    <a:pt x="320" y="459"/>
                  </a:cubicBezTo>
                  <a:cubicBezTo>
                    <a:pt x="320" y="450"/>
                    <a:pt x="320" y="450"/>
                    <a:pt x="320" y="450"/>
                  </a:cubicBezTo>
                  <a:cubicBezTo>
                    <a:pt x="321" y="448"/>
                    <a:pt x="322" y="446"/>
                    <a:pt x="323" y="444"/>
                  </a:cubicBezTo>
                  <a:close/>
                  <a:moveTo>
                    <a:pt x="320" y="283"/>
                  </a:moveTo>
                  <a:cubicBezTo>
                    <a:pt x="320" y="293"/>
                    <a:pt x="320" y="293"/>
                    <a:pt x="320" y="29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17" y="293"/>
                    <a:pt x="317" y="293"/>
                    <a:pt x="317" y="293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20" y="283"/>
                    <a:pt x="320" y="283"/>
                    <a:pt x="320" y="283"/>
                  </a:cubicBezTo>
                  <a:close/>
                  <a:moveTo>
                    <a:pt x="320" y="303"/>
                  </a:moveTo>
                  <a:cubicBezTo>
                    <a:pt x="320" y="319"/>
                    <a:pt x="320" y="319"/>
                    <a:pt x="320" y="319"/>
                  </a:cubicBezTo>
                  <a:cubicBezTo>
                    <a:pt x="320" y="319"/>
                    <a:pt x="320" y="319"/>
                    <a:pt x="320" y="319"/>
                  </a:cubicBezTo>
                  <a:cubicBezTo>
                    <a:pt x="318" y="327"/>
                    <a:pt x="318" y="327"/>
                    <a:pt x="318" y="327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0" y="332"/>
                    <a:pt x="320" y="332"/>
                    <a:pt x="320" y="332"/>
                  </a:cubicBezTo>
                  <a:cubicBezTo>
                    <a:pt x="319" y="332"/>
                    <a:pt x="319" y="332"/>
                    <a:pt x="319" y="332"/>
                  </a:cubicBezTo>
                  <a:cubicBezTo>
                    <a:pt x="320" y="334"/>
                    <a:pt x="320" y="334"/>
                    <a:pt x="320" y="334"/>
                  </a:cubicBezTo>
                  <a:cubicBezTo>
                    <a:pt x="320" y="338"/>
                    <a:pt x="320" y="338"/>
                    <a:pt x="320" y="338"/>
                  </a:cubicBezTo>
                  <a:cubicBezTo>
                    <a:pt x="317" y="336"/>
                    <a:pt x="317" y="336"/>
                    <a:pt x="317" y="336"/>
                  </a:cubicBezTo>
                  <a:cubicBezTo>
                    <a:pt x="317" y="313"/>
                    <a:pt x="317" y="313"/>
                    <a:pt x="317" y="313"/>
                  </a:cubicBezTo>
                  <a:cubicBezTo>
                    <a:pt x="319" y="308"/>
                    <a:pt x="319" y="308"/>
                    <a:pt x="319" y="308"/>
                  </a:cubicBezTo>
                  <a:cubicBezTo>
                    <a:pt x="317" y="308"/>
                    <a:pt x="317" y="308"/>
                    <a:pt x="317" y="308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20" y="303"/>
                    <a:pt x="320" y="303"/>
                    <a:pt x="320" y="303"/>
                  </a:cubicBezTo>
                  <a:close/>
                  <a:moveTo>
                    <a:pt x="320" y="346"/>
                  </a:moveTo>
                  <a:cubicBezTo>
                    <a:pt x="320" y="351"/>
                    <a:pt x="320" y="351"/>
                    <a:pt x="320" y="351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344"/>
                    <a:pt x="317" y="344"/>
                    <a:pt x="317" y="344"/>
                  </a:cubicBezTo>
                  <a:cubicBezTo>
                    <a:pt x="320" y="346"/>
                    <a:pt x="320" y="346"/>
                    <a:pt x="320" y="346"/>
                  </a:cubicBezTo>
                  <a:close/>
                  <a:moveTo>
                    <a:pt x="320" y="362"/>
                  </a:moveTo>
                  <a:cubicBezTo>
                    <a:pt x="320" y="367"/>
                    <a:pt x="320" y="367"/>
                    <a:pt x="320" y="367"/>
                  </a:cubicBezTo>
                  <a:cubicBezTo>
                    <a:pt x="317" y="364"/>
                    <a:pt x="317" y="364"/>
                    <a:pt x="317" y="364"/>
                  </a:cubicBezTo>
                  <a:cubicBezTo>
                    <a:pt x="317" y="359"/>
                    <a:pt x="317" y="359"/>
                    <a:pt x="317" y="359"/>
                  </a:cubicBezTo>
                  <a:cubicBezTo>
                    <a:pt x="320" y="362"/>
                    <a:pt x="320" y="362"/>
                    <a:pt x="320" y="362"/>
                  </a:cubicBezTo>
                  <a:close/>
                  <a:moveTo>
                    <a:pt x="320" y="372"/>
                  </a:moveTo>
                  <a:cubicBezTo>
                    <a:pt x="320" y="377"/>
                    <a:pt x="320" y="377"/>
                    <a:pt x="320" y="377"/>
                  </a:cubicBezTo>
                  <a:cubicBezTo>
                    <a:pt x="319" y="378"/>
                    <a:pt x="318" y="379"/>
                    <a:pt x="318" y="380"/>
                  </a:cubicBezTo>
                  <a:cubicBezTo>
                    <a:pt x="320" y="380"/>
                    <a:pt x="320" y="380"/>
                    <a:pt x="320" y="380"/>
                  </a:cubicBezTo>
                  <a:cubicBezTo>
                    <a:pt x="320" y="383"/>
                    <a:pt x="320" y="383"/>
                    <a:pt x="320" y="383"/>
                  </a:cubicBezTo>
                  <a:cubicBezTo>
                    <a:pt x="319" y="383"/>
                    <a:pt x="319" y="383"/>
                    <a:pt x="319" y="383"/>
                  </a:cubicBezTo>
                  <a:cubicBezTo>
                    <a:pt x="320" y="384"/>
                    <a:pt x="320" y="384"/>
                    <a:pt x="320" y="384"/>
                  </a:cubicBezTo>
                  <a:cubicBezTo>
                    <a:pt x="320" y="389"/>
                    <a:pt x="320" y="389"/>
                    <a:pt x="320" y="389"/>
                  </a:cubicBezTo>
                  <a:cubicBezTo>
                    <a:pt x="317" y="386"/>
                    <a:pt x="317" y="386"/>
                    <a:pt x="317" y="386"/>
                  </a:cubicBezTo>
                  <a:cubicBezTo>
                    <a:pt x="317" y="375"/>
                    <a:pt x="317" y="375"/>
                    <a:pt x="317" y="375"/>
                  </a:cubicBezTo>
                  <a:cubicBezTo>
                    <a:pt x="318" y="375"/>
                    <a:pt x="318" y="375"/>
                    <a:pt x="318" y="375"/>
                  </a:cubicBezTo>
                  <a:cubicBezTo>
                    <a:pt x="317" y="375"/>
                    <a:pt x="317" y="375"/>
                    <a:pt x="317" y="375"/>
                  </a:cubicBezTo>
                  <a:cubicBezTo>
                    <a:pt x="317" y="370"/>
                    <a:pt x="317" y="370"/>
                    <a:pt x="317" y="370"/>
                  </a:cubicBezTo>
                  <a:cubicBezTo>
                    <a:pt x="320" y="372"/>
                    <a:pt x="320" y="372"/>
                    <a:pt x="320" y="372"/>
                  </a:cubicBezTo>
                  <a:cubicBezTo>
                    <a:pt x="320" y="372"/>
                    <a:pt x="320" y="372"/>
                    <a:pt x="320" y="372"/>
                  </a:cubicBezTo>
                  <a:close/>
                  <a:moveTo>
                    <a:pt x="320" y="397"/>
                  </a:moveTo>
                  <a:cubicBezTo>
                    <a:pt x="317" y="386"/>
                    <a:pt x="317" y="386"/>
                    <a:pt x="317" y="386"/>
                  </a:cubicBezTo>
                  <a:cubicBezTo>
                    <a:pt x="317" y="401"/>
                    <a:pt x="317" y="401"/>
                    <a:pt x="317" y="401"/>
                  </a:cubicBezTo>
                  <a:cubicBezTo>
                    <a:pt x="318" y="405"/>
                    <a:pt x="318" y="405"/>
                    <a:pt x="318" y="405"/>
                  </a:cubicBezTo>
                  <a:cubicBezTo>
                    <a:pt x="317" y="405"/>
                    <a:pt x="317" y="405"/>
                    <a:pt x="317" y="405"/>
                  </a:cubicBezTo>
                  <a:cubicBezTo>
                    <a:pt x="317" y="409"/>
                    <a:pt x="317" y="409"/>
                    <a:pt x="317" y="409"/>
                  </a:cubicBezTo>
                  <a:cubicBezTo>
                    <a:pt x="319" y="409"/>
                    <a:pt x="319" y="409"/>
                    <a:pt x="319" y="409"/>
                  </a:cubicBezTo>
                  <a:cubicBezTo>
                    <a:pt x="320" y="412"/>
                    <a:pt x="320" y="412"/>
                    <a:pt x="320" y="412"/>
                  </a:cubicBezTo>
                  <a:cubicBezTo>
                    <a:pt x="320" y="397"/>
                    <a:pt x="320" y="397"/>
                    <a:pt x="320" y="397"/>
                  </a:cubicBezTo>
                  <a:close/>
                  <a:moveTo>
                    <a:pt x="320" y="427"/>
                  </a:moveTo>
                  <a:cubicBezTo>
                    <a:pt x="320" y="432"/>
                    <a:pt x="320" y="432"/>
                    <a:pt x="320" y="432"/>
                  </a:cubicBezTo>
                  <a:cubicBezTo>
                    <a:pt x="317" y="430"/>
                    <a:pt x="317" y="430"/>
                    <a:pt x="317" y="430"/>
                  </a:cubicBezTo>
                  <a:cubicBezTo>
                    <a:pt x="317" y="425"/>
                    <a:pt x="317" y="425"/>
                    <a:pt x="317" y="425"/>
                  </a:cubicBezTo>
                  <a:cubicBezTo>
                    <a:pt x="320" y="427"/>
                    <a:pt x="320" y="427"/>
                    <a:pt x="320" y="427"/>
                  </a:cubicBezTo>
                  <a:close/>
                  <a:moveTo>
                    <a:pt x="320" y="435"/>
                  </a:moveTo>
                  <a:cubicBezTo>
                    <a:pt x="320" y="438"/>
                    <a:pt x="320" y="438"/>
                    <a:pt x="320" y="438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7" y="434"/>
                    <a:pt x="317" y="434"/>
                    <a:pt x="317" y="434"/>
                  </a:cubicBezTo>
                  <a:cubicBezTo>
                    <a:pt x="320" y="435"/>
                    <a:pt x="320" y="435"/>
                    <a:pt x="320" y="435"/>
                  </a:cubicBezTo>
                  <a:close/>
                  <a:moveTo>
                    <a:pt x="320" y="450"/>
                  </a:moveTo>
                  <a:cubicBezTo>
                    <a:pt x="320" y="459"/>
                    <a:pt x="320" y="459"/>
                    <a:pt x="320" y="459"/>
                  </a:cubicBezTo>
                  <a:cubicBezTo>
                    <a:pt x="319" y="461"/>
                    <a:pt x="318" y="463"/>
                    <a:pt x="317" y="465"/>
                  </a:cubicBezTo>
                  <a:cubicBezTo>
                    <a:pt x="317" y="456"/>
                    <a:pt x="317" y="456"/>
                    <a:pt x="317" y="456"/>
                  </a:cubicBezTo>
                  <a:cubicBezTo>
                    <a:pt x="318" y="454"/>
                    <a:pt x="319" y="452"/>
                    <a:pt x="320" y="450"/>
                  </a:cubicBezTo>
                  <a:close/>
                  <a:moveTo>
                    <a:pt x="317" y="490"/>
                  </a:moveTo>
                  <a:cubicBezTo>
                    <a:pt x="317" y="486"/>
                    <a:pt x="317" y="486"/>
                    <a:pt x="317" y="486"/>
                  </a:cubicBezTo>
                  <a:cubicBezTo>
                    <a:pt x="318" y="487"/>
                    <a:pt x="318" y="487"/>
                    <a:pt x="318" y="487"/>
                  </a:cubicBezTo>
                  <a:cubicBezTo>
                    <a:pt x="318" y="487"/>
                    <a:pt x="318" y="487"/>
                    <a:pt x="318" y="487"/>
                  </a:cubicBezTo>
                  <a:cubicBezTo>
                    <a:pt x="319" y="487"/>
                    <a:pt x="319" y="488"/>
                    <a:pt x="318" y="489"/>
                  </a:cubicBezTo>
                  <a:cubicBezTo>
                    <a:pt x="318" y="489"/>
                    <a:pt x="318" y="489"/>
                    <a:pt x="318" y="489"/>
                  </a:cubicBezTo>
                  <a:lnTo>
                    <a:pt x="317" y="490"/>
                  </a:lnTo>
                  <a:close/>
                  <a:moveTo>
                    <a:pt x="317" y="280"/>
                  </a:moveTo>
                  <a:cubicBezTo>
                    <a:pt x="317" y="285"/>
                    <a:pt x="317" y="285"/>
                    <a:pt x="317" y="285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79"/>
                    <a:pt x="316" y="279"/>
                    <a:pt x="316" y="279"/>
                  </a:cubicBezTo>
                  <a:cubicBezTo>
                    <a:pt x="317" y="280"/>
                    <a:pt x="317" y="280"/>
                    <a:pt x="317" y="280"/>
                  </a:cubicBezTo>
                  <a:close/>
                  <a:moveTo>
                    <a:pt x="317" y="285"/>
                  </a:moveTo>
                  <a:cubicBezTo>
                    <a:pt x="316" y="284"/>
                    <a:pt x="316" y="284"/>
                    <a:pt x="316" y="284"/>
                  </a:cubicBezTo>
                  <a:cubicBezTo>
                    <a:pt x="316" y="289"/>
                    <a:pt x="316" y="289"/>
                    <a:pt x="316" y="289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16" y="290"/>
                    <a:pt x="316" y="290"/>
                    <a:pt x="316" y="290"/>
                  </a:cubicBezTo>
                  <a:cubicBezTo>
                    <a:pt x="316" y="294"/>
                    <a:pt x="316" y="294"/>
                    <a:pt x="316" y="294"/>
                  </a:cubicBezTo>
                  <a:cubicBezTo>
                    <a:pt x="317" y="293"/>
                    <a:pt x="317" y="293"/>
                    <a:pt x="317" y="293"/>
                  </a:cubicBezTo>
                  <a:cubicBezTo>
                    <a:pt x="317" y="285"/>
                    <a:pt x="317" y="285"/>
                    <a:pt x="317" y="285"/>
                  </a:cubicBezTo>
                  <a:close/>
                  <a:moveTo>
                    <a:pt x="317" y="300"/>
                  </a:moveTo>
                  <a:cubicBezTo>
                    <a:pt x="317" y="308"/>
                    <a:pt x="317" y="308"/>
                    <a:pt x="317" y="308"/>
                  </a:cubicBezTo>
                  <a:cubicBezTo>
                    <a:pt x="316" y="308"/>
                    <a:pt x="316" y="308"/>
                    <a:pt x="316" y="308"/>
                  </a:cubicBezTo>
                  <a:cubicBezTo>
                    <a:pt x="316" y="304"/>
                    <a:pt x="316" y="304"/>
                    <a:pt x="316" y="304"/>
                  </a:cubicBezTo>
                  <a:cubicBezTo>
                    <a:pt x="317" y="304"/>
                    <a:pt x="317" y="304"/>
                    <a:pt x="317" y="304"/>
                  </a:cubicBezTo>
                  <a:cubicBezTo>
                    <a:pt x="316" y="303"/>
                    <a:pt x="316" y="303"/>
                    <a:pt x="316" y="303"/>
                  </a:cubicBezTo>
                  <a:cubicBezTo>
                    <a:pt x="316" y="299"/>
                    <a:pt x="316" y="299"/>
                    <a:pt x="316" y="299"/>
                  </a:cubicBezTo>
                  <a:cubicBezTo>
                    <a:pt x="317" y="300"/>
                    <a:pt x="317" y="300"/>
                    <a:pt x="317" y="300"/>
                  </a:cubicBezTo>
                  <a:close/>
                  <a:moveTo>
                    <a:pt x="317" y="313"/>
                  </a:moveTo>
                  <a:cubicBezTo>
                    <a:pt x="317" y="336"/>
                    <a:pt x="317" y="336"/>
                    <a:pt x="317" y="336"/>
                  </a:cubicBezTo>
                  <a:cubicBezTo>
                    <a:pt x="316" y="335"/>
                    <a:pt x="316" y="335"/>
                    <a:pt x="316" y="335"/>
                  </a:cubicBezTo>
                  <a:cubicBezTo>
                    <a:pt x="316" y="316"/>
                    <a:pt x="316" y="316"/>
                    <a:pt x="316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3"/>
                    <a:pt x="317" y="313"/>
                    <a:pt x="317" y="313"/>
                  </a:cubicBezTo>
                  <a:close/>
                  <a:moveTo>
                    <a:pt x="317" y="344"/>
                  </a:moveTo>
                  <a:cubicBezTo>
                    <a:pt x="317" y="348"/>
                    <a:pt x="317" y="348"/>
                    <a:pt x="317" y="348"/>
                  </a:cubicBezTo>
                  <a:cubicBezTo>
                    <a:pt x="316" y="347"/>
                    <a:pt x="316" y="347"/>
                    <a:pt x="316" y="347"/>
                  </a:cubicBezTo>
                  <a:cubicBezTo>
                    <a:pt x="316" y="342"/>
                    <a:pt x="316" y="342"/>
                    <a:pt x="316" y="342"/>
                  </a:cubicBezTo>
                  <a:cubicBezTo>
                    <a:pt x="317" y="344"/>
                    <a:pt x="317" y="344"/>
                    <a:pt x="317" y="344"/>
                  </a:cubicBezTo>
                  <a:close/>
                  <a:moveTo>
                    <a:pt x="317" y="359"/>
                  </a:moveTo>
                  <a:cubicBezTo>
                    <a:pt x="317" y="364"/>
                    <a:pt x="317" y="364"/>
                    <a:pt x="317" y="364"/>
                  </a:cubicBezTo>
                  <a:cubicBezTo>
                    <a:pt x="316" y="363"/>
                    <a:pt x="316" y="363"/>
                    <a:pt x="316" y="363"/>
                  </a:cubicBezTo>
                  <a:cubicBezTo>
                    <a:pt x="316" y="358"/>
                    <a:pt x="316" y="358"/>
                    <a:pt x="316" y="358"/>
                  </a:cubicBezTo>
                  <a:cubicBezTo>
                    <a:pt x="317" y="359"/>
                    <a:pt x="317" y="359"/>
                    <a:pt x="317" y="359"/>
                  </a:cubicBezTo>
                  <a:close/>
                  <a:moveTo>
                    <a:pt x="317" y="370"/>
                  </a:moveTo>
                  <a:cubicBezTo>
                    <a:pt x="317" y="375"/>
                    <a:pt x="317" y="375"/>
                    <a:pt x="317" y="375"/>
                  </a:cubicBezTo>
                  <a:cubicBezTo>
                    <a:pt x="316" y="373"/>
                    <a:pt x="316" y="373"/>
                    <a:pt x="316" y="373"/>
                  </a:cubicBezTo>
                  <a:cubicBezTo>
                    <a:pt x="316" y="368"/>
                    <a:pt x="316" y="368"/>
                    <a:pt x="316" y="368"/>
                  </a:cubicBezTo>
                  <a:cubicBezTo>
                    <a:pt x="317" y="370"/>
                    <a:pt x="317" y="370"/>
                    <a:pt x="317" y="370"/>
                  </a:cubicBezTo>
                  <a:close/>
                  <a:moveTo>
                    <a:pt x="317" y="375"/>
                  </a:moveTo>
                  <a:cubicBezTo>
                    <a:pt x="317" y="386"/>
                    <a:pt x="317" y="386"/>
                    <a:pt x="317" y="386"/>
                  </a:cubicBezTo>
                  <a:cubicBezTo>
                    <a:pt x="317" y="386"/>
                    <a:pt x="317" y="386"/>
                    <a:pt x="317" y="386"/>
                  </a:cubicBezTo>
                  <a:cubicBezTo>
                    <a:pt x="317" y="386"/>
                    <a:pt x="317" y="386"/>
                    <a:pt x="317" y="386"/>
                  </a:cubicBezTo>
                  <a:cubicBezTo>
                    <a:pt x="317" y="401"/>
                    <a:pt x="317" y="401"/>
                    <a:pt x="317" y="401"/>
                  </a:cubicBezTo>
                  <a:cubicBezTo>
                    <a:pt x="316" y="396"/>
                    <a:pt x="316" y="396"/>
                    <a:pt x="316" y="396"/>
                  </a:cubicBezTo>
                  <a:cubicBezTo>
                    <a:pt x="316" y="376"/>
                    <a:pt x="316" y="376"/>
                    <a:pt x="316" y="376"/>
                  </a:cubicBezTo>
                  <a:cubicBezTo>
                    <a:pt x="317" y="375"/>
                    <a:pt x="317" y="375"/>
                    <a:pt x="317" y="375"/>
                  </a:cubicBezTo>
                  <a:close/>
                  <a:moveTo>
                    <a:pt x="317" y="405"/>
                  </a:moveTo>
                  <a:cubicBezTo>
                    <a:pt x="317" y="409"/>
                    <a:pt x="317" y="409"/>
                    <a:pt x="317" y="409"/>
                  </a:cubicBezTo>
                  <a:cubicBezTo>
                    <a:pt x="316" y="408"/>
                    <a:pt x="316" y="408"/>
                    <a:pt x="316" y="408"/>
                  </a:cubicBezTo>
                  <a:cubicBezTo>
                    <a:pt x="316" y="405"/>
                    <a:pt x="316" y="405"/>
                    <a:pt x="316" y="405"/>
                  </a:cubicBezTo>
                  <a:cubicBezTo>
                    <a:pt x="317" y="405"/>
                    <a:pt x="317" y="405"/>
                    <a:pt x="317" y="405"/>
                  </a:cubicBezTo>
                  <a:close/>
                  <a:moveTo>
                    <a:pt x="317" y="425"/>
                  </a:moveTo>
                  <a:cubicBezTo>
                    <a:pt x="317" y="430"/>
                    <a:pt x="317" y="430"/>
                    <a:pt x="317" y="430"/>
                  </a:cubicBezTo>
                  <a:cubicBezTo>
                    <a:pt x="316" y="428"/>
                    <a:pt x="316" y="428"/>
                    <a:pt x="316" y="428"/>
                  </a:cubicBezTo>
                  <a:cubicBezTo>
                    <a:pt x="316" y="424"/>
                    <a:pt x="316" y="424"/>
                    <a:pt x="316" y="424"/>
                  </a:cubicBezTo>
                  <a:cubicBezTo>
                    <a:pt x="317" y="425"/>
                    <a:pt x="317" y="425"/>
                    <a:pt x="317" y="425"/>
                  </a:cubicBezTo>
                  <a:close/>
                  <a:moveTo>
                    <a:pt x="317" y="434"/>
                  </a:moveTo>
                  <a:cubicBezTo>
                    <a:pt x="317" y="437"/>
                    <a:pt x="317" y="437"/>
                    <a:pt x="317" y="437"/>
                  </a:cubicBezTo>
                  <a:cubicBezTo>
                    <a:pt x="316" y="437"/>
                    <a:pt x="316" y="437"/>
                    <a:pt x="316" y="437"/>
                  </a:cubicBezTo>
                  <a:cubicBezTo>
                    <a:pt x="316" y="434"/>
                    <a:pt x="316" y="434"/>
                    <a:pt x="316" y="434"/>
                  </a:cubicBezTo>
                  <a:cubicBezTo>
                    <a:pt x="317" y="434"/>
                    <a:pt x="317" y="434"/>
                    <a:pt x="317" y="434"/>
                  </a:cubicBezTo>
                  <a:close/>
                  <a:moveTo>
                    <a:pt x="317" y="456"/>
                  </a:moveTo>
                  <a:cubicBezTo>
                    <a:pt x="317" y="465"/>
                    <a:pt x="317" y="465"/>
                    <a:pt x="317" y="465"/>
                  </a:cubicBezTo>
                  <a:cubicBezTo>
                    <a:pt x="317" y="466"/>
                    <a:pt x="317" y="468"/>
                    <a:pt x="316" y="469"/>
                  </a:cubicBezTo>
                  <a:cubicBezTo>
                    <a:pt x="316" y="459"/>
                    <a:pt x="316" y="459"/>
                    <a:pt x="316" y="459"/>
                  </a:cubicBezTo>
                  <a:cubicBezTo>
                    <a:pt x="317" y="458"/>
                    <a:pt x="317" y="457"/>
                    <a:pt x="317" y="456"/>
                  </a:cubicBezTo>
                  <a:close/>
                  <a:moveTo>
                    <a:pt x="317" y="486"/>
                  </a:moveTo>
                  <a:cubicBezTo>
                    <a:pt x="317" y="490"/>
                    <a:pt x="317" y="490"/>
                    <a:pt x="317" y="490"/>
                  </a:cubicBezTo>
                  <a:cubicBezTo>
                    <a:pt x="316" y="491"/>
                    <a:pt x="316" y="491"/>
                    <a:pt x="316" y="491"/>
                  </a:cubicBezTo>
                  <a:cubicBezTo>
                    <a:pt x="316" y="485"/>
                    <a:pt x="316" y="485"/>
                    <a:pt x="316" y="485"/>
                  </a:cubicBezTo>
                  <a:lnTo>
                    <a:pt x="317" y="486"/>
                  </a:lnTo>
                  <a:close/>
                  <a:moveTo>
                    <a:pt x="316" y="279"/>
                  </a:moveTo>
                  <a:cubicBezTo>
                    <a:pt x="316" y="284"/>
                    <a:pt x="316" y="284"/>
                    <a:pt x="316" y="284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9"/>
                    <a:pt x="316" y="289"/>
                    <a:pt x="316" y="289"/>
                  </a:cubicBezTo>
                  <a:cubicBezTo>
                    <a:pt x="312" y="284"/>
                    <a:pt x="312" y="284"/>
                    <a:pt x="312" y="284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6"/>
                    <a:pt x="313" y="276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6" y="279"/>
                    <a:pt x="316" y="279"/>
                    <a:pt x="316" y="279"/>
                  </a:cubicBezTo>
                  <a:close/>
                  <a:moveTo>
                    <a:pt x="316" y="290"/>
                  </a:moveTo>
                  <a:cubicBezTo>
                    <a:pt x="316" y="294"/>
                    <a:pt x="316" y="294"/>
                    <a:pt x="316" y="294"/>
                  </a:cubicBezTo>
                  <a:cubicBezTo>
                    <a:pt x="313" y="296"/>
                    <a:pt x="313" y="296"/>
                    <a:pt x="313" y="296"/>
                  </a:cubicBezTo>
                  <a:cubicBezTo>
                    <a:pt x="316" y="299"/>
                    <a:pt x="316" y="299"/>
                    <a:pt x="316" y="299"/>
                  </a:cubicBezTo>
                  <a:cubicBezTo>
                    <a:pt x="316" y="303"/>
                    <a:pt x="316" y="303"/>
                    <a:pt x="316" y="303"/>
                  </a:cubicBezTo>
                  <a:cubicBezTo>
                    <a:pt x="312" y="299"/>
                    <a:pt x="312" y="299"/>
                    <a:pt x="312" y="299"/>
                  </a:cubicBezTo>
                  <a:cubicBezTo>
                    <a:pt x="312" y="293"/>
                    <a:pt x="312" y="293"/>
                    <a:pt x="312" y="293"/>
                  </a:cubicBezTo>
                  <a:cubicBezTo>
                    <a:pt x="313" y="292"/>
                    <a:pt x="315" y="291"/>
                    <a:pt x="316" y="290"/>
                  </a:cubicBezTo>
                  <a:close/>
                  <a:moveTo>
                    <a:pt x="316" y="304"/>
                  </a:moveTo>
                  <a:cubicBezTo>
                    <a:pt x="316" y="308"/>
                    <a:pt x="316" y="308"/>
                    <a:pt x="316" y="308"/>
                  </a:cubicBezTo>
                  <a:cubicBezTo>
                    <a:pt x="312" y="308"/>
                    <a:pt x="312" y="308"/>
                    <a:pt x="312" y="308"/>
                  </a:cubicBezTo>
                  <a:cubicBezTo>
                    <a:pt x="312" y="305"/>
                    <a:pt x="312" y="305"/>
                    <a:pt x="312" y="305"/>
                  </a:cubicBezTo>
                  <a:cubicBezTo>
                    <a:pt x="316" y="304"/>
                    <a:pt x="316" y="304"/>
                    <a:pt x="316" y="304"/>
                  </a:cubicBezTo>
                  <a:close/>
                  <a:moveTo>
                    <a:pt x="316" y="316"/>
                  </a:moveTo>
                  <a:cubicBezTo>
                    <a:pt x="316" y="335"/>
                    <a:pt x="316" y="335"/>
                    <a:pt x="316" y="335"/>
                  </a:cubicBezTo>
                  <a:cubicBezTo>
                    <a:pt x="315" y="333"/>
                    <a:pt x="315" y="333"/>
                    <a:pt x="315" y="333"/>
                  </a:cubicBezTo>
                  <a:cubicBezTo>
                    <a:pt x="314" y="334"/>
                    <a:pt x="313" y="335"/>
                    <a:pt x="312" y="336"/>
                  </a:cubicBezTo>
                  <a:cubicBezTo>
                    <a:pt x="312" y="332"/>
                    <a:pt x="312" y="332"/>
                    <a:pt x="312" y="332"/>
                  </a:cubicBezTo>
                  <a:cubicBezTo>
                    <a:pt x="313" y="331"/>
                    <a:pt x="313" y="331"/>
                    <a:pt x="313" y="331"/>
                  </a:cubicBezTo>
                  <a:cubicBezTo>
                    <a:pt x="312" y="330"/>
                    <a:pt x="312" y="330"/>
                    <a:pt x="312" y="330"/>
                  </a:cubicBezTo>
                  <a:cubicBezTo>
                    <a:pt x="312" y="325"/>
                    <a:pt x="312" y="325"/>
                    <a:pt x="312" y="325"/>
                  </a:cubicBezTo>
                  <a:cubicBezTo>
                    <a:pt x="314" y="328"/>
                    <a:pt x="314" y="328"/>
                    <a:pt x="314" y="328"/>
                  </a:cubicBezTo>
                  <a:cubicBezTo>
                    <a:pt x="316" y="320"/>
                    <a:pt x="316" y="320"/>
                    <a:pt x="316" y="320"/>
                  </a:cubicBezTo>
                  <a:cubicBezTo>
                    <a:pt x="312" y="320"/>
                    <a:pt x="312" y="320"/>
                    <a:pt x="312" y="320"/>
                  </a:cubicBezTo>
                  <a:cubicBezTo>
                    <a:pt x="312" y="316"/>
                    <a:pt x="312" y="316"/>
                    <a:pt x="312" y="316"/>
                  </a:cubicBezTo>
                  <a:cubicBezTo>
                    <a:pt x="316" y="316"/>
                    <a:pt x="316" y="316"/>
                    <a:pt x="316" y="316"/>
                  </a:cubicBezTo>
                  <a:close/>
                  <a:moveTo>
                    <a:pt x="316" y="342"/>
                  </a:moveTo>
                  <a:cubicBezTo>
                    <a:pt x="316" y="347"/>
                    <a:pt x="316" y="347"/>
                    <a:pt x="316" y="347"/>
                  </a:cubicBezTo>
                  <a:cubicBezTo>
                    <a:pt x="312" y="342"/>
                    <a:pt x="312" y="342"/>
                    <a:pt x="312" y="342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16" y="342"/>
                    <a:pt x="316" y="342"/>
                    <a:pt x="316" y="342"/>
                  </a:cubicBezTo>
                  <a:close/>
                  <a:moveTo>
                    <a:pt x="316" y="358"/>
                  </a:moveTo>
                  <a:cubicBezTo>
                    <a:pt x="316" y="363"/>
                    <a:pt x="316" y="363"/>
                    <a:pt x="316" y="363"/>
                  </a:cubicBezTo>
                  <a:cubicBezTo>
                    <a:pt x="312" y="358"/>
                    <a:pt x="312" y="358"/>
                    <a:pt x="312" y="358"/>
                  </a:cubicBezTo>
                  <a:cubicBezTo>
                    <a:pt x="312" y="353"/>
                    <a:pt x="312" y="353"/>
                    <a:pt x="312" y="353"/>
                  </a:cubicBezTo>
                  <a:cubicBezTo>
                    <a:pt x="316" y="358"/>
                    <a:pt x="316" y="358"/>
                    <a:pt x="316" y="358"/>
                  </a:cubicBezTo>
                  <a:close/>
                  <a:moveTo>
                    <a:pt x="316" y="368"/>
                  </a:moveTo>
                  <a:cubicBezTo>
                    <a:pt x="316" y="373"/>
                    <a:pt x="316" y="373"/>
                    <a:pt x="316" y="373"/>
                  </a:cubicBezTo>
                  <a:cubicBezTo>
                    <a:pt x="312" y="368"/>
                    <a:pt x="312" y="368"/>
                    <a:pt x="312" y="368"/>
                  </a:cubicBezTo>
                  <a:cubicBezTo>
                    <a:pt x="312" y="364"/>
                    <a:pt x="312" y="364"/>
                    <a:pt x="312" y="364"/>
                  </a:cubicBezTo>
                  <a:cubicBezTo>
                    <a:pt x="316" y="368"/>
                    <a:pt x="316" y="368"/>
                    <a:pt x="316" y="368"/>
                  </a:cubicBezTo>
                  <a:close/>
                  <a:moveTo>
                    <a:pt x="316" y="376"/>
                  </a:moveTo>
                  <a:cubicBezTo>
                    <a:pt x="316" y="396"/>
                    <a:pt x="316" y="396"/>
                    <a:pt x="316" y="396"/>
                  </a:cubicBezTo>
                  <a:cubicBezTo>
                    <a:pt x="314" y="385"/>
                    <a:pt x="314" y="385"/>
                    <a:pt x="314" y="385"/>
                  </a:cubicBezTo>
                  <a:cubicBezTo>
                    <a:pt x="313" y="385"/>
                    <a:pt x="312" y="386"/>
                    <a:pt x="312" y="387"/>
                  </a:cubicBezTo>
                  <a:cubicBezTo>
                    <a:pt x="312" y="382"/>
                    <a:pt x="312" y="382"/>
                    <a:pt x="312" y="382"/>
                  </a:cubicBezTo>
                  <a:cubicBezTo>
                    <a:pt x="313" y="380"/>
                    <a:pt x="313" y="380"/>
                    <a:pt x="313" y="380"/>
                  </a:cubicBezTo>
                  <a:cubicBezTo>
                    <a:pt x="313" y="380"/>
                    <a:pt x="313" y="380"/>
                    <a:pt x="313" y="380"/>
                  </a:cubicBezTo>
                  <a:cubicBezTo>
                    <a:pt x="314" y="379"/>
                    <a:pt x="315" y="377"/>
                    <a:pt x="316" y="376"/>
                  </a:cubicBezTo>
                  <a:close/>
                  <a:moveTo>
                    <a:pt x="316" y="405"/>
                  </a:moveTo>
                  <a:cubicBezTo>
                    <a:pt x="316" y="408"/>
                    <a:pt x="316" y="408"/>
                    <a:pt x="316" y="408"/>
                  </a:cubicBezTo>
                  <a:cubicBezTo>
                    <a:pt x="312" y="408"/>
                    <a:pt x="312" y="408"/>
                    <a:pt x="312" y="408"/>
                  </a:cubicBezTo>
                  <a:cubicBezTo>
                    <a:pt x="312" y="405"/>
                    <a:pt x="312" y="405"/>
                    <a:pt x="312" y="405"/>
                  </a:cubicBezTo>
                  <a:cubicBezTo>
                    <a:pt x="316" y="405"/>
                    <a:pt x="316" y="405"/>
                    <a:pt x="316" y="405"/>
                  </a:cubicBezTo>
                  <a:close/>
                  <a:moveTo>
                    <a:pt x="316" y="424"/>
                  </a:moveTo>
                  <a:cubicBezTo>
                    <a:pt x="316" y="428"/>
                    <a:pt x="316" y="428"/>
                    <a:pt x="316" y="428"/>
                  </a:cubicBezTo>
                  <a:cubicBezTo>
                    <a:pt x="312" y="424"/>
                    <a:pt x="312" y="424"/>
                    <a:pt x="312" y="424"/>
                  </a:cubicBezTo>
                  <a:cubicBezTo>
                    <a:pt x="312" y="419"/>
                    <a:pt x="312" y="419"/>
                    <a:pt x="312" y="419"/>
                  </a:cubicBezTo>
                  <a:cubicBezTo>
                    <a:pt x="316" y="424"/>
                    <a:pt x="316" y="424"/>
                    <a:pt x="316" y="424"/>
                  </a:cubicBezTo>
                  <a:close/>
                  <a:moveTo>
                    <a:pt x="316" y="434"/>
                  </a:moveTo>
                  <a:cubicBezTo>
                    <a:pt x="316" y="437"/>
                    <a:pt x="316" y="437"/>
                    <a:pt x="316" y="437"/>
                  </a:cubicBezTo>
                  <a:cubicBezTo>
                    <a:pt x="312" y="436"/>
                    <a:pt x="312" y="436"/>
                    <a:pt x="312" y="436"/>
                  </a:cubicBezTo>
                  <a:cubicBezTo>
                    <a:pt x="312" y="433"/>
                    <a:pt x="312" y="433"/>
                    <a:pt x="312" y="433"/>
                  </a:cubicBezTo>
                  <a:cubicBezTo>
                    <a:pt x="316" y="434"/>
                    <a:pt x="316" y="434"/>
                    <a:pt x="316" y="434"/>
                  </a:cubicBezTo>
                  <a:close/>
                  <a:moveTo>
                    <a:pt x="316" y="459"/>
                  </a:moveTo>
                  <a:cubicBezTo>
                    <a:pt x="316" y="469"/>
                    <a:pt x="316" y="469"/>
                    <a:pt x="316" y="469"/>
                  </a:cubicBezTo>
                  <a:cubicBezTo>
                    <a:pt x="315" y="473"/>
                    <a:pt x="313" y="476"/>
                    <a:pt x="312" y="480"/>
                  </a:cubicBezTo>
                  <a:cubicBezTo>
                    <a:pt x="316" y="485"/>
                    <a:pt x="316" y="485"/>
                    <a:pt x="316" y="485"/>
                  </a:cubicBezTo>
                  <a:cubicBezTo>
                    <a:pt x="316" y="491"/>
                    <a:pt x="316" y="491"/>
                    <a:pt x="316" y="491"/>
                  </a:cubicBezTo>
                  <a:cubicBezTo>
                    <a:pt x="312" y="495"/>
                    <a:pt x="312" y="495"/>
                    <a:pt x="312" y="495"/>
                  </a:cubicBezTo>
                  <a:cubicBezTo>
                    <a:pt x="312" y="491"/>
                    <a:pt x="312" y="491"/>
                    <a:pt x="312" y="491"/>
                  </a:cubicBezTo>
                  <a:cubicBezTo>
                    <a:pt x="312" y="490"/>
                    <a:pt x="312" y="490"/>
                    <a:pt x="312" y="490"/>
                  </a:cubicBezTo>
                  <a:cubicBezTo>
                    <a:pt x="312" y="490"/>
                    <a:pt x="312" y="490"/>
                    <a:pt x="312" y="490"/>
                  </a:cubicBezTo>
                  <a:cubicBezTo>
                    <a:pt x="312" y="487"/>
                    <a:pt x="312" y="487"/>
                    <a:pt x="312" y="487"/>
                  </a:cubicBezTo>
                  <a:cubicBezTo>
                    <a:pt x="313" y="487"/>
                    <a:pt x="313" y="487"/>
                    <a:pt x="313" y="487"/>
                  </a:cubicBezTo>
                  <a:cubicBezTo>
                    <a:pt x="312" y="485"/>
                    <a:pt x="312" y="485"/>
                    <a:pt x="312" y="485"/>
                  </a:cubicBezTo>
                  <a:cubicBezTo>
                    <a:pt x="312" y="472"/>
                    <a:pt x="312" y="472"/>
                    <a:pt x="312" y="472"/>
                  </a:cubicBezTo>
                  <a:cubicBezTo>
                    <a:pt x="312" y="471"/>
                    <a:pt x="313" y="469"/>
                    <a:pt x="313" y="468"/>
                  </a:cubicBezTo>
                  <a:cubicBezTo>
                    <a:pt x="312" y="468"/>
                    <a:pt x="312" y="468"/>
                    <a:pt x="312" y="468"/>
                  </a:cubicBezTo>
                  <a:cubicBezTo>
                    <a:pt x="312" y="461"/>
                    <a:pt x="312" y="461"/>
                    <a:pt x="312" y="461"/>
                  </a:cubicBezTo>
                  <a:cubicBezTo>
                    <a:pt x="312" y="461"/>
                    <a:pt x="312" y="461"/>
                    <a:pt x="312" y="461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5" y="462"/>
                    <a:pt x="315" y="462"/>
                    <a:pt x="315" y="462"/>
                  </a:cubicBezTo>
                  <a:lnTo>
                    <a:pt x="316" y="459"/>
                  </a:lnTo>
                  <a:close/>
                  <a:moveTo>
                    <a:pt x="312" y="277"/>
                  </a:moveTo>
                  <a:cubicBezTo>
                    <a:pt x="312" y="284"/>
                    <a:pt x="312" y="284"/>
                    <a:pt x="312" y="284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09" y="279"/>
                    <a:pt x="309" y="279"/>
                    <a:pt x="309" y="279"/>
                  </a:cubicBezTo>
                  <a:cubicBezTo>
                    <a:pt x="312" y="277"/>
                    <a:pt x="312" y="277"/>
                    <a:pt x="312" y="277"/>
                  </a:cubicBezTo>
                  <a:close/>
                  <a:moveTo>
                    <a:pt x="312" y="293"/>
                  </a:moveTo>
                  <a:cubicBezTo>
                    <a:pt x="312" y="299"/>
                    <a:pt x="312" y="299"/>
                    <a:pt x="312" y="299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09" y="305"/>
                    <a:pt x="309" y="305"/>
                    <a:pt x="309" y="305"/>
                  </a:cubicBezTo>
                  <a:cubicBezTo>
                    <a:pt x="312" y="305"/>
                    <a:pt x="312" y="305"/>
                    <a:pt x="312" y="305"/>
                  </a:cubicBezTo>
                  <a:cubicBezTo>
                    <a:pt x="312" y="308"/>
                    <a:pt x="312" y="308"/>
                    <a:pt x="312" y="308"/>
                  </a:cubicBezTo>
                  <a:cubicBezTo>
                    <a:pt x="309" y="308"/>
                    <a:pt x="309" y="308"/>
                    <a:pt x="309" y="308"/>
                  </a:cubicBezTo>
                  <a:cubicBezTo>
                    <a:pt x="309" y="294"/>
                    <a:pt x="309" y="294"/>
                    <a:pt x="309" y="294"/>
                  </a:cubicBezTo>
                  <a:cubicBezTo>
                    <a:pt x="310" y="294"/>
                    <a:pt x="310" y="294"/>
                    <a:pt x="310" y="294"/>
                  </a:cubicBezTo>
                  <a:cubicBezTo>
                    <a:pt x="310" y="294"/>
                    <a:pt x="310" y="294"/>
                    <a:pt x="310" y="294"/>
                  </a:cubicBezTo>
                  <a:cubicBezTo>
                    <a:pt x="312" y="293"/>
                    <a:pt x="312" y="293"/>
                    <a:pt x="312" y="293"/>
                  </a:cubicBezTo>
                  <a:close/>
                  <a:moveTo>
                    <a:pt x="312" y="316"/>
                  </a:moveTo>
                  <a:cubicBezTo>
                    <a:pt x="312" y="320"/>
                    <a:pt x="312" y="320"/>
                    <a:pt x="312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09" y="316"/>
                    <a:pt x="309" y="316"/>
                    <a:pt x="309" y="316"/>
                  </a:cubicBezTo>
                  <a:cubicBezTo>
                    <a:pt x="312" y="316"/>
                    <a:pt x="312" y="316"/>
                    <a:pt x="312" y="316"/>
                  </a:cubicBezTo>
                  <a:close/>
                  <a:moveTo>
                    <a:pt x="312" y="325"/>
                  </a:moveTo>
                  <a:cubicBezTo>
                    <a:pt x="312" y="330"/>
                    <a:pt x="312" y="330"/>
                    <a:pt x="312" y="330"/>
                  </a:cubicBezTo>
                  <a:cubicBezTo>
                    <a:pt x="309" y="327"/>
                    <a:pt x="309" y="327"/>
                    <a:pt x="309" y="327"/>
                  </a:cubicBezTo>
                  <a:cubicBezTo>
                    <a:pt x="309" y="322"/>
                    <a:pt x="309" y="322"/>
                    <a:pt x="309" y="322"/>
                  </a:cubicBezTo>
                  <a:cubicBezTo>
                    <a:pt x="312" y="325"/>
                    <a:pt x="312" y="325"/>
                    <a:pt x="312" y="325"/>
                  </a:cubicBezTo>
                  <a:close/>
                  <a:moveTo>
                    <a:pt x="312" y="332"/>
                  </a:moveTo>
                  <a:cubicBezTo>
                    <a:pt x="312" y="336"/>
                    <a:pt x="312" y="336"/>
                    <a:pt x="312" y="336"/>
                  </a:cubicBezTo>
                  <a:cubicBezTo>
                    <a:pt x="311" y="337"/>
                    <a:pt x="311" y="337"/>
                    <a:pt x="311" y="337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12" y="342"/>
                    <a:pt x="312" y="342"/>
                    <a:pt x="312" y="342"/>
                  </a:cubicBezTo>
                  <a:cubicBezTo>
                    <a:pt x="309" y="340"/>
                    <a:pt x="309" y="340"/>
                    <a:pt x="309" y="340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10" y="333"/>
                    <a:pt x="311" y="333"/>
                    <a:pt x="312" y="332"/>
                  </a:cubicBezTo>
                  <a:close/>
                  <a:moveTo>
                    <a:pt x="312" y="353"/>
                  </a:moveTo>
                  <a:cubicBezTo>
                    <a:pt x="312" y="358"/>
                    <a:pt x="312" y="358"/>
                    <a:pt x="312" y="358"/>
                  </a:cubicBezTo>
                  <a:cubicBezTo>
                    <a:pt x="309" y="355"/>
                    <a:pt x="309" y="355"/>
                    <a:pt x="309" y="355"/>
                  </a:cubicBezTo>
                  <a:cubicBezTo>
                    <a:pt x="309" y="350"/>
                    <a:pt x="309" y="350"/>
                    <a:pt x="309" y="350"/>
                  </a:cubicBezTo>
                  <a:cubicBezTo>
                    <a:pt x="312" y="353"/>
                    <a:pt x="312" y="353"/>
                    <a:pt x="312" y="353"/>
                  </a:cubicBezTo>
                  <a:close/>
                  <a:moveTo>
                    <a:pt x="312" y="364"/>
                  </a:moveTo>
                  <a:cubicBezTo>
                    <a:pt x="312" y="368"/>
                    <a:pt x="312" y="368"/>
                    <a:pt x="312" y="368"/>
                  </a:cubicBezTo>
                  <a:cubicBezTo>
                    <a:pt x="309" y="366"/>
                    <a:pt x="309" y="366"/>
                    <a:pt x="309" y="366"/>
                  </a:cubicBezTo>
                  <a:cubicBezTo>
                    <a:pt x="309" y="361"/>
                    <a:pt x="309" y="361"/>
                    <a:pt x="309" y="361"/>
                  </a:cubicBezTo>
                  <a:cubicBezTo>
                    <a:pt x="312" y="364"/>
                    <a:pt x="312" y="364"/>
                    <a:pt x="312" y="364"/>
                  </a:cubicBezTo>
                  <a:close/>
                  <a:moveTo>
                    <a:pt x="312" y="382"/>
                  </a:moveTo>
                  <a:cubicBezTo>
                    <a:pt x="312" y="387"/>
                    <a:pt x="312" y="387"/>
                    <a:pt x="312" y="387"/>
                  </a:cubicBezTo>
                  <a:cubicBezTo>
                    <a:pt x="311" y="388"/>
                    <a:pt x="310" y="390"/>
                    <a:pt x="309" y="391"/>
                  </a:cubicBezTo>
                  <a:cubicBezTo>
                    <a:pt x="309" y="385"/>
                    <a:pt x="309" y="385"/>
                    <a:pt x="309" y="385"/>
                  </a:cubicBezTo>
                  <a:cubicBezTo>
                    <a:pt x="310" y="384"/>
                    <a:pt x="311" y="383"/>
                    <a:pt x="312" y="382"/>
                  </a:cubicBezTo>
                  <a:close/>
                  <a:moveTo>
                    <a:pt x="312" y="405"/>
                  </a:moveTo>
                  <a:cubicBezTo>
                    <a:pt x="312" y="408"/>
                    <a:pt x="312" y="408"/>
                    <a:pt x="312" y="408"/>
                  </a:cubicBezTo>
                  <a:cubicBezTo>
                    <a:pt x="309" y="408"/>
                    <a:pt x="309" y="408"/>
                    <a:pt x="309" y="408"/>
                  </a:cubicBezTo>
                  <a:cubicBezTo>
                    <a:pt x="309" y="405"/>
                    <a:pt x="309" y="405"/>
                    <a:pt x="309" y="405"/>
                  </a:cubicBezTo>
                  <a:cubicBezTo>
                    <a:pt x="312" y="405"/>
                    <a:pt x="312" y="405"/>
                    <a:pt x="312" y="405"/>
                  </a:cubicBezTo>
                  <a:close/>
                  <a:moveTo>
                    <a:pt x="312" y="419"/>
                  </a:moveTo>
                  <a:cubicBezTo>
                    <a:pt x="312" y="424"/>
                    <a:pt x="312" y="424"/>
                    <a:pt x="312" y="424"/>
                  </a:cubicBezTo>
                  <a:cubicBezTo>
                    <a:pt x="309" y="421"/>
                    <a:pt x="309" y="421"/>
                    <a:pt x="309" y="421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2" y="419"/>
                    <a:pt x="312" y="419"/>
                    <a:pt x="312" y="419"/>
                  </a:cubicBezTo>
                  <a:close/>
                  <a:moveTo>
                    <a:pt x="312" y="433"/>
                  </a:moveTo>
                  <a:cubicBezTo>
                    <a:pt x="312" y="436"/>
                    <a:pt x="312" y="436"/>
                    <a:pt x="312" y="436"/>
                  </a:cubicBezTo>
                  <a:cubicBezTo>
                    <a:pt x="309" y="436"/>
                    <a:pt x="309" y="436"/>
                    <a:pt x="309" y="436"/>
                  </a:cubicBezTo>
                  <a:cubicBezTo>
                    <a:pt x="309" y="433"/>
                    <a:pt x="309" y="433"/>
                    <a:pt x="309" y="433"/>
                  </a:cubicBezTo>
                  <a:cubicBezTo>
                    <a:pt x="312" y="433"/>
                    <a:pt x="312" y="433"/>
                    <a:pt x="312" y="433"/>
                  </a:cubicBezTo>
                  <a:close/>
                  <a:moveTo>
                    <a:pt x="312" y="449"/>
                  </a:moveTo>
                  <a:cubicBezTo>
                    <a:pt x="312" y="460"/>
                    <a:pt x="312" y="460"/>
                    <a:pt x="312" y="460"/>
                  </a:cubicBezTo>
                  <a:cubicBezTo>
                    <a:pt x="309" y="452"/>
                    <a:pt x="309" y="452"/>
                    <a:pt x="309" y="452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312" y="449"/>
                    <a:pt x="312" y="449"/>
                    <a:pt x="312" y="449"/>
                  </a:cubicBezTo>
                  <a:close/>
                  <a:moveTo>
                    <a:pt x="312" y="461"/>
                  </a:moveTo>
                  <a:cubicBezTo>
                    <a:pt x="309" y="458"/>
                    <a:pt x="309" y="458"/>
                    <a:pt x="309" y="458"/>
                  </a:cubicBezTo>
                  <a:cubicBezTo>
                    <a:pt x="309" y="463"/>
                    <a:pt x="309" y="463"/>
                    <a:pt x="309" y="463"/>
                  </a:cubicBezTo>
                  <a:cubicBezTo>
                    <a:pt x="311" y="464"/>
                    <a:pt x="311" y="464"/>
                    <a:pt x="311" y="464"/>
                  </a:cubicBezTo>
                  <a:cubicBezTo>
                    <a:pt x="309" y="464"/>
                    <a:pt x="309" y="464"/>
                    <a:pt x="309" y="464"/>
                  </a:cubicBezTo>
                  <a:cubicBezTo>
                    <a:pt x="309" y="467"/>
                    <a:pt x="309" y="467"/>
                    <a:pt x="309" y="467"/>
                  </a:cubicBezTo>
                  <a:cubicBezTo>
                    <a:pt x="312" y="468"/>
                    <a:pt x="312" y="468"/>
                    <a:pt x="312" y="468"/>
                  </a:cubicBezTo>
                  <a:cubicBezTo>
                    <a:pt x="312" y="461"/>
                    <a:pt x="312" y="461"/>
                    <a:pt x="312" y="461"/>
                  </a:cubicBezTo>
                  <a:close/>
                  <a:moveTo>
                    <a:pt x="312" y="472"/>
                  </a:moveTo>
                  <a:cubicBezTo>
                    <a:pt x="312" y="485"/>
                    <a:pt x="312" y="485"/>
                    <a:pt x="312" y="485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310" y="487"/>
                    <a:pt x="310" y="487"/>
                    <a:pt x="310" y="487"/>
                  </a:cubicBezTo>
                  <a:cubicBezTo>
                    <a:pt x="312" y="487"/>
                    <a:pt x="312" y="487"/>
                    <a:pt x="312" y="487"/>
                  </a:cubicBezTo>
                  <a:cubicBezTo>
                    <a:pt x="312" y="490"/>
                    <a:pt x="312" y="490"/>
                    <a:pt x="312" y="490"/>
                  </a:cubicBezTo>
                  <a:cubicBezTo>
                    <a:pt x="309" y="491"/>
                    <a:pt x="309" y="491"/>
                    <a:pt x="309" y="491"/>
                  </a:cubicBezTo>
                  <a:cubicBezTo>
                    <a:pt x="309" y="477"/>
                    <a:pt x="309" y="477"/>
                    <a:pt x="309" y="477"/>
                  </a:cubicBezTo>
                  <a:cubicBezTo>
                    <a:pt x="309" y="478"/>
                    <a:pt x="309" y="478"/>
                    <a:pt x="309" y="478"/>
                  </a:cubicBezTo>
                  <a:cubicBezTo>
                    <a:pt x="310" y="476"/>
                    <a:pt x="311" y="474"/>
                    <a:pt x="312" y="472"/>
                  </a:cubicBezTo>
                  <a:close/>
                  <a:moveTo>
                    <a:pt x="312" y="491"/>
                  </a:moveTo>
                  <a:cubicBezTo>
                    <a:pt x="312" y="495"/>
                    <a:pt x="312" y="495"/>
                    <a:pt x="312" y="495"/>
                  </a:cubicBezTo>
                  <a:cubicBezTo>
                    <a:pt x="309" y="498"/>
                    <a:pt x="309" y="498"/>
                    <a:pt x="309" y="498"/>
                  </a:cubicBezTo>
                  <a:cubicBezTo>
                    <a:pt x="309" y="493"/>
                    <a:pt x="309" y="493"/>
                    <a:pt x="309" y="493"/>
                  </a:cubicBezTo>
                  <a:lnTo>
                    <a:pt x="312" y="491"/>
                  </a:lnTo>
                  <a:close/>
                  <a:moveTo>
                    <a:pt x="309" y="280"/>
                  </a:moveTo>
                  <a:cubicBezTo>
                    <a:pt x="309" y="286"/>
                    <a:pt x="309" y="286"/>
                    <a:pt x="309" y="286"/>
                  </a:cubicBezTo>
                  <a:cubicBezTo>
                    <a:pt x="305" y="293"/>
                    <a:pt x="305" y="293"/>
                    <a:pt x="305" y="293"/>
                  </a:cubicBezTo>
                  <a:cubicBezTo>
                    <a:pt x="305" y="286"/>
                    <a:pt x="305" y="286"/>
                    <a:pt x="305" y="286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309" y="280"/>
                    <a:pt x="309" y="280"/>
                    <a:pt x="309" y="280"/>
                  </a:cubicBezTo>
                  <a:close/>
                  <a:moveTo>
                    <a:pt x="309" y="294"/>
                  </a:moveTo>
                  <a:cubicBezTo>
                    <a:pt x="309" y="308"/>
                    <a:pt x="309" y="308"/>
                    <a:pt x="309" y="308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305" y="316"/>
                    <a:pt x="305" y="316"/>
                    <a:pt x="305" y="316"/>
                  </a:cubicBezTo>
                  <a:cubicBezTo>
                    <a:pt x="305" y="305"/>
                    <a:pt x="305" y="305"/>
                    <a:pt x="305" y="305"/>
                  </a:cubicBezTo>
                  <a:cubicBezTo>
                    <a:pt x="306" y="305"/>
                    <a:pt x="306" y="305"/>
                    <a:pt x="306" y="305"/>
                  </a:cubicBezTo>
                  <a:cubicBezTo>
                    <a:pt x="308" y="299"/>
                    <a:pt x="308" y="299"/>
                    <a:pt x="308" y="299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6"/>
                    <a:pt x="308" y="295"/>
                    <a:pt x="309" y="294"/>
                  </a:cubicBezTo>
                  <a:close/>
                  <a:moveTo>
                    <a:pt x="309" y="316"/>
                  </a:moveTo>
                  <a:cubicBezTo>
                    <a:pt x="309" y="320"/>
                    <a:pt x="309" y="320"/>
                    <a:pt x="309" y="320"/>
                  </a:cubicBezTo>
                  <a:cubicBezTo>
                    <a:pt x="307" y="320"/>
                    <a:pt x="307" y="320"/>
                    <a:pt x="307" y="320"/>
                  </a:cubicBezTo>
                  <a:cubicBezTo>
                    <a:pt x="309" y="322"/>
                    <a:pt x="309" y="322"/>
                    <a:pt x="309" y="322"/>
                  </a:cubicBezTo>
                  <a:cubicBezTo>
                    <a:pt x="309" y="327"/>
                    <a:pt x="309" y="327"/>
                    <a:pt x="309" y="327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5" y="316"/>
                    <a:pt x="305" y="316"/>
                    <a:pt x="305" y="316"/>
                  </a:cubicBezTo>
                  <a:cubicBezTo>
                    <a:pt x="309" y="316"/>
                    <a:pt x="309" y="316"/>
                    <a:pt x="309" y="316"/>
                  </a:cubicBezTo>
                  <a:close/>
                  <a:moveTo>
                    <a:pt x="309" y="334"/>
                  </a:moveTo>
                  <a:cubicBezTo>
                    <a:pt x="309" y="340"/>
                    <a:pt x="309" y="340"/>
                    <a:pt x="309" y="340"/>
                  </a:cubicBezTo>
                  <a:cubicBezTo>
                    <a:pt x="308" y="339"/>
                    <a:pt x="308" y="339"/>
                    <a:pt x="308" y="339"/>
                  </a:cubicBezTo>
                  <a:cubicBezTo>
                    <a:pt x="307" y="340"/>
                    <a:pt x="306" y="340"/>
                    <a:pt x="305" y="341"/>
                  </a:cubicBezTo>
                  <a:cubicBezTo>
                    <a:pt x="305" y="331"/>
                    <a:pt x="305" y="331"/>
                    <a:pt x="305" y="331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lose/>
                  <a:moveTo>
                    <a:pt x="309" y="350"/>
                  </a:moveTo>
                  <a:cubicBezTo>
                    <a:pt x="309" y="355"/>
                    <a:pt x="309" y="355"/>
                    <a:pt x="309" y="355"/>
                  </a:cubicBezTo>
                  <a:cubicBezTo>
                    <a:pt x="305" y="351"/>
                    <a:pt x="305" y="351"/>
                    <a:pt x="305" y="351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9" y="350"/>
                    <a:pt x="309" y="350"/>
                    <a:pt x="309" y="350"/>
                  </a:cubicBezTo>
                  <a:close/>
                  <a:moveTo>
                    <a:pt x="309" y="361"/>
                  </a:moveTo>
                  <a:cubicBezTo>
                    <a:pt x="309" y="366"/>
                    <a:pt x="309" y="366"/>
                    <a:pt x="309" y="366"/>
                  </a:cubicBezTo>
                  <a:cubicBezTo>
                    <a:pt x="305" y="362"/>
                    <a:pt x="305" y="362"/>
                    <a:pt x="305" y="362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9" y="361"/>
                    <a:pt x="309" y="361"/>
                    <a:pt x="309" y="361"/>
                  </a:cubicBezTo>
                  <a:close/>
                  <a:moveTo>
                    <a:pt x="309" y="385"/>
                  </a:moveTo>
                  <a:cubicBezTo>
                    <a:pt x="309" y="391"/>
                    <a:pt x="309" y="391"/>
                    <a:pt x="309" y="391"/>
                  </a:cubicBezTo>
                  <a:cubicBezTo>
                    <a:pt x="308" y="392"/>
                    <a:pt x="306" y="394"/>
                    <a:pt x="305" y="396"/>
                  </a:cubicBezTo>
                  <a:cubicBezTo>
                    <a:pt x="305" y="390"/>
                    <a:pt x="305" y="390"/>
                    <a:pt x="305" y="390"/>
                  </a:cubicBezTo>
                  <a:cubicBezTo>
                    <a:pt x="306" y="389"/>
                    <a:pt x="308" y="387"/>
                    <a:pt x="309" y="385"/>
                  </a:cubicBezTo>
                  <a:close/>
                  <a:moveTo>
                    <a:pt x="309" y="405"/>
                  </a:moveTo>
                  <a:cubicBezTo>
                    <a:pt x="309" y="408"/>
                    <a:pt x="309" y="408"/>
                    <a:pt x="309" y="408"/>
                  </a:cubicBezTo>
                  <a:cubicBezTo>
                    <a:pt x="305" y="407"/>
                    <a:pt x="305" y="407"/>
                    <a:pt x="305" y="407"/>
                  </a:cubicBezTo>
                  <a:cubicBezTo>
                    <a:pt x="305" y="404"/>
                    <a:pt x="305" y="404"/>
                    <a:pt x="305" y="404"/>
                  </a:cubicBezTo>
                  <a:cubicBezTo>
                    <a:pt x="309" y="405"/>
                    <a:pt x="309" y="405"/>
                    <a:pt x="309" y="405"/>
                  </a:cubicBezTo>
                  <a:close/>
                  <a:moveTo>
                    <a:pt x="309" y="416"/>
                  </a:moveTo>
                  <a:cubicBezTo>
                    <a:pt x="309" y="421"/>
                    <a:pt x="309" y="421"/>
                    <a:pt x="309" y="421"/>
                  </a:cubicBezTo>
                  <a:cubicBezTo>
                    <a:pt x="305" y="417"/>
                    <a:pt x="305" y="417"/>
                    <a:pt x="305" y="417"/>
                  </a:cubicBezTo>
                  <a:cubicBezTo>
                    <a:pt x="305" y="412"/>
                    <a:pt x="305" y="412"/>
                    <a:pt x="305" y="412"/>
                  </a:cubicBezTo>
                  <a:cubicBezTo>
                    <a:pt x="309" y="416"/>
                    <a:pt x="309" y="416"/>
                    <a:pt x="309" y="416"/>
                  </a:cubicBezTo>
                  <a:close/>
                  <a:moveTo>
                    <a:pt x="309" y="433"/>
                  </a:moveTo>
                  <a:cubicBezTo>
                    <a:pt x="309" y="436"/>
                    <a:pt x="309" y="436"/>
                    <a:pt x="309" y="436"/>
                  </a:cubicBezTo>
                  <a:cubicBezTo>
                    <a:pt x="307" y="436"/>
                    <a:pt x="307" y="436"/>
                    <a:pt x="307" y="436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309" y="452"/>
                    <a:pt x="309" y="452"/>
                    <a:pt x="309" y="452"/>
                  </a:cubicBezTo>
                  <a:cubicBezTo>
                    <a:pt x="305" y="440"/>
                    <a:pt x="305" y="440"/>
                    <a:pt x="305" y="440"/>
                  </a:cubicBezTo>
                  <a:cubicBezTo>
                    <a:pt x="305" y="429"/>
                    <a:pt x="305" y="429"/>
                    <a:pt x="305" y="429"/>
                  </a:cubicBezTo>
                  <a:cubicBezTo>
                    <a:pt x="306" y="432"/>
                    <a:pt x="306" y="432"/>
                    <a:pt x="306" y="432"/>
                  </a:cubicBezTo>
                  <a:cubicBezTo>
                    <a:pt x="309" y="433"/>
                    <a:pt x="309" y="433"/>
                    <a:pt x="309" y="433"/>
                  </a:cubicBezTo>
                  <a:close/>
                  <a:moveTo>
                    <a:pt x="309" y="458"/>
                  </a:moveTo>
                  <a:cubicBezTo>
                    <a:pt x="309" y="463"/>
                    <a:pt x="309" y="463"/>
                    <a:pt x="309" y="463"/>
                  </a:cubicBezTo>
                  <a:cubicBezTo>
                    <a:pt x="305" y="459"/>
                    <a:pt x="305" y="459"/>
                    <a:pt x="305" y="459"/>
                  </a:cubicBezTo>
                  <a:cubicBezTo>
                    <a:pt x="305" y="454"/>
                    <a:pt x="305" y="454"/>
                    <a:pt x="305" y="454"/>
                  </a:cubicBezTo>
                  <a:cubicBezTo>
                    <a:pt x="309" y="458"/>
                    <a:pt x="309" y="458"/>
                    <a:pt x="309" y="458"/>
                  </a:cubicBezTo>
                  <a:close/>
                  <a:moveTo>
                    <a:pt x="309" y="464"/>
                  </a:moveTo>
                  <a:cubicBezTo>
                    <a:pt x="309" y="467"/>
                    <a:pt x="309" y="467"/>
                    <a:pt x="309" y="467"/>
                  </a:cubicBezTo>
                  <a:cubicBezTo>
                    <a:pt x="305" y="467"/>
                    <a:pt x="305" y="467"/>
                    <a:pt x="305" y="467"/>
                  </a:cubicBezTo>
                  <a:cubicBezTo>
                    <a:pt x="305" y="463"/>
                    <a:pt x="305" y="463"/>
                    <a:pt x="305" y="463"/>
                  </a:cubicBezTo>
                  <a:cubicBezTo>
                    <a:pt x="309" y="464"/>
                    <a:pt x="309" y="464"/>
                    <a:pt x="309" y="464"/>
                  </a:cubicBezTo>
                  <a:close/>
                  <a:moveTo>
                    <a:pt x="309" y="477"/>
                  </a:moveTo>
                  <a:cubicBezTo>
                    <a:pt x="309" y="491"/>
                    <a:pt x="309" y="491"/>
                    <a:pt x="309" y="491"/>
                  </a:cubicBezTo>
                  <a:cubicBezTo>
                    <a:pt x="309" y="491"/>
                    <a:pt x="309" y="491"/>
                    <a:pt x="309" y="491"/>
                  </a:cubicBezTo>
                  <a:cubicBezTo>
                    <a:pt x="307" y="495"/>
                    <a:pt x="307" y="495"/>
                    <a:pt x="307" y="495"/>
                  </a:cubicBezTo>
                  <a:cubicBezTo>
                    <a:pt x="309" y="493"/>
                    <a:pt x="309" y="493"/>
                    <a:pt x="309" y="493"/>
                  </a:cubicBezTo>
                  <a:cubicBezTo>
                    <a:pt x="309" y="498"/>
                    <a:pt x="309" y="498"/>
                    <a:pt x="309" y="498"/>
                  </a:cubicBezTo>
                  <a:cubicBezTo>
                    <a:pt x="305" y="501"/>
                    <a:pt x="305" y="501"/>
                    <a:pt x="305" y="501"/>
                  </a:cubicBezTo>
                  <a:cubicBezTo>
                    <a:pt x="305" y="473"/>
                    <a:pt x="305" y="473"/>
                    <a:pt x="305" y="473"/>
                  </a:cubicBezTo>
                  <a:cubicBezTo>
                    <a:pt x="309" y="477"/>
                    <a:pt x="309" y="477"/>
                    <a:pt x="309" y="477"/>
                  </a:cubicBezTo>
                  <a:cubicBezTo>
                    <a:pt x="309" y="477"/>
                    <a:pt x="309" y="477"/>
                    <a:pt x="309" y="477"/>
                  </a:cubicBezTo>
                  <a:cubicBezTo>
                    <a:pt x="309" y="477"/>
                    <a:pt x="309" y="477"/>
                    <a:pt x="309" y="477"/>
                  </a:cubicBezTo>
                  <a:close/>
                  <a:moveTo>
                    <a:pt x="305" y="286"/>
                  </a:moveTo>
                  <a:cubicBezTo>
                    <a:pt x="305" y="293"/>
                    <a:pt x="305" y="293"/>
                    <a:pt x="305" y="293"/>
                  </a:cubicBezTo>
                  <a:cubicBezTo>
                    <a:pt x="304" y="296"/>
                    <a:pt x="304" y="296"/>
                    <a:pt x="304" y="296"/>
                  </a:cubicBezTo>
                  <a:cubicBezTo>
                    <a:pt x="304" y="289"/>
                    <a:pt x="304" y="289"/>
                    <a:pt x="304" y="289"/>
                  </a:cubicBezTo>
                  <a:cubicBezTo>
                    <a:pt x="305" y="286"/>
                    <a:pt x="305" y="286"/>
                    <a:pt x="305" y="286"/>
                  </a:cubicBezTo>
                  <a:close/>
                  <a:moveTo>
                    <a:pt x="305" y="297"/>
                  </a:moveTo>
                  <a:cubicBezTo>
                    <a:pt x="305" y="301"/>
                    <a:pt x="305" y="301"/>
                    <a:pt x="305" y="301"/>
                  </a:cubicBezTo>
                  <a:cubicBezTo>
                    <a:pt x="304" y="302"/>
                    <a:pt x="304" y="302"/>
                    <a:pt x="304" y="302"/>
                  </a:cubicBezTo>
                  <a:cubicBezTo>
                    <a:pt x="304" y="298"/>
                    <a:pt x="304" y="298"/>
                    <a:pt x="304" y="298"/>
                  </a:cubicBezTo>
                  <a:cubicBezTo>
                    <a:pt x="305" y="297"/>
                    <a:pt x="305" y="297"/>
                    <a:pt x="305" y="297"/>
                  </a:cubicBezTo>
                  <a:close/>
                  <a:moveTo>
                    <a:pt x="305" y="305"/>
                  </a:moveTo>
                  <a:cubicBezTo>
                    <a:pt x="305" y="316"/>
                    <a:pt x="305" y="316"/>
                    <a:pt x="305" y="316"/>
                  </a:cubicBezTo>
                  <a:cubicBezTo>
                    <a:pt x="305" y="316"/>
                    <a:pt x="305" y="316"/>
                    <a:pt x="305" y="316"/>
                  </a:cubicBezTo>
                  <a:cubicBezTo>
                    <a:pt x="305" y="316"/>
                    <a:pt x="305" y="316"/>
                    <a:pt x="305" y="316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4" y="321"/>
                    <a:pt x="304" y="321"/>
                    <a:pt x="304" y="321"/>
                  </a:cubicBezTo>
                  <a:cubicBezTo>
                    <a:pt x="304" y="311"/>
                    <a:pt x="304" y="311"/>
                    <a:pt x="304" y="311"/>
                  </a:cubicBezTo>
                  <a:cubicBezTo>
                    <a:pt x="304" y="308"/>
                    <a:pt x="304" y="308"/>
                    <a:pt x="304" y="308"/>
                  </a:cubicBezTo>
                  <a:cubicBezTo>
                    <a:pt x="304" y="308"/>
                    <a:pt x="304" y="308"/>
                    <a:pt x="304" y="308"/>
                  </a:cubicBezTo>
                  <a:cubicBezTo>
                    <a:pt x="304" y="305"/>
                    <a:pt x="304" y="305"/>
                    <a:pt x="304" y="305"/>
                  </a:cubicBezTo>
                  <a:cubicBezTo>
                    <a:pt x="305" y="305"/>
                    <a:pt x="305" y="305"/>
                    <a:pt x="305" y="305"/>
                  </a:cubicBezTo>
                  <a:close/>
                  <a:moveTo>
                    <a:pt x="305" y="331"/>
                  </a:moveTo>
                  <a:cubicBezTo>
                    <a:pt x="305" y="341"/>
                    <a:pt x="305" y="341"/>
                    <a:pt x="305" y="341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38"/>
                    <a:pt x="304" y="338"/>
                    <a:pt x="304" y="338"/>
                  </a:cubicBezTo>
                  <a:cubicBezTo>
                    <a:pt x="305" y="337"/>
                    <a:pt x="305" y="337"/>
                    <a:pt x="305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29"/>
                    <a:pt x="304" y="329"/>
                    <a:pt x="304" y="329"/>
                  </a:cubicBezTo>
                  <a:cubicBezTo>
                    <a:pt x="305" y="331"/>
                    <a:pt x="305" y="331"/>
                    <a:pt x="305" y="331"/>
                  </a:cubicBezTo>
                  <a:close/>
                  <a:moveTo>
                    <a:pt x="305" y="346"/>
                  </a:moveTo>
                  <a:cubicBezTo>
                    <a:pt x="305" y="351"/>
                    <a:pt x="305" y="351"/>
                    <a:pt x="305" y="351"/>
                  </a:cubicBezTo>
                  <a:cubicBezTo>
                    <a:pt x="304" y="349"/>
                    <a:pt x="304" y="349"/>
                    <a:pt x="304" y="349"/>
                  </a:cubicBezTo>
                  <a:cubicBezTo>
                    <a:pt x="304" y="345"/>
                    <a:pt x="304" y="345"/>
                    <a:pt x="304" y="345"/>
                  </a:cubicBezTo>
                  <a:cubicBezTo>
                    <a:pt x="305" y="346"/>
                    <a:pt x="305" y="346"/>
                    <a:pt x="305" y="346"/>
                  </a:cubicBezTo>
                  <a:close/>
                  <a:moveTo>
                    <a:pt x="305" y="357"/>
                  </a:moveTo>
                  <a:cubicBezTo>
                    <a:pt x="305" y="362"/>
                    <a:pt x="305" y="362"/>
                    <a:pt x="305" y="362"/>
                  </a:cubicBezTo>
                  <a:cubicBezTo>
                    <a:pt x="304" y="360"/>
                    <a:pt x="304" y="360"/>
                    <a:pt x="304" y="360"/>
                  </a:cubicBezTo>
                  <a:cubicBezTo>
                    <a:pt x="304" y="355"/>
                    <a:pt x="304" y="355"/>
                    <a:pt x="304" y="355"/>
                  </a:cubicBezTo>
                  <a:cubicBezTo>
                    <a:pt x="305" y="357"/>
                    <a:pt x="305" y="357"/>
                    <a:pt x="305" y="357"/>
                  </a:cubicBezTo>
                  <a:close/>
                  <a:moveTo>
                    <a:pt x="305" y="390"/>
                  </a:moveTo>
                  <a:cubicBezTo>
                    <a:pt x="305" y="396"/>
                    <a:pt x="305" y="396"/>
                    <a:pt x="305" y="396"/>
                  </a:cubicBezTo>
                  <a:cubicBezTo>
                    <a:pt x="304" y="398"/>
                    <a:pt x="304" y="398"/>
                    <a:pt x="304" y="398"/>
                  </a:cubicBezTo>
                  <a:cubicBezTo>
                    <a:pt x="304" y="392"/>
                    <a:pt x="304" y="392"/>
                    <a:pt x="304" y="392"/>
                  </a:cubicBezTo>
                  <a:cubicBezTo>
                    <a:pt x="305" y="390"/>
                    <a:pt x="305" y="390"/>
                    <a:pt x="305" y="390"/>
                  </a:cubicBezTo>
                  <a:close/>
                  <a:moveTo>
                    <a:pt x="305" y="404"/>
                  </a:moveTo>
                  <a:cubicBezTo>
                    <a:pt x="305" y="407"/>
                    <a:pt x="305" y="407"/>
                    <a:pt x="305" y="407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304" y="404"/>
                    <a:pt x="304" y="404"/>
                    <a:pt x="304" y="404"/>
                  </a:cubicBezTo>
                  <a:cubicBezTo>
                    <a:pt x="305" y="404"/>
                    <a:pt x="305" y="404"/>
                    <a:pt x="305" y="404"/>
                  </a:cubicBezTo>
                  <a:close/>
                  <a:moveTo>
                    <a:pt x="305" y="412"/>
                  </a:moveTo>
                  <a:cubicBezTo>
                    <a:pt x="305" y="417"/>
                    <a:pt x="305" y="417"/>
                    <a:pt x="305" y="417"/>
                  </a:cubicBezTo>
                  <a:cubicBezTo>
                    <a:pt x="304" y="415"/>
                    <a:pt x="304" y="415"/>
                    <a:pt x="304" y="415"/>
                  </a:cubicBezTo>
                  <a:cubicBezTo>
                    <a:pt x="304" y="410"/>
                    <a:pt x="304" y="410"/>
                    <a:pt x="304" y="410"/>
                  </a:cubicBezTo>
                  <a:cubicBezTo>
                    <a:pt x="305" y="412"/>
                    <a:pt x="305" y="412"/>
                    <a:pt x="305" y="412"/>
                  </a:cubicBezTo>
                  <a:close/>
                  <a:moveTo>
                    <a:pt x="305" y="429"/>
                  </a:moveTo>
                  <a:cubicBezTo>
                    <a:pt x="305" y="440"/>
                    <a:pt x="305" y="440"/>
                    <a:pt x="305" y="440"/>
                  </a:cubicBezTo>
                  <a:cubicBezTo>
                    <a:pt x="304" y="435"/>
                    <a:pt x="304" y="435"/>
                    <a:pt x="304" y="435"/>
                  </a:cubicBezTo>
                  <a:cubicBezTo>
                    <a:pt x="304" y="435"/>
                    <a:pt x="304" y="435"/>
                    <a:pt x="304" y="435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5" y="429"/>
                    <a:pt x="305" y="429"/>
                    <a:pt x="305" y="429"/>
                  </a:cubicBezTo>
                  <a:close/>
                  <a:moveTo>
                    <a:pt x="305" y="454"/>
                  </a:moveTo>
                  <a:cubicBezTo>
                    <a:pt x="305" y="459"/>
                    <a:pt x="305" y="459"/>
                    <a:pt x="305" y="459"/>
                  </a:cubicBezTo>
                  <a:cubicBezTo>
                    <a:pt x="304" y="457"/>
                    <a:pt x="304" y="457"/>
                    <a:pt x="304" y="457"/>
                  </a:cubicBezTo>
                  <a:cubicBezTo>
                    <a:pt x="304" y="452"/>
                    <a:pt x="304" y="452"/>
                    <a:pt x="304" y="452"/>
                  </a:cubicBezTo>
                  <a:cubicBezTo>
                    <a:pt x="305" y="454"/>
                    <a:pt x="305" y="454"/>
                    <a:pt x="305" y="454"/>
                  </a:cubicBezTo>
                  <a:close/>
                  <a:moveTo>
                    <a:pt x="305" y="463"/>
                  </a:moveTo>
                  <a:cubicBezTo>
                    <a:pt x="305" y="467"/>
                    <a:pt x="305" y="467"/>
                    <a:pt x="305" y="467"/>
                  </a:cubicBezTo>
                  <a:cubicBezTo>
                    <a:pt x="304" y="466"/>
                    <a:pt x="304" y="466"/>
                    <a:pt x="304" y="466"/>
                  </a:cubicBezTo>
                  <a:cubicBezTo>
                    <a:pt x="304" y="463"/>
                    <a:pt x="304" y="463"/>
                    <a:pt x="304" y="463"/>
                  </a:cubicBezTo>
                  <a:cubicBezTo>
                    <a:pt x="305" y="463"/>
                    <a:pt x="305" y="463"/>
                    <a:pt x="305" y="463"/>
                  </a:cubicBezTo>
                  <a:close/>
                  <a:moveTo>
                    <a:pt x="305" y="473"/>
                  </a:moveTo>
                  <a:cubicBezTo>
                    <a:pt x="305" y="501"/>
                    <a:pt x="305" y="501"/>
                    <a:pt x="305" y="501"/>
                  </a:cubicBezTo>
                  <a:cubicBezTo>
                    <a:pt x="305" y="502"/>
                    <a:pt x="305" y="502"/>
                    <a:pt x="305" y="502"/>
                  </a:cubicBezTo>
                  <a:cubicBezTo>
                    <a:pt x="305" y="502"/>
                    <a:pt x="305" y="502"/>
                    <a:pt x="305" y="502"/>
                  </a:cubicBezTo>
                  <a:cubicBezTo>
                    <a:pt x="305" y="502"/>
                    <a:pt x="305" y="502"/>
                    <a:pt x="305" y="502"/>
                  </a:cubicBezTo>
                  <a:cubicBezTo>
                    <a:pt x="304" y="503"/>
                    <a:pt x="304" y="503"/>
                    <a:pt x="304" y="503"/>
                  </a:cubicBezTo>
                  <a:cubicBezTo>
                    <a:pt x="304" y="488"/>
                    <a:pt x="304" y="488"/>
                    <a:pt x="304" y="488"/>
                  </a:cubicBezTo>
                  <a:cubicBezTo>
                    <a:pt x="304" y="488"/>
                    <a:pt x="304" y="488"/>
                    <a:pt x="304" y="488"/>
                  </a:cubicBezTo>
                  <a:cubicBezTo>
                    <a:pt x="305" y="483"/>
                    <a:pt x="305" y="483"/>
                    <a:pt x="305" y="483"/>
                  </a:cubicBezTo>
                  <a:cubicBezTo>
                    <a:pt x="304" y="484"/>
                    <a:pt x="304" y="484"/>
                    <a:pt x="304" y="484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76"/>
                    <a:pt x="304" y="476"/>
                    <a:pt x="304" y="476"/>
                  </a:cubicBezTo>
                  <a:cubicBezTo>
                    <a:pt x="304" y="472"/>
                    <a:pt x="304" y="472"/>
                    <a:pt x="304" y="472"/>
                  </a:cubicBezTo>
                  <a:lnTo>
                    <a:pt x="305" y="473"/>
                  </a:lnTo>
                  <a:close/>
                  <a:moveTo>
                    <a:pt x="304" y="289"/>
                  </a:moveTo>
                  <a:cubicBezTo>
                    <a:pt x="304" y="296"/>
                    <a:pt x="304" y="296"/>
                    <a:pt x="304" y="296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3" y="290"/>
                    <a:pt x="303" y="290"/>
                    <a:pt x="303" y="290"/>
                  </a:cubicBezTo>
                  <a:cubicBezTo>
                    <a:pt x="304" y="289"/>
                    <a:pt x="304" y="289"/>
                    <a:pt x="304" y="289"/>
                  </a:cubicBezTo>
                  <a:close/>
                  <a:moveTo>
                    <a:pt x="304" y="298"/>
                  </a:moveTo>
                  <a:cubicBezTo>
                    <a:pt x="304" y="302"/>
                    <a:pt x="304" y="302"/>
                    <a:pt x="304" y="302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303" y="298"/>
                    <a:pt x="303" y="298"/>
                    <a:pt x="303" y="298"/>
                  </a:cubicBezTo>
                  <a:cubicBezTo>
                    <a:pt x="304" y="298"/>
                    <a:pt x="304" y="298"/>
                    <a:pt x="304" y="298"/>
                  </a:cubicBezTo>
                  <a:close/>
                  <a:moveTo>
                    <a:pt x="304" y="305"/>
                  </a:moveTo>
                  <a:cubicBezTo>
                    <a:pt x="304" y="308"/>
                    <a:pt x="304" y="308"/>
                    <a:pt x="304" y="308"/>
                  </a:cubicBezTo>
                  <a:cubicBezTo>
                    <a:pt x="303" y="308"/>
                    <a:pt x="303" y="308"/>
                    <a:pt x="303" y="308"/>
                  </a:cubicBezTo>
                  <a:cubicBezTo>
                    <a:pt x="303" y="305"/>
                    <a:pt x="303" y="305"/>
                    <a:pt x="303" y="305"/>
                  </a:cubicBezTo>
                  <a:cubicBezTo>
                    <a:pt x="304" y="305"/>
                    <a:pt x="304" y="305"/>
                    <a:pt x="304" y="305"/>
                  </a:cubicBezTo>
                  <a:close/>
                  <a:moveTo>
                    <a:pt x="304" y="311"/>
                  </a:moveTo>
                  <a:cubicBezTo>
                    <a:pt x="304" y="321"/>
                    <a:pt x="304" y="321"/>
                    <a:pt x="304" y="321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303" y="313"/>
                    <a:pt x="303" y="313"/>
                    <a:pt x="303" y="313"/>
                  </a:cubicBezTo>
                  <a:cubicBezTo>
                    <a:pt x="304" y="311"/>
                    <a:pt x="304" y="311"/>
                    <a:pt x="304" y="311"/>
                  </a:cubicBezTo>
                  <a:close/>
                  <a:moveTo>
                    <a:pt x="304" y="329"/>
                  </a:moveTo>
                  <a:cubicBezTo>
                    <a:pt x="304" y="337"/>
                    <a:pt x="304" y="337"/>
                    <a:pt x="304" y="337"/>
                  </a:cubicBezTo>
                  <a:cubicBezTo>
                    <a:pt x="303" y="337"/>
                    <a:pt x="303" y="337"/>
                    <a:pt x="303" y="337"/>
                  </a:cubicBezTo>
                  <a:cubicBezTo>
                    <a:pt x="303" y="334"/>
                    <a:pt x="303" y="334"/>
                    <a:pt x="303" y="334"/>
                  </a:cubicBezTo>
                  <a:cubicBezTo>
                    <a:pt x="303" y="334"/>
                    <a:pt x="303" y="334"/>
                    <a:pt x="303" y="334"/>
                  </a:cubicBezTo>
                  <a:cubicBezTo>
                    <a:pt x="303" y="333"/>
                    <a:pt x="303" y="333"/>
                    <a:pt x="303" y="333"/>
                  </a:cubicBezTo>
                  <a:cubicBezTo>
                    <a:pt x="303" y="328"/>
                    <a:pt x="303" y="328"/>
                    <a:pt x="303" y="328"/>
                  </a:cubicBezTo>
                  <a:cubicBezTo>
                    <a:pt x="304" y="329"/>
                    <a:pt x="304" y="329"/>
                    <a:pt x="304" y="329"/>
                  </a:cubicBezTo>
                  <a:close/>
                  <a:moveTo>
                    <a:pt x="304" y="338"/>
                  </a:moveTo>
                  <a:cubicBezTo>
                    <a:pt x="304" y="343"/>
                    <a:pt x="304" y="343"/>
                    <a:pt x="304" y="343"/>
                  </a:cubicBezTo>
                  <a:cubicBezTo>
                    <a:pt x="303" y="343"/>
                    <a:pt x="303" y="343"/>
                    <a:pt x="303" y="343"/>
                  </a:cubicBezTo>
                  <a:cubicBezTo>
                    <a:pt x="303" y="339"/>
                    <a:pt x="303" y="339"/>
                    <a:pt x="303" y="339"/>
                  </a:cubicBezTo>
                  <a:cubicBezTo>
                    <a:pt x="304" y="338"/>
                    <a:pt x="304" y="338"/>
                    <a:pt x="304" y="338"/>
                  </a:cubicBezTo>
                  <a:close/>
                  <a:moveTo>
                    <a:pt x="304" y="345"/>
                  </a:moveTo>
                  <a:cubicBezTo>
                    <a:pt x="304" y="349"/>
                    <a:pt x="304" y="349"/>
                    <a:pt x="304" y="349"/>
                  </a:cubicBezTo>
                  <a:cubicBezTo>
                    <a:pt x="303" y="349"/>
                    <a:pt x="303" y="349"/>
                    <a:pt x="303" y="349"/>
                  </a:cubicBezTo>
                  <a:cubicBezTo>
                    <a:pt x="303" y="344"/>
                    <a:pt x="303" y="344"/>
                    <a:pt x="303" y="344"/>
                  </a:cubicBezTo>
                  <a:cubicBezTo>
                    <a:pt x="304" y="345"/>
                    <a:pt x="304" y="345"/>
                    <a:pt x="304" y="345"/>
                  </a:cubicBezTo>
                  <a:close/>
                  <a:moveTo>
                    <a:pt x="304" y="355"/>
                  </a:moveTo>
                  <a:cubicBezTo>
                    <a:pt x="304" y="360"/>
                    <a:pt x="304" y="360"/>
                    <a:pt x="304" y="360"/>
                  </a:cubicBezTo>
                  <a:cubicBezTo>
                    <a:pt x="303" y="359"/>
                    <a:pt x="303" y="359"/>
                    <a:pt x="303" y="359"/>
                  </a:cubicBezTo>
                  <a:cubicBezTo>
                    <a:pt x="303" y="354"/>
                    <a:pt x="303" y="354"/>
                    <a:pt x="303" y="354"/>
                  </a:cubicBezTo>
                  <a:cubicBezTo>
                    <a:pt x="304" y="355"/>
                    <a:pt x="304" y="355"/>
                    <a:pt x="304" y="355"/>
                  </a:cubicBezTo>
                  <a:close/>
                  <a:moveTo>
                    <a:pt x="304" y="392"/>
                  </a:moveTo>
                  <a:cubicBezTo>
                    <a:pt x="304" y="398"/>
                    <a:pt x="304" y="398"/>
                    <a:pt x="304" y="398"/>
                  </a:cubicBezTo>
                  <a:cubicBezTo>
                    <a:pt x="303" y="399"/>
                    <a:pt x="303" y="399"/>
                    <a:pt x="303" y="399"/>
                  </a:cubicBezTo>
                  <a:cubicBezTo>
                    <a:pt x="303" y="393"/>
                    <a:pt x="303" y="393"/>
                    <a:pt x="303" y="393"/>
                  </a:cubicBezTo>
                  <a:cubicBezTo>
                    <a:pt x="304" y="392"/>
                    <a:pt x="304" y="392"/>
                    <a:pt x="304" y="392"/>
                  </a:cubicBezTo>
                  <a:close/>
                  <a:moveTo>
                    <a:pt x="304" y="404"/>
                  </a:moveTo>
                  <a:cubicBezTo>
                    <a:pt x="304" y="407"/>
                    <a:pt x="304" y="407"/>
                    <a:pt x="304" y="407"/>
                  </a:cubicBezTo>
                  <a:cubicBezTo>
                    <a:pt x="303" y="407"/>
                    <a:pt x="303" y="407"/>
                    <a:pt x="303" y="407"/>
                  </a:cubicBezTo>
                  <a:cubicBezTo>
                    <a:pt x="303" y="404"/>
                    <a:pt x="303" y="404"/>
                    <a:pt x="303" y="404"/>
                  </a:cubicBezTo>
                  <a:cubicBezTo>
                    <a:pt x="304" y="404"/>
                    <a:pt x="304" y="404"/>
                    <a:pt x="304" y="404"/>
                  </a:cubicBezTo>
                  <a:close/>
                  <a:moveTo>
                    <a:pt x="304" y="410"/>
                  </a:moveTo>
                  <a:cubicBezTo>
                    <a:pt x="304" y="415"/>
                    <a:pt x="304" y="415"/>
                    <a:pt x="304" y="415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03" y="410"/>
                    <a:pt x="303" y="410"/>
                    <a:pt x="303" y="410"/>
                  </a:cubicBezTo>
                  <a:cubicBezTo>
                    <a:pt x="304" y="410"/>
                    <a:pt x="304" y="410"/>
                    <a:pt x="304" y="410"/>
                  </a:cubicBezTo>
                  <a:close/>
                  <a:moveTo>
                    <a:pt x="304" y="424"/>
                  </a:moveTo>
                  <a:cubicBezTo>
                    <a:pt x="304" y="435"/>
                    <a:pt x="304" y="435"/>
                    <a:pt x="304" y="435"/>
                  </a:cubicBezTo>
                  <a:cubicBezTo>
                    <a:pt x="303" y="435"/>
                    <a:pt x="303" y="435"/>
                    <a:pt x="303" y="435"/>
                  </a:cubicBezTo>
                  <a:cubicBezTo>
                    <a:pt x="303" y="421"/>
                    <a:pt x="303" y="421"/>
                    <a:pt x="303" y="421"/>
                  </a:cubicBezTo>
                  <a:cubicBezTo>
                    <a:pt x="304" y="424"/>
                    <a:pt x="304" y="424"/>
                    <a:pt x="304" y="424"/>
                  </a:cubicBezTo>
                  <a:close/>
                  <a:moveTo>
                    <a:pt x="304" y="452"/>
                  </a:moveTo>
                  <a:cubicBezTo>
                    <a:pt x="304" y="457"/>
                    <a:pt x="304" y="457"/>
                    <a:pt x="304" y="457"/>
                  </a:cubicBezTo>
                  <a:cubicBezTo>
                    <a:pt x="303" y="456"/>
                    <a:pt x="303" y="456"/>
                    <a:pt x="303" y="456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2"/>
                    <a:pt x="304" y="452"/>
                    <a:pt x="304" y="452"/>
                  </a:cubicBezTo>
                  <a:close/>
                  <a:moveTo>
                    <a:pt x="304" y="463"/>
                  </a:moveTo>
                  <a:cubicBezTo>
                    <a:pt x="304" y="466"/>
                    <a:pt x="304" y="466"/>
                    <a:pt x="304" y="466"/>
                  </a:cubicBezTo>
                  <a:cubicBezTo>
                    <a:pt x="303" y="466"/>
                    <a:pt x="303" y="466"/>
                    <a:pt x="303" y="466"/>
                  </a:cubicBezTo>
                  <a:cubicBezTo>
                    <a:pt x="303" y="463"/>
                    <a:pt x="303" y="463"/>
                    <a:pt x="303" y="463"/>
                  </a:cubicBezTo>
                  <a:cubicBezTo>
                    <a:pt x="304" y="463"/>
                    <a:pt x="304" y="463"/>
                    <a:pt x="304" y="463"/>
                  </a:cubicBezTo>
                  <a:close/>
                  <a:moveTo>
                    <a:pt x="304" y="472"/>
                  </a:moveTo>
                  <a:cubicBezTo>
                    <a:pt x="304" y="476"/>
                    <a:pt x="304" y="476"/>
                    <a:pt x="304" y="476"/>
                  </a:cubicBezTo>
                  <a:cubicBezTo>
                    <a:pt x="303" y="476"/>
                    <a:pt x="303" y="476"/>
                    <a:pt x="303" y="476"/>
                  </a:cubicBezTo>
                  <a:cubicBezTo>
                    <a:pt x="303" y="471"/>
                    <a:pt x="303" y="471"/>
                    <a:pt x="303" y="471"/>
                  </a:cubicBezTo>
                  <a:cubicBezTo>
                    <a:pt x="304" y="472"/>
                    <a:pt x="304" y="472"/>
                    <a:pt x="304" y="472"/>
                  </a:cubicBezTo>
                  <a:close/>
                  <a:moveTo>
                    <a:pt x="304" y="477"/>
                  </a:moveTo>
                  <a:cubicBezTo>
                    <a:pt x="304" y="484"/>
                    <a:pt x="304" y="484"/>
                    <a:pt x="304" y="484"/>
                  </a:cubicBezTo>
                  <a:cubicBezTo>
                    <a:pt x="303" y="485"/>
                    <a:pt x="303" y="485"/>
                    <a:pt x="303" y="485"/>
                  </a:cubicBezTo>
                  <a:cubicBezTo>
                    <a:pt x="303" y="477"/>
                    <a:pt x="303" y="477"/>
                    <a:pt x="303" y="477"/>
                  </a:cubicBezTo>
                  <a:cubicBezTo>
                    <a:pt x="304" y="477"/>
                    <a:pt x="304" y="477"/>
                    <a:pt x="304" y="477"/>
                  </a:cubicBezTo>
                  <a:close/>
                  <a:moveTo>
                    <a:pt x="304" y="488"/>
                  </a:moveTo>
                  <a:cubicBezTo>
                    <a:pt x="304" y="503"/>
                    <a:pt x="304" y="503"/>
                    <a:pt x="304" y="503"/>
                  </a:cubicBezTo>
                  <a:cubicBezTo>
                    <a:pt x="303" y="504"/>
                    <a:pt x="303" y="504"/>
                    <a:pt x="303" y="504"/>
                  </a:cubicBezTo>
                  <a:cubicBezTo>
                    <a:pt x="303" y="494"/>
                    <a:pt x="303" y="494"/>
                    <a:pt x="303" y="494"/>
                  </a:cubicBezTo>
                  <a:cubicBezTo>
                    <a:pt x="303" y="494"/>
                    <a:pt x="303" y="494"/>
                    <a:pt x="303" y="494"/>
                  </a:cubicBezTo>
                  <a:cubicBezTo>
                    <a:pt x="303" y="491"/>
                    <a:pt x="303" y="491"/>
                    <a:pt x="303" y="491"/>
                  </a:cubicBezTo>
                  <a:cubicBezTo>
                    <a:pt x="303" y="492"/>
                    <a:pt x="303" y="492"/>
                    <a:pt x="303" y="492"/>
                  </a:cubicBezTo>
                  <a:cubicBezTo>
                    <a:pt x="303" y="488"/>
                    <a:pt x="303" y="488"/>
                    <a:pt x="303" y="488"/>
                  </a:cubicBezTo>
                  <a:lnTo>
                    <a:pt x="304" y="488"/>
                  </a:lnTo>
                  <a:close/>
                  <a:moveTo>
                    <a:pt x="303" y="290"/>
                  </a:moveTo>
                  <a:cubicBezTo>
                    <a:pt x="303" y="297"/>
                    <a:pt x="303" y="297"/>
                    <a:pt x="303" y="297"/>
                  </a:cubicBezTo>
                  <a:cubicBezTo>
                    <a:pt x="302" y="299"/>
                    <a:pt x="302" y="299"/>
                    <a:pt x="302" y="299"/>
                  </a:cubicBezTo>
                  <a:cubicBezTo>
                    <a:pt x="303" y="298"/>
                    <a:pt x="303" y="298"/>
                    <a:pt x="303" y="29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301" y="303"/>
                    <a:pt x="301" y="303"/>
                    <a:pt x="301" y="303"/>
                  </a:cubicBezTo>
                  <a:cubicBezTo>
                    <a:pt x="301" y="293"/>
                    <a:pt x="301" y="293"/>
                    <a:pt x="301" y="293"/>
                  </a:cubicBezTo>
                  <a:cubicBezTo>
                    <a:pt x="303" y="290"/>
                    <a:pt x="303" y="290"/>
                    <a:pt x="303" y="290"/>
                  </a:cubicBezTo>
                  <a:close/>
                  <a:moveTo>
                    <a:pt x="303" y="305"/>
                  </a:moveTo>
                  <a:cubicBezTo>
                    <a:pt x="303" y="308"/>
                    <a:pt x="303" y="308"/>
                    <a:pt x="303" y="308"/>
                  </a:cubicBezTo>
                  <a:cubicBezTo>
                    <a:pt x="301" y="308"/>
                    <a:pt x="301" y="308"/>
                    <a:pt x="301" y="308"/>
                  </a:cubicBezTo>
                  <a:cubicBezTo>
                    <a:pt x="301" y="305"/>
                    <a:pt x="301" y="305"/>
                    <a:pt x="301" y="305"/>
                  </a:cubicBezTo>
                  <a:cubicBezTo>
                    <a:pt x="303" y="305"/>
                    <a:pt x="303" y="305"/>
                    <a:pt x="303" y="305"/>
                  </a:cubicBezTo>
                  <a:close/>
                  <a:moveTo>
                    <a:pt x="303" y="313"/>
                  </a:moveTo>
                  <a:cubicBezTo>
                    <a:pt x="303" y="321"/>
                    <a:pt x="303" y="321"/>
                    <a:pt x="303" y="321"/>
                  </a:cubicBezTo>
                  <a:cubicBezTo>
                    <a:pt x="301" y="319"/>
                    <a:pt x="301" y="319"/>
                    <a:pt x="301" y="319"/>
                  </a:cubicBezTo>
                  <a:cubicBezTo>
                    <a:pt x="301" y="314"/>
                    <a:pt x="301" y="314"/>
                    <a:pt x="301" y="314"/>
                  </a:cubicBezTo>
                  <a:cubicBezTo>
                    <a:pt x="302" y="315"/>
                    <a:pt x="302" y="315"/>
                    <a:pt x="302" y="315"/>
                  </a:cubicBezTo>
                  <a:cubicBezTo>
                    <a:pt x="303" y="313"/>
                    <a:pt x="303" y="313"/>
                    <a:pt x="303" y="313"/>
                  </a:cubicBezTo>
                  <a:close/>
                  <a:moveTo>
                    <a:pt x="303" y="328"/>
                  </a:moveTo>
                  <a:cubicBezTo>
                    <a:pt x="303" y="333"/>
                    <a:pt x="303" y="333"/>
                    <a:pt x="303" y="333"/>
                  </a:cubicBezTo>
                  <a:cubicBezTo>
                    <a:pt x="301" y="332"/>
                    <a:pt x="301" y="332"/>
                    <a:pt x="301" y="332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8"/>
                    <a:pt x="303" y="328"/>
                    <a:pt x="303" y="328"/>
                  </a:cubicBezTo>
                  <a:close/>
                  <a:moveTo>
                    <a:pt x="303" y="334"/>
                  </a:moveTo>
                  <a:cubicBezTo>
                    <a:pt x="301" y="333"/>
                    <a:pt x="301" y="333"/>
                    <a:pt x="301" y="333"/>
                  </a:cubicBezTo>
                  <a:cubicBezTo>
                    <a:pt x="301" y="337"/>
                    <a:pt x="301" y="337"/>
                    <a:pt x="301" y="337"/>
                  </a:cubicBezTo>
                  <a:cubicBezTo>
                    <a:pt x="303" y="337"/>
                    <a:pt x="303" y="337"/>
                    <a:pt x="303" y="337"/>
                  </a:cubicBezTo>
                  <a:cubicBezTo>
                    <a:pt x="303" y="334"/>
                    <a:pt x="303" y="334"/>
                    <a:pt x="303" y="334"/>
                  </a:cubicBezTo>
                  <a:close/>
                  <a:moveTo>
                    <a:pt x="303" y="339"/>
                  </a:moveTo>
                  <a:cubicBezTo>
                    <a:pt x="303" y="343"/>
                    <a:pt x="303" y="343"/>
                    <a:pt x="303" y="343"/>
                  </a:cubicBezTo>
                  <a:cubicBezTo>
                    <a:pt x="302" y="343"/>
                    <a:pt x="302" y="343"/>
                    <a:pt x="302" y="343"/>
                  </a:cubicBezTo>
                  <a:cubicBezTo>
                    <a:pt x="303" y="344"/>
                    <a:pt x="303" y="344"/>
                    <a:pt x="303" y="344"/>
                  </a:cubicBezTo>
                  <a:cubicBezTo>
                    <a:pt x="303" y="349"/>
                    <a:pt x="303" y="349"/>
                    <a:pt x="303" y="349"/>
                  </a:cubicBezTo>
                  <a:cubicBezTo>
                    <a:pt x="301" y="347"/>
                    <a:pt x="301" y="347"/>
                    <a:pt x="301" y="347"/>
                  </a:cubicBezTo>
                  <a:cubicBezTo>
                    <a:pt x="301" y="340"/>
                    <a:pt x="301" y="340"/>
                    <a:pt x="301" y="340"/>
                  </a:cubicBezTo>
                  <a:cubicBezTo>
                    <a:pt x="303" y="339"/>
                    <a:pt x="303" y="339"/>
                    <a:pt x="303" y="339"/>
                  </a:cubicBezTo>
                  <a:close/>
                  <a:moveTo>
                    <a:pt x="303" y="354"/>
                  </a:moveTo>
                  <a:cubicBezTo>
                    <a:pt x="303" y="359"/>
                    <a:pt x="303" y="359"/>
                    <a:pt x="303" y="359"/>
                  </a:cubicBezTo>
                  <a:cubicBezTo>
                    <a:pt x="301" y="358"/>
                    <a:pt x="301" y="358"/>
                    <a:pt x="301" y="358"/>
                  </a:cubicBezTo>
                  <a:cubicBezTo>
                    <a:pt x="301" y="353"/>
                    <a:pt x="301" y="353"/>
                    <a:pt x="301" y="353"/>
                  </a:cubicBezTo>
                  <a:cubicBezTo>
                    <a:pt x="303" y="354"/>
                    <a:pt x="303" y="354"/>
                    <a:pt x="303" y="354"/>
                  </a:cubicBezTo>
                  <a:close/>
                  <a:moveTo>
                    <a:pt x="303" y="393"/>
                  </a:moveTo>
                  <a:cubicBezTo>
                    <a:pt x="303" y="399"/>
                    <a:pt x="303" y="399"/>
                    <a:pt x="303" y="399"/>
                  </a:cubicBezTo>
                  <a:cubicBezTo>
                    <a:pt x="301" y="401"/>
                    <a:pt x="301" y="401"/>
                    <a:pt x="301" y="401"/>
                  </a:cubicBezTo>
                  <a:cubicBezTo>
                    <a:pt x="301" y="395"/>
                    <a:pt x="301" y="395"/>
                    <a:pt x="301" y="395"/>
                  </a:cubicBezTo>
                  <a:cubicBezTo>
                    <a:pt x="303" y="393"/>
                    <a:pt x="303" y="393"/>
                    <a:pt x="303" y="393"/>
                  </a:cubicBezTo>
                  <a:close/>
                  <a:moveTo>
                    <a:pt x="303" y="404"/>
                  </a:moveTo>
                  <a:cubicBezTo>
                    <a:pt x="303" y="407"/>
                    <a:pt x="303" y="407"/>
                    <a:pt x="303" y="407"/>
                  </a:cubicBezTo>
                  <a:cubicBezTo>
                    <a:pt x="301" y="407"/>
                    <a:pt x="301" y="407"/>
                    <a:pt x="301" y="407"/>
                  </a:cubicBezTo>
                  <a:cubicBezTo>
                    <a:pt x="301" y="404"/>
                    <a:pt x="301" y="404"/>
                    <a:pt x="301" y="404"/>
                  </a:cubicBezTo>
                  <a:cubicBezTo>
                    <a:pt x="303" y="404"/>
                    <a:pt x="303" y="404"/>
                    <a:pt x="303" y="404"/>
                  </a:cubicBezTo>
                  <a:close/>
                  <a:moveTo>
                    <a:pt x="303" y="410"/>
                  </a:moveTo>
                  <a:cubicBezTo>
                    <a:pt x="303" y="414"/>
                    <a:pt x="303" y="414"/>
                    <a:pt x="303" y="414"/>
                  </a:cubicBezTo>
                  <a:cubicBezTo>
                    <a:pt x="301" y="413"/>
                    <a:pt x="301" y="413"/>
                    <a:pt x="301" y="413"/>
                  </a:cubicBezTo>
                  <a:cubicBezTo>
                    <a:pt x="301" y="408"/>
                    <a:pt x="301" y="408"/>
                    <a:pt x="301" y="408"/>
                  </a:cubicBezTo>
                  <a:cubicBezTo>
                    <a:pt x="303" y="410"/>
                    <a:pt x="303" y="410"/>
                    <a:pt x="303" y="410"/>
                  </a:cubicBezTo>
                  <a:close/>
                  <a:moveTo>
                    <a:pt x="303" y="421"/>
                  </a:moveTo>
                  <a:cubicBezTo>
                    <a:pt x="303" y="435"/>
                    <a:pt x="303" y="435"/>
                    <a:pt x="303" y="435"/>
                  </a:cubicBezTo>
                  <a:cubicBezTo>
                    <a:pt x="301" y="435"/>
                    <a:pt x="301" y="435"/>
                    <a:pt x="301" y="435"/>
                  </a:cubicBezTo>
                  <a:cubicBezTo>
                    <a:pt x="301" y="431"/>
                    <a:pt x="301" y="431"/>
                    <a:pt x="301" y="431"/>
                  </a:cubicBezTo>
                  <a:cubicBezTo>
                    <a:pt x="303" y="432"/>
                    <a:pt x="303" y="432"/>
                    <a:pt x="303" y="432"/>
                  </a:cubicBezTo>
                  <a:cubicBezTo>
                    <a:pt x="301" y="427"/>
                    <a:pt x="301" y="427"/>
                    <a:pt x="301" y="427"/>
                  </a:cubicBezTo>
                  <a:cubicBezTo>
                    <a:pt x="301" y="416"/>
                    <a:pt x="301" y="416"/>
                    <a:pt x="301" y="416"/>
                  </a:cubicBezTo>
                  <a:cubicBezTo>
                    <a:pt x="303" y="421"/>
                    <a:pt x="303" y="421"/>
                    <a:pt x="303" y="421"/>
                  </a:cubicBezTo>
                  <a:close/>
                  <a:moveTo>
                    <a:pt x="303" y="451"/>
                  </a:moveTo>
                  <a:cubicBezTo>
                    <a:pt x="303" y="456"/>
                    <a:pt x="303" y="456"/>
                    <a:pt x="303" y="456"/>
                  </a:cubicBezTo>
                  <a:cubicBezTo>
                    <a:pt x="301" y="455"/>
                    <a:pt x="301" y="455"/>
                    <a:pt x="301" y="455"/>
                  </a:cubicBezTo>
                  <a:cubicBezTo>
                    <a:pt x="301" y="450"/>
                    <a:pt x="301" y="450"/>
                    <a:pt x="301" y="450"/>
                  </a:cubicBezTo>
                  <a:cubicBezTo>
                    <a:pt x="303" y="451"/>
                    <a:pt x="303" y="451"/>
                    <a:pt x="303" y="451"/>
                  </a:cubicBezTo>
                  <a:close/>
                  <a:moveTo>
                    <a:pt x="303" y="463"/>
                  </a:moveTo>
                  <a:cubicBezTo>
                    <a:pt x="303" y="466"/>
                    <a:pt x="303" y="466"/>
                    <a:pt x="303" y="466"/>
                  </a:cubicBezTo>
                  <a:cubicBezTo>
                    <a:pt x="301" y="466"/>
                    <a:pt x="301" y="466"/>
                    <a:pt x="301" y="466"/>
                  </a:cubicBezTo>
                  <a:cubicBezTo>
                    <a:pt x="301" y="463"/>
                    <a:pt x="301" y="463"/>
                    <a:pt x="301" y="463"/>
                  </a:cubicBezTo>
                  <a:cubicBezTo>
                    <a:pt x="303" y="463"/>
                    <a:pt x="303" y="463"/>
                    <a:pt x="303" y="463"/>
                  </a:cubicBezTo>
                  <a:close/>
                  <a:moveTo>
                    <a:pt x="303" y="471"/>
                  </a:moveTo>
                  <a:cubicBezTo>
                    <a:pt x="303" y="476"/>
                    <a:pt x="303" y="476"/>
                    <a:pt x="303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301" y="469"/>
                    <a:pt x="301" y="469"/>
                    <a:pt x="301" y="469"/>
                  </a:cubicBezTo>
                  <a:cubicBezTo>
                    <a:pt x="303" y="471"/>
                    <a:pt x="303" y="471"/>
                    <a:pt x="303" y="471"/>
                  </a:cubicBezTo>
                  <a:close/>
                  <a:moveTo>
                    <a:pt x="303" y="477"/>
                  </a:moveTo>
                  <a:cubicBezTo>
                    <a:pt x="303" y="485"/>
                    <a:pt x="303" y="485"/>
                    <a:pt x="303" y="485"/>
                  </a:cubicBezTo>
                  <a:cubicBezTo>
                    <a:pt x="301" y="487"/>
                    <a:pt x="301" y="487"/>
                    <a:pt x="301" y="487"/>
                  </a:cubicBezTo>
                  <a:cubicBezTo>
                    <a:pt x="301" y="482"/>
                    <a:pt x="301" y="482"/>
                    <a:pt x="301" y="482"/>
                  </a:cubicBezTo>
                  <a:cubicBezTo>
                    <a:pt x="303" y="481"/>
                    <a:pt x="303" y="481"/>
                    <a:pt x="303" y="481"/>
                  </a:cubicBezTo>
                  <a:cubicBezTo>
                    <a:pt x="301" y="481"/>
                    <a:pt x="301" y="481"/>
                    <a:pt x="301" y="481"/>
                  </a:cubicBezTo>
                  <a:cubicBezTo>
                    <a:pt x="301" y="478"/>
                    <a:pt x="301" y="478"/>
                    <a:pt x="301" y="478"/>
                  </a:cubicBezTo>
                  <a:cubicBezTo>
                    <a:pt x="303" y="477"/>
                    <a:pt x="303" y="477"/>
                    <a:pt x="303" y="477"/>
                  </a:cubicBezTo>
                  <a:close/>
                  <a:moveTo>
                    <a:pt x="303" y="488"/>
                  </a:moveTo>
                  <a:cubicBezTo>
                    <a:pt x="303" y="492"/>
                    <a:pt x="303" y="492"/>
                    <a:pt x="303" y="492"/>
                  </a:cubicBezTo>
                  <a:cubicBezTo>
                    <a:pt x="302" y="492"/>
                    <a:pt x="302" y="492"/>
                    <a:pt x="302" y="492"/>
                  </a:cubicBezTo>
                  <a:cubicBezTo>
                    <a:pt x="303" y="494"/>
                    <a:pt x="303" y="494"/>
                    <a:pt x="303" y="494"/>
                  </a:cubicBezTo>
                  <a:cubicBezTo>
                    <a:pt x="303" y="504"/>
                    <a:pt x="303" y="504"/>
                    <a:pt x="303" y="504"/>
                  </a:cubicBezTo>
                  <a:cubicBezTo>
                    <a:pt x="301" y="505"/>
                    <a:pt x="301" y="505"/>
                    <a:pt x="301" y="505"/>
                  </a:cubicBezTo>
                  <a:cubicBezTo>
                    <a:pt x="301" y="488"/>
                    <a:pt x="301" y="488"/>
                    <a:pt x="301" y="488"/>
                  </a:cubicBezTo>
                  <a:lnTo>
                    <a:pt x="303" y="488"/>
                  </a:lnTo>
                  <a:close/>
                  <a:moveTo>
                    <a:pt x="301" y="293"/>
                  </a:moveTo>
                  <a:cubicBezTo>
                    <a:pt x="301" y="303"/>
                    <a:pt x="301" y="303"/>
                    <a:pt x="301" y="303"/>
                  </a:cubicBezTo>
                  <a:cubicBezTo>
                    <a:pt x="300" y="304"/>
                    <a:pt x="299" y="304"/>
                    <a:pt x="299" y="305"/>
                  </a:cubicBezTo>
                  <a:cubicBezTo>
                    <a:pt x="299" y="298"/>
                    <a:pt x="299" y="298"/>
                    <a:pt x="299" y="298"/>
                  </a:cubicBezTo>
                  <a:cubicBezTo>
                    <a:pt x="301" y="293"/>
                    <a:pt x="301" y="293"/>
                    <a:pt x="301" y="293"/>
                  </a:cubicBezTo>
                  <a:close/>
                  <a:moveTo>
                    <a:pt x="301" y="305"/>
                  </a:moveTo>
                  <a:cubicBezTo>
                    <a:pt x="301" y="308"/>
                    <a:pt x="301" y="308"/>
                    <a:pt x="301" y="308"/>
                  </a:cubicBezTo>
                  <a:cubicBezTo>
                    <a:pt x="299" y="308"/>
                    <a:pt x="299" y="308"/>
                    <a:pt x="299" y="308"/>
                  </a:cubicBezTo>
                  <a:cubicBezTo>
                    <a:pt x="299" y="305"/>
                    <a:pt x="299" y="305"/>
                    <a:pt x="299" y="305"/>
                  </a:cubicBezTo>
                  <a:cubicBezTo>
                    <a:pt x="301" y="305"/>
                    <a:pt x="301" y="305"/>
                    <a:pt x="301" y="305"/>
                  </a:cubicBezTo>
                  <a:close/>
                  <a:moveTo>
                    <a:pt x="301" y="314"/>
                  </a:moveTo>
                  <a:cubicBezTo>
                    <a:pt x="301" y="319"/>
                    <a:pt x="301" y="319"/>
                    <a:pt x="301" y="319"/>
                  </a:cubicBezTo>
                  <a:cubicBezTo>
                    <a:pt x="299" y="316"/>
                    <a:pt x="299" y="316"/>
                    <a:pt x="299" y="316"/>
                  </a:cubicBezTo>
                  <a:cubicBezTo>
                    <a:pt x="299" y="311"/>
                    <a:pt x="299" y="311"/>
                    <a:pt x="299" y="311"/>
                  </a:cubicBezTo>
                  <a:cubicBezTo>
                    <a:pt x="301" y="314"/>
                    <a:pt x="301" y="314"/>
                    <a:pt x="301" y="314"/>
                  </a:cubicBezTo>
                  <a:close/>
                  <a:moveTo>
                    <a:pt x="301" y="327"/>
                  </a:moveTo>
                  <a:cubicBezTo>
                    <a:pt x="301" y="332"/>
                    <a:pt x="301" y="332"/>
                    <a:pt x="301" y="332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4"/>
                    <a:pt x="299" y="324"/>
                    <a:pt x="299" y="324"/>
                  </a:cubicBezTo>
                  <a:cubicBezTo>
                    <a:pt x="301" y="327"/>
                    <a:pt x="301" y="327"/>
                    <a:pt x="301" y="327"/>
                  </a:cubicBezTo>
                  <a:close/>
                  <a:moveTo>
                    <a:pt x="301" y="333"/>
                  </a:moveTo>
                  <a:cubicBezTo>
                    <a:pt x="301" y="337"/>
                    <a:pt x="301" y="337"/>
                    <a:pt x="301" y="337"/>
                  </a:cubicBezTo>
                  <a:cubicBezTo>
                    <a:pt x="299" y="336"/>
                    <a:pt x="299" y="336"/>
                    <a:pt x="299" y="336"/>
                  </a:cubicBezTo>
                  <a:cubicBezTo>
                    <a:pt x="299" y="332"/>
                    <a:pt x="299" y="332"/>
                    <a:pt x="299" y="332"/>
                  </a:cubicBezTo>
                  <a:cubicBezTo>
                    <a:pt x="301" y="333"/>
                    <a:pt x="301" y="333"/>
                    <a:pt x="301" y="333"/>
                  </a:cubicBezTo>
                  <a:close/>
                  <a:moveTo>
                    <a:pt x="301" y="340"/>
                  </a:moveTo>
                  <a:cubicBezTo>
                    <a:pt x="301" y="347"/>
                    <a:pt x="301" y="347"/>
                    <a:pt x="301" y="347"/>
                  </a:cubicBezTo>
                  <a:cubicBezTo>
                    <a:pt x="300" y="345"/>
                    <a:pt x="300" y="345"/>
                    <a:pt x="300" y="345"/>
                  </a:cubicBezTo>
                  <a:cubicBezTo>
                    <a:pt x="299" y="346"/>
                    <a:pt x="299" y="346"/>
                    <a:pt x="299" y="346"/>
                  </a:cubicBezTo>
                  <a:cubicBezTo>
                    <a:pt x="299" y="342"/>
                    <a:pt x="299" y="342"/>
                    <a:pt x="299" y="342"/>
                  </a:cubicBezTo>
                  <a:cubicBezTo>
                    <a:pt x="299" y="342"/>
                    <a:pt x="299" y="342"/>
                    <a:pt x="299" y="342"/>
                  </a:cubicBezTo>
                  <a:cubicBezTo>
                    <a:pt x="299" y="342"/>
                    <a:pt x="299" y="342"/>
                    <a:pt x="299" y="342"/>
                  </a:cubicBezTo>
                  <a:cubicBezTo>
                    <a:pt x="299" y="342"/>
                    <a:pt x="299" y="342"/>
                    <a:pt x="299" y="342"/>
                  </a:cubicBezTo>
                  <a:cubicBezTo>
                    <a:pt x="301" y="340"/>
                    <a:pt x="301" y="340"/>
                    <a:pt x="301" y="340"/>
                  </a:cubicBezTo>
                  <a:close/>
                  <a:moveTo>
                    <a:pt x="301" y="353"/>
                  </a:moveTo>
                  <a:cubicBezTo>
                    <a:pt x="301" y="358"/>
                    <a:pt x="301" y="358"/>
                    <a:pt x="301" y="358"/>
                  </a:cubicBezTo>
                  <a:cubicBezTo>
                    <a:pt x="299" y="355"/>
                    <a:pt x="299" y="355"/>
                    <a:pt x="299" y="355"/>
                  </a:cubicBezTo>
                  <a:cubicBezTo>
                    <a:pt x="299" y="350"/>
                    <a:pt x="299" y="350"/>
                    <a:pt x="299" y="350"/>
                  </a:cubicBezTo>
                  <a:cubicBezTo>
                    <a:pt x="301" y="353"/>
                    <a:pt x="301" y="353"/>
                    <a:pt x="301" y="353"/>
                  </a:cubicBezTo>
                  <a:close/>
                  <a:moveTo>
                    <a:pt x="301" y="395"/>
                  </a:moveTo>
                  <a:cubicBezTo>
                    <a:pt x="301" y="401"/>
                    <a:pt x="301" y="401"/>
                    <a:pt x="301" y="401"/>
                  </a:cubicBezTo>
                  <a:cubicBezTo>
                    <a:pt x="301" y="402"/>
                    <a:pt x="300" y="403"/>
                    <a:pt x="299" y="404"/>
                  </a:cubicBezTo>
                  <a:cubicBezTo>
                    <a:pt x="301" y="404"/>
                    <a:pt x="301" y="404"/>
                    <a:pt x="301" y="404"/>
                  </a:cubicBezTo>
                  <a:cubicBezTo>
                    <a:pt x="301" y="407"/>
                    <a:pt x="301" y="407"/>
                    <a:pt x="301" y="407"/>
                  </a:cubicBezTo>
                  <a:cubicBezTo>
                    <a:pt x="300" y="407"/>
                    <a:pt x="300" y="407"/>
                    <a:pt x="300" y="407"/>
                  </a:cubicBezTo>
                  <a:cubicBezTo>
                    <a:pt x="301" y="408"/>
                    <a:pt x="301" y="408"/>
                    <a:pt x="301" y="408"/>
                  </a:cubicBezTo>
                  <a:cubicBezTo>
                    <a:pt x="301" y="413"/>
                    <a:pt x="301" y="413"/>
                    <a:pt x="301" y="413"/>
                  </a:cubicBezTo>
                  <a:cubicBezTo>
                    <a:pt x="300" y="411"/>
                    <a:pt x="300" y="411"/>
                    <a:pt x="300" y="411"/>
                  </a:cubicBezTo>
                  <a:cubicBezTo>
                    <a:pt x="301" y="416"/>
                    <a:pt x="301" y="416"/>
                    <a:pt x="301" y="416"/>
                  </a:cubicBezTo>
                  <a:cubicBezTo>
                    <a:pt x="301" y="427"/>
                    <a:pt x="301" y="427"/>
                    <a:pt x="301" y="427"/>
                  </a:cubicBezTo>
                  <a:cubicBezTo>
                    <a:pt x="299" y="418"/>
                    <a:pt x="299" y="418"/>
                    <a:pt x="299" y="418"/>
                  </a:cubicBezTo>
                  <a:cubicBezTo>
                    <a:pt x="299" y="399"/>
                    <a:pt x="299" y="399"/>
                    <a:pt x="299" y="399"/>
                  </a:cubicBezTo>
                  <a:cubicBezTo>
                    <a:pt x="299" y="398"/>
                    <a:pt x="300" y="397"/>
                    <a:pt x="301" y="395"/>
                  </a:cubicBezTo>
                  <a:close/>
                  <a:moveTo>
                    <a:pt x="301" y="431"/>
                  </a:moveTo>
                  <a:cubicBezTo>
                    <a:pt x="301" y="435"/>
                    <a:pt x="301" y="435"/>
                    <a:pt x="301" y="435"/>
                  </a:cubicBezTo>
                  <a:cubicBezTo>
                    <a:pt x="299" y="434"/>
                    <a:pt x="299" y="434"/>
                    <a:pt x="299" y="434"/>
                  </a:cubicBezTo>
                  <a:cubicBezTo>
                    <a:pt x="299" y="431"/>
                    <a:pt x="299" y="431"/>
                    <a:pt x="299" y="431"/>
                  </a:cubicBezTo>
                  <a:cubicBezTo>
                    <a:pt x="301" y="431"/>
                    <a:pt x="301" y="431"/>
                    <a:pt x="301" y="431"/>
                  </a:cubicBezTo>
                  <a:close/>
                  <a:moveTo>
                    <a:pt x="301" y="450"/>
                  </a:moveTo>
                  <a:cubicBezTo>
                    <a:pt x="301" y="455"/>
                    <a:pt x="301" y="455"/>
                    <a:pt x="301" y="455"/>
                  </a:cubicBezTo>
                  <a:cubicBezTo>
                    <a:pt x="299" y="452"/>
                    <a:pt x="299" y="452"/>
                    <a:pt x="299" y="452"/>
                  </a:cubicBezTo>
                  <a:cubicBezTo>
                    <a:pt x="299" y="447"/>
                    <a:pt x="299" y="447"/>
                    <a:pt x="299" y="447"/>
                  </a:cubicBezTo>
                  <a:cubicBezTo>
                    <a:pt x="301" y="450"/>
                    <a:pt x="301" y="450"/>
                    <a:pt x="301" y="450"/>
                  </a:cubicBezTo>
                  <a:close/>
                  <a:moveTo>
                    <a:pt x="301" y="463"/>
                  </a:moveTo>
                  <a:cubicBezTo>
                    <a:pt x="301" y="466"/>
                    <a:pt x="301" y="466"/>
                    <a:pt x="301" y="466"/>
                  </a:cubicBezTo>
                  <a:cubicBezTo>
                    <a:pt x="299" y="465"/>
                    <a:pt x="299" y="465"/>
                    <a:pt x="299" y="465"/>
                  </a:cubicBezTo>
                  <a:cubicBezTo>
                    <a:pt x="299" y="462"/>
                    <a:pt x="299" y="462"/>
                    <a:pt x="299" y="462"/>
                  </a:cubicBezTo>
                  <a:cubicBezTo>
                    <a:pt x="301" y="463"/>
                    <a:pt x="301" y="463"/>
                    <a:pt x="301" y="463"/>
                  </a:cubicBezTo>
                  <a:close/>
                  <a:moveTo>
                    <a:pt x="301" y="469"/>
                  </a:moveTo>
                  <a:cubicBezTo>
                    <a:pt x="301" y="474"/>
                    <a:pt x="301" y="474"/>
                    <a:pt x="301" y="474"/>
                  </a:cubicBezTo>
                  <a:cubicBezTo>
                    <a:pt x="300" y="472"/>
                    <a:pt x="300" y="472"/>
                    <a:pt x="300" y="472"/>
                  </a:cubicBezTo>
                  <a:cubicBezTo>
                    <a:pt x="299" y="477"/>
                    <a:pt x="299" y="477"/>
                    <a:pt x="299" y="477"/>
                  </a:cubicBezTo>
                  <a:cubicBezTo>
                    <a:pt x="299" y="466"/>
                    <a:pt x="299" y="466"/>
                    <a:pt x="299" y="466"/>
                  </a:cubicBezTo>
                  <a:cubicBezTo>
                    <a:pt x="300" y="468"/>
                    <a:pt x="300" y="468"/>
                    <a:pt x="300" y="468"/>
                  </a:cubicBezTo>
                  <a:cubicBezTo>
                    <a:pt x="300" y="468"/>
                    <a:pt x="300" y="468"/>
                    <a:pt x="300" y="468"/>
                  </a:cubicBezTo>
                  <a:cubicBezTo>
                    <a:pt x="300" y="468"/>
                    <a:pt x="300" y="468"/>
                    <a:pt x="300" y="468"/>
                  </a:cubicBezTo>
                  <a:cubicBezTo>
                    <a:pt x="301" y="469"/>
                    <a:pt x="301" y="469"/>
                    <a:pt x="301" y="469"/>
                  </a:cubicBezTo>
                  <a:close/>
                  <a:moveTo>
                    <a:pt x="301" y="478"/>
                  </a:moveTo>
                  <a:cubicBezTo>
                    <a:pt x="301" y="481"/>
                    <a:pt x="301" y="481"/>
                    <a:pt x="301" y="481"/>
                  </a:cubicBezTo>
                  <a:cubicBezTo>
                    <a:pt x="299" y="481"/>
                    <a:pt x="299" y="481"/>
                    <a:pt x="299" y="481"/>
                  </a:cubicBezTo>
                  <a:cubicBezTo>
                    <a:pt x="299" y="484"/>
                    <a:pt x="299" y="484"/>
                    <a:pt x="299" y="484"/>
                  </a:cubicBezTo>
                  <a:cubicBezTo>
                    <a:pt x="301" y="482"/>
                    <a:pt x="301" y="482"/>
                    <a:pt x="301" y="482"/>
                  </a:cubicBezTo>
                  <a:cubicBezTo>
                    <a:pt x="301" y="487"/>
                    <a:pt x="301" y="487"/>
                    <a:pt x="301" y="487"/>
                  </a:cubicBezTo>
                  <a:cubicBezTo>
                    <a:pt x="301" y="487"/>
                    <a:pt x="301" y="487"/>
                    <a:pt x="301" y="487"/>
                  </a:cubicBezTo>
                  <a:cubicBezTo>
                    <a:pt x="301" y="488"/>
                    <a:pt x="301" y="488"/>
                    <a:pt x="301" y="488"/>
                  </a:cubicBezTo>
                  <a:cubicBezTo>
                    <a:pt x="301" y="488"/>
                    <a:pt x="301" y="488"/>
                    <a:pt x="301" y="488"/>
                  </a:cubicBezTo>
                  <a:cubicBezTo>
                    <a:pt x="301" y="505"/>
                    <a:pt x="301" y="505"/>
                    <a:pt x="301" y="505"/>
                  </a:cubicBezTo>
                  <a:cubicBezTo>
                    <a:pt x="299" y="508"/>
                    <a:pt x="299" y="508"/>
                    <a:pt x="299" y="508"/>
                  </a:cubicBezTo>
                  <a:cubicBezTo>
                    <a:pt x="299" y="503"/>
                    <a:pt x="299" y="503"/>
                    <a:pt x="299" y="503"/>
                  </a:cubicBezTo>
                  <a:cubicBezTo>
                    <a:pt x="299" y="503"/>
                    <a:pt x="299" y="503"/>
                    <a:pt x="299" y="503"/>
                  </a:cubicBezTo>
                  <a:cubicBezTo>
                    <a:pt x="299" y="503"/>
                    <a:pt x="299" y="503"/>
                    <a:pt x="299" y="503"/>
                  </a:cubicBezTo>
                  <a:cubicBezTo>
                    <a:pt x="299" y="500"/>
                    <a:pt x="299" y="500"/>
                    <a:pt x="299" y="500"/>
                  </a:cubicBezTo>
                  <a:cubicBezTo>
                    <a:pt x="300" y="500"/>
                    <a:pt x="300" y="500"/>
                    <a:pt x="300" y="500"/>
                  </a:cubicBezTo>
                  <a:cubicBezTo>
                    <a:pt x="299" y="498"/>
                    <a:pt x="299" y="498"/>
                    <a:pt x="299" y="498"/>
                  </a:cubicBezTo>
                  <a:cubicBezTo>
                    <a:pt x="299" y="493"/>
                    <a:pt x="299" y="493"/>
                    <a:pt x="299" y="493"/>
                  </a:cubicBezTo>
                  <a:cubicBezTo>
                    <a:pt x="300" y="494"/>
                    <a:pt x="300" y="494"/>
                    <a:pt x="300" y="494"/>
                  </a:cubicBezTo>
                  <a:cubicBezTo>
                    <a:pt x="299" y="492"/>
                    <a:pt x="299" y="492"/>
                    <a:pt x="299" y="492"/>
                  </a:cubicBezTo>
                  <a:cubicBezTo>
                    <a:pt x="299" y="492"/>
                    <a:pt x="299" y="492"/>
                    <a:pt x="299" y="492"/>
                  </a:cubicBezTo>
                  <a:cubicBezTo>
                    <a:pt x="299" y="478"/>
                    <a:pt x="299" y="478"/>
                    <a:pt x="299" y="478"/>
                  </a:cubicBezTo>
                  <a:lnTo>
                    <a:pt x="301" y="478"/>
                  </a:lnTo>
                  <a:close/>
                  <a:moveTo>
                    <a:pt x="299" y="298"/>
                  </a:moveTo>
                  <a:cubicBezTo>
                    <a:pt x="299" y="305"/>
                    <a:pt x="299" y="305"/>
                    <a:pt x="299" y="305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9" y="305"/>
                    <a:pt x="299" y="305"/>
                    <a:pt x="299" y="305"/>
                  </a:cubicBezTo>
                  <a:cubicBezTo>
                    <a:pt x="299" y="308"/>
                    <a:pt x="299" y="308"/>
                    <a:pt x="299" y="308"/>
                  </a:cubicBezTo>
                  <a:cubicBezTo>
                    <a:pt x="297" y="308"/>
                    <a:pt x="297" y="308"/>
                    <a:pt x="297" y="308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9" y="298"/>
                    <a:pt x="299" y="298"/>
                    <a:pt x="299" y="298"/>
                  </a:cubicBezTo>
                  <a:close/>
                  <a:moveTo>
                    <a:pt x="299" y="311"/>
                  </a:moveTo>
                  <a:cubicBezTo>
                    <a:pt x="299" y="316"/>
                    <a:pt x="299" y="316"/>
                    <a:pt x="299" y="316"/>
                  </a:cubicBezTo>
                  <a:cubicBezTo>
                    <a:pt x="297" y="314"/>
                    <a:pt x="297" y="314"/>
                    <a:pt x="297" y="314"/>
                  </a:cubicBezTo>
                  <a:cubicBezTo>
                    <a:pt x="297" y="310"/>
                    <a:pt x="297" y="310"/>
                    <a:pt x="297" y="310"/>
                  </a:cubicBezTo>
                  <a:cubicBezTo>
                    <a:pt x="299" y="311"/>
                    <a:pt x="299" y="311"/>
                    <a:pt x="299" y="311"/>
                  </a:cubicBezTo>
                  <a:close/>
                  <a:moveTo>
                    <a:pt x="299" y="324"/>
                  </a:moveTo>
                  <a:cubicBezTo>
                    <a:pt x="299" y="329"/>
                    <a:pt x="299" y="329"/>
                    <a:pt x="299" y="329"/>
                  </a:cubicBezTo>
                  <a:cubicBezTo>
                    <a:pt x="297" y="327"/>
                    <a:pt x="297" y="327"/>
                    <a:pt x="297" y="327"/>
                  </a:cubicBezTo>
                  <a:cubicBezTo>
                    <a:pt x="297" y="322"/>
                    <a:pt x="297" y="322"/>
                    <a:pt x="297" y="322"/>
                  </a:cubicBezTo>
                  <a:cubicBezTo>
                    <a:pt x="299" y="324"/>
                    <a:pt x="299" y="324"/>
                    <a:pt x="299" y="324"/>
                  </a:cubicBezTo>
                  <a:close/>
                  <a:moveTo>
                    <a:pt x="299" y="332"/>
                  </a:moveTo>
                  <a:cubicBezTo>
                    <a:pt x="299" y="336"/>
                    <a:pt x="299" y="336"/>
                    <a:pt x="299" y="336"/>
                  </a:cubicBezTo>
                  <a:cubicBezTo>
                    <a:pt x="297" y="335"/>
                    <a:pt x="297" y="335"/>
                    <a:pt x="297" y="33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299" y="332"/>
                    <a:pt x="299" y="332"/>
                    <a:pt x="299" y="332"/>
                  </a:cubicBezTo>
                  <a:close/>
                  <a:moveTo>
                    <a:pt x="299" y="342"/>
                  </a:moveTo>
                  <a:cubicBezTo>
                    <a:pt x="299" y="346"/>
                    <a:pt x="299" y="346"/>
                    <a:pt x="299" y="346"/>
                  </a:cubicBezTo>
                  <a:cubicBezTo>
                    <a:pt x="297" y="348"/>
                    <a:pt x="297" y="348"/>
                    <a:pt x="297" y="348"/>
                  </a:cubicBezTo>
                  <a:cubicBezTo>
                    <a:pt x="297" y="344"/>
                    <a:pt x="297" y="344"/>
                    <a:pt x="297" y="344"/>
                  </a:cubicBezTo>
                  <a:cubicBezTo>
                    <a:pt x="299" y="342"/>
                    <a:pt x="299" y="342"/>
                    <a:pt x="299" y="342"/>
                  </a:cubicBezTo>
                  <a:close/>
                  <a:moveTo>
                    <a:pt x="299" y="350"/>
                  </a:moveTo>
                  <a:cubicBezTo>
                    <a:pt x="299" y="355"/>
                    <a:pt x="299" y="355"/>
                    <a:pt x="299" y="355"/>
                  </a:cubicBezTo>
                  <a:cubicBezTo>
                    <a:pt x="297" y="353"/>
                    <a:pt x="297" y="353"/>
                    <a:pt x="297" y="353"/>
                  </a:cubicBezTo>
                  <a:cubicBezTo>
                    <a:pt x="297" y="348"/>
                    <a:pt x="297" y="348"/>
                    <a:pt x="297" y="348"/>
                  </a:cubicBezTo>
                  <a:cubicBezTo>
                    <a:pt x="299" y="350"/>
                    <a:pt x="299" y="350"/>
                    <a:pt x="299" y="350"/>
                  </a:cubicBezTo>
                  <a:close/>
                  <a:moveTo>
                    <a:pt x="299" y="399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7" y="413"/>
                    <a:pt x="297" y="413"/>
                    <a:pt x="297" y="413"/>
                  </a:cubicBezTo>
                  <a:cubicBezTo>
                    <a:pt x="297" y="401"/>
                    <a:pt x="297" y="401"/>
                    <a:pt x="297" y="401"/>
                  </a:cubicBezTo>
                  <a:cubicBezTo>
                    <a:pt x="299" y="399"/>
                    <a:pt x="299" y="399"/>
                    <a:pt x="299" y="399"/>
                  </a:cubicBezTo>
                  <a:close/>
                  <a:moveTo>
                    <a:pt x="299" y="431"/>
                  </a:moveTo>
                  <a:cubicBezTo>
                    <a:pt x="299" y="434"/>
                    <a:pt x="299" y="434"/>
                    <a:pt x="299" y="434"/>
                  </a:cubicBezTo>
                  <a:cubicBezTo>
                    <a:pt x="297" y="434"/>
                    <a:pt x="297" y="434"/>
                    <a:pt x="297" y="434"/>
                  </a:cubicBezTo>
                  <a:cubicBezTo>
                    <a:pt x="297" y="431"/>
                    <a:pt x="297" y="431"/>
                    <a:pt x="297" y="431"/>
                  </a:cubicBezTo>
                  <a:cubicBezTo>
                    <a:pt x="299" y="431"/>
                    <a:pt x="299" y="431"/>
                    <a:pt x="299" y="431"/>
                  </a:cubicBezTo>
                  <a:close/>
                  <a:moveTo>
                    <a:pt x="299" y="447"/>
                  </a:moveTo>
                  <a:cubicBezTo>
                    <a:pt x="299" y="452"/>
                    <a:pt x="299" y="452"/>
                    <a:pt x="299" y="452"/>
                  </a:cubicBezTo>
                  <a:cubicBezTo>
                    <a:pt x="297" y="450"/>
                    <a:pt x="297" y="450"/>
                    <a:pt x="297" y="450"/>
                  </a:cubicBezTo>
                  <a:cubicBezTo>
                    <a:pt x="297" y="445"/>
                    <a:pt x="297" y="445"/>
                    <a:pt x="297" y="445"/>
                  </a:cubicBezTo>
                  <a:cubicBezTo>
                    <a:pt x="299" y="447"/>
                    <a:pt x="299" y="447"/>
                    <a:pt x="299" y="447"/>
                  </a:cubicBezTo>
                  <a:close/>
                  <a:moveTo>
                    <a:pt x="299" y="462"/>
                  </a:moveTo>
                  <a:cubicBezTo>
                    <a:pt x="299" y="465"/>
                    <a:pt x="299" y="465"/>
                    <a:pt x="299" y="465"/>
                  </a:cubicBezTo>
                  <a:cubicBezTo>
                    <a:pt x="297" y="465"/>
                    <a:pt x="297" y="465"/>
                    <a:pt x="297" y="465"/>
                  </a:cubicBezTo>
                  <a:cubicBezTo>
                    <a:pt x="299" y="466"/>
                    <a:pt x="299" y="466"/>
                    <a:pt x="299" y="466"/>
                  </a:cubicBezTo>
                  <a:cubicBezTo>
                    <a:pt x="299" y="477"/>
                    <a:pt x="299" y="477"/>
                    <a:pt x="299" y="477"/>
                  </a:cubicBezTo>
                  <a:cubicBezTo>
                    <a:pt x="298" y="478"/>
                    <a:pt x="298" y="478"/>
                    <a:pt x="298" y="478"/>
                  </a:cubicBezTo>
                  <a:cubicBezTo>
                    <a:pt x="299" y="478"/>
                    <a:pt x="299" y="478"/>
                    <a:pt x="299" y="478"/>
                  </a:cubicBezTo>
                  <a:cubicBezTo>
                    <a:pt x="299" y="492"/>
                    <a:pt x="299" y="492"/>
                    <a:pt x="299" y="492"/>
                  </a:cubicBezTo>
                  <a:cubicBezTo>
                    <a:pt x="298" y="492"/>
                    <a:pt x="298" y="492"/>
                    <a:pt x="298" y="492"/>
                  </a:cubicBezTo>
                  <a:cubicBezTo>
                    <a:pt x="299" y="493"/>
                    <a:pt x="299" y="493"/>
                    <a:pt x="299" y="493"/>
                  </a:cubicBezTo>
                  <a:cubicBezTo>
                    <a:pt x="299" y="498"/>
                    <a:pt x="299" y="498"/>
                    <a:pt x="299" y="498"/>
                  </a:cubicBezTo>
                  <a:cubicBezTo>
                    <a:pt x="297" y="496"/>
                    <a:pt x="297" y="496"/>
                    <a:pt x="297" y="496"/>
                  </a:cubicBezTo>
                  <a:cubicBezTo>
                    <a:pt x="297" y="486"/>
                    <a:pt x="297" y="486"/>
                    <a:pt x="297" y="486"/>
                  </a:cubicBezTo>
                  <a:cubicBezTo>
                    <a:pt x="297" y="486"/>
                    <a:pt x="297" y="486"/>
                    <a:pt x="297" y="486"/>
                  </a:cubicBezTo>
                  <a:cubicBezTo>
                    <a:pt x="297" y="486"/>
                    <a:pt x="297" y="486"/>
                    <a:pt x="297" y="486"/>
                  </a:cubicBezTo>
                  <a:cubicBezTo>
                    <a:pt x="297" y="462"/>
                    <a:pt x="297" y="462"/>
                    <a:pt x="297" y="462"/>
                  </a:cubicBezTo>
                  <a:cubicBezTo>
                    <a:pt x="299" y="462"/>
                    <a:pt x="299" y="462"/>
                    <a:pt x="299" y="462"/>
                  </a:cubicBezTo>
                  <a:close/>
                  <a:moveTo>
                    <a:pt x="299" y="500"/>
                  </a:moveTo>
                  <a:cubicBezTo>
                    <a:pt x="299" y="503"/>
                    <a:pt x="299" y="503"/>
                    <a:pt x="299" y="503"/>
                  </a:cubicBezTo>
                  <a:cubicBezTo>
                    <a:pt x="297" y="503"/>
                    <a:pt x="297" y="503"/>
                    <a:pt x="297" y="503"/>
                  </a:cubicBezTo>
                  <a:cubicBezTo>
                    <a:pt x="297" y="500"/>
                    <a:pt x="297" y="500"/>
                    <a:pt x="297" y="500"/>
                  </a:cubicBezTo>
                  <a:cubicBezTo>
                    <a:pt x="299" y="500"/>
                    <a:pt x="299" y="500"/>
                    <a:pt x="299" y="500"/>
                  </a:cubicBezTo>
                  <a:close/>
                  <a:moveTo>
                    <a:pt x="299" y="503"/>
                  </a:moveTo>
                  <a:cubicBezTo>
                    <a:pt x="297" y="505"/>
                    <a:pt x="297" y="505"/>
                    <a:pt x="297" y="505"/>
                  </a:cubicBezTo>
                  <a:cubicBezTo>
                    <a:pt x="297" y="509"/>
                    <a:pt x="297" y="509"/>
                    <a:pt x="297" y="509"/>
                  </a:cubicBezTo>
                  <a:cubicBezTo>
                    <a:pt x="299" y="508"/>
                    <a:pt x="299" y="508"/>
                    <a:pt x="299" y="508"/>
                  </a:cubicBezTo>
                  <a:lnTo>
                    <a:pt x="299" y="503"/>
                  </a:lnTo>
                  <a:close/>
                  <a:moveTo>
                    <a:pt x="297" y="301"/>
                  </a:moveTo>
                  <a:cubicBezTo>
                    <a:pt x="297" y="308"/>
                    <a:pt x="297" y="308"/>
                    <a:pt x="297" y="308"/>
                  </a:cubicBezTo>
                  <a:cubicBezTo>
                    <a:pt x="296" y="308"/>
                    <a:pt x="296" y="308"/>
                    <a:pt x="296" y="308"/>
                  </a:cubicBezTo>
                  <a:cubicBezTo>
                    <a:pt x="297" y="310"/>
                    <a:pt x="297" y="310"/>
                    <a:pt x="297" y="310"/>
                  </a:cubicBezTo>
                  <a:cubicBezTo>
                    <a:pt x="297" y="314"/>
                    <a:pt x="297" y="314"/>
                    <a:pt x="297" y="314"/>
                  </a:cubicBezTo>
                  <a:cubicBezTo>
                    <a:pt x="294" y="312"/>
                    <a:pt x="294" y="312"/>
                    <a:pt x="294" y="312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6" y="303"/>
                    <a:pt x="296" y="303"/>
                    <a:pt x="296" y="303"/>
                  </a:cubicBezTo>
                  <a:cubicBezTo>
                    <a:pt x="297" y="301"/>
                    <a:pt x="297" y="301"/>
                    <a:pt x="297" y="301"/>
                  </a:cubicBezTo>
                  <a:close/>
                  <a:moveTo>
                    <a:pt x="297" y="322"/>
                  </a:moveTo>
                  <a:cubicBezTo>
                    <a:pt x="297" y="327"/>
                    <a:pt x="297" y="327"/>
                    <a:pt x="297" y="327"/>
                  </a:cubicBezTo>
                  <a:cubicBezTo>
                    <a:pt x="294" y="324"/>
                    <a:pt x="294" y="324"/>
                    <a:pt x="294" y="324"/>
                  </a:cubicBezTo>
                  <a:cubicBezTo>
                    <a:pt x="294" y="320"/>
                    <a:pt x="294" y="320"/>
                    <a:pt x="294" y="320"/>
                  </a:cubicBezTo>
                  <a:cubicBezTo>
                    <a:pt x="297" y="322"/>
                    <a:pt x="297" y="322"/>
                    <a:pt x="297" y="322"/>
                  </a:cubicBezTo>
                  <a:close/>
                  <a:moveTo>
                    <a:pt x="297" y="332"/>
                  </a:moveTo>
                  <a:cubicBezTo>
                    <a:pt x="297" y="335"/>
                    <a:pt x="297" y="335"/>
                    <a:pt x="297" y="335"/>
                  </a:cubicBezTo>
                  <a:cubicBezTo>
                    <a:pt x="294" y="335"/>
                    <a:pt x="294" y="335"/>
                    <a:pt x="294" y="335"/>
                  </a:cubicBezTo>
                  <a:cubicBezTo>
                    <a:pt x="294" y="331"/>
                    <a:pt x="294" y="331"/>
                    <a:pt x="294" y="331"/>
                  </a:cubicBezTo>
                  <a:cubicBezTo>
                    <a:pt x="297" y="332"/>
                    <a:pt x="297" y="332"/>
                    <a:pt x="297" y="332"/>
                  </a:cubicBezTo>
                  <a:close/>
                  <a:moveTo>
                    <a:pt x="297" y="344"/>
                  </a:moveTo>
                  <a:cubicBezTo>
                    <a:pt x="297" y="348"/>
                    <a:pt x="297" y="348"/>
                    <a:pt x="297" y="348"/>
                  </a:cubicBezTo>
                  <a:cubicBezTo>
                    <a:pt x="296" y="348"/>
                    <a:pt x="296" y="348"/>
                    <a:pt x="296" y="348"/>
                  </a:cubicBezTo>
                  <a:cubicBezTo>
                    <a:pt x="297" y="348"/>
                    <a:pt x="297" y="348"/>
                    <a:pt x="297" y="348"/>
                  </a:cubicBezTo>
                  <a:cubicBezTo>
                    <a:pt x="297" y="353"/>
                    <a:pt x="297" y="353"/>
                    <a:pt x="297" y="353"/>
                  </a:cubicBezTo>
                  <a:cubicBezTo>
                    <a:pt x="294" y="350"/>
                    <a:pt x="294" y="350"/>
                    <a:pt x="294" y="350"/>
                  </a:cubicBezTo>
                  <a:cubicBezTo>
                    <a:pt x="294" y="345"/>
                    <a:pt x="294" y="345"/>
                    <a:pt x="294" y="345"/>
                  </a:cubicBezTo>
                  <a:cubicBezTo>
                    <a:pt x="297" y="344"/>
                    <a:pt x="297" y="344"/>
                    <a:pt x="297" y="344"/>
                  </a:cubicBezTo>
                  <a:close/>
                  <a:moveTo>
                    <a:pt x="297" y="401"/>
                  </a:moveTo>
                  <a:cubicBezTo>
                    <a:pt x="297" y="413"/>
                    <a:pt x="297" y="413"/>
                    <a:pt x="297" y="413"/>
                  </a:cubicBezTo>
                  <a:cubicBezTo>
                    <a:pt x="296" y="409"/>
                    <a:pt x="296" y="409"/>
                    <a:pt x="296" y="409"/>
                  </a:cubicBezTo>
                  <a:cubicBezTo>
                    <a:pt x="294" y="410"/>
                    <a:pt x="294" y="410"/>
                    <a:pt x="294" y="410"/>
                  </a:cubicBezTo>
                  <a:cubicBezTo>
                    <a:pt x="294" y="405"/>
                    <a:pt x="294" y="405"/>
                    <a:pt x="294" y="405"/>
                  </a:cubicBezTo>
                  <a:cubicBezTo>
                    <a:pt x="295" y="404"/>
                    <a:pt x="295" y="404"/>
                    <a:pt x="295" y="404"/>
                  </a:cubicBezTo>
                  <a:cubicBezTo>
                    <a:pt x="295" y="404"/>
                    <a:pt x="295" y="404"/>
                    <a:pt x="295" y="404"/>
                  </a:cubicBezTo>
                  <a:cubicBezTo>
                    <a:pt x="295" y="404"/>
                    <a:pt x="295" y="404"/>
                    <a:pt x="295" y="404"/>
                  </a:cubicBezTo>
                  <a:cubicBezTo>
                    <a:pt x="297" y="401"/>
                    <a:pt x="297" y="401"/>
                    <a:pt x="297" y="401"/>
                  </a:cubicBezTo>
                  <a:close/>
                  <a:moveTo>
                    <a:pt x="297" y="431"/>
                  </a:moveTo>
                  <a:cubicBezTo>
                    <a:pt x="297" y="434"/>
                    <a:pt x="297" y="434"/>
                    <a:pt x="297" y="434"/>
                  </a:cubicBezTo>
                  <a:cubicBezTo>
                    <a:pt x="294" y="434"/>
                    <a:pt x="294" y="434"/>
                    <a:pt x="294" y="434"/>
                  </a:cubicBezTo>
                  <a:cubicBezTo>
                    <a:pt x="294" y="430"/>
                    <a:pt x="294" y="430"/>
                    <a:pt x="294" y="430"/>
                  </a:cubicBezTo>
                  <a:cubicBezTo>
                    <a:pt x="297" y="431"/>
                    <a:pt x="297" y="431"/>
                    <a:pt x="297" y="431"/>
                  </a:cubicBezTo>
                  <a:close/>
                  <a:moveTo>
                    <a:pt x="297" y="445"/>
                  </a:moveTo>
                  <a:cubicBezTo>
                    <a:pt x="297" y="450"/>
                    <a:pt x="297" y="450"/>
                    <a:pt x="297" y="450"/>
                  </a:cubicBezTo>
                  <a:cubicBezTo>
                    <a:pt x="294" y="447"/>
                    <a:pt x="294" y="447"/>
                    <a:pt x="294" y="447"/>
                  </a:cubicBezTo>
                  <a:cubicBezTo>
                    <a:pt x="294" y="442"/>
                    <a:pt x="294" y="442"/>
                    <a:pt x="294" y="442"/>
                  </a:cubicBezTo>
                  <a:cubicBezTo>
                    <a:pt x="297" y="445"/>
                    <a:pt x="297" y="445"/>
                    <a:pt x="297" y="445"/>
                  </a:cubicBezTo>
                  <a:close/>
                  <a:moveTo>
                    <a:pt x="297" y="462"/>
                  </a:moveTo>
                  <a:cubicBezTo>
                    <a:pt x="297" y="486"/>
                    <a:pt x="297" y="486"/>
                    <a:pt x="297" y="486"/>
                  </a:cubicBezTo>
                  <a:cubicBezTo>
                    <a:pt x="297" y="486"/>
                    <a:pt x="297" y="486"/>
                    <a:pt x="297" y="486"/>
                  </a:cubicBezTo>
                  <a:cubicBezTo>
                    <a:pt x="297" y="486"/>
                    <a:pt x="297" y="486"/>
                    <a:pt x="297" y="486"/>
                  </a:cubicBezTo>
                  <a:cubicBezTo>
                    <a:pt x="297" y="486"/>
                    <a:pt x="297" y="486"/>
                    <a:pt x="297" y="486"/>
                  </a:cubicBezTo>
                  <a:cubicBezTo>
                    <a:pt x="297" y="496"/>
                    <a:pt x="297" y="496"/>
                    <a:pt x="297" y="496"/>
                  </a:cubicBezTo>
                  <a:cubicBezTo>
                    <a:pt x="295" y="495"/>
                    <a:pt x="295" y="495"/>
                    <a:pt x="295" y="495"/>
                  </a:cubicBezTo>
                  <a:cubicBezTo>
                    <a:pt x="294" y="500"/>
                    <a:pt x="294" y="500"/>
                    <a:pt x="294" y="500"/>
                  </a:cubicBezTo>
                  <a:cubicBezTo>
                    <a:pt x="294" y="482"/>
                    <a:pt x="294" y="482"/>
                    <a:pt x="294" y="482"/>
                  </a:cubicBezTo>
                  <a:cubicBezTo>
                    <a:pt x="294" y="482"/>
                    <a:pt x="294" y="482"/>
                    <a:pt x="294" y="482"/>
                  </a:cubicBezTo>
                  <a:cubicBezTo>
                    <a:pt x="294" y="482"/>
                    <a:pt x="294" y="482"/>
                    <a:pt x="294" y="482"/>
                  </a:cubicBezTo>
                  <a:cubicBezTo>
                    <a:pt x="294" y="468"/>
                    <a:pt x="294" y="468"/>
                    <a:pt x="294" y="468"/>
                  </a:cubicBezTo>
                  <a:cubicBezTo>
                    <a:pt x="295" y="468"/>
                    <a:pt x="295" y="468"/>
                    <a:pt x="295" y="468"/>
                  </a:cubicBezTo>
                  <a:cubicBezTo>
                    <a:pt x="294" y="467"/>
                    <a:pt x="294" y="467"/>
                    <a:pt x="294" y="467"/>
                  </a:cubicBezTo>
                  <a:cubicBezTo>
                    <a:pt x="294" y="461"/>
                    <a:pt x="294" y="461"/>
                    <a:pt x="294" y="461"/>
                  </a:cubicBezTo>
                  <a:cubicBezTo>
                    <a:pt x="297" y="462"/>
                    <a:pt x="297" y="462"/>
                    <a:pt x="297" y="462"/>
                  </a:cubicBezTo>
                  <a:close/>
                  <a:moveTo>
                    <a:pt x="297" y="500"/>
                  </a:moveTo>
                  <a:cubicBezTo>
                    <a:pt x="297" y="503"/>
                    <a:pt x="297" y="503"/>
                    <a:pt x="297" y="503"/>
                  </a:cubicBezTo>
                  <a:cubicBezTo>
                    <a:pt x="294" y="504"/>
                    <a:pt x="294" y="504"/>
                    <a:pt x="294" y="504"/>
                  </a:cubicBezTo>
                  <a:cubicBezTo>
                    <a:pt x="294" y="500"/>
                    <a:pt x="294" y="500"/>
                    <a:pt x="294" y="500"/>
                  </a:cubicBezTo>
                  <a:cubicBezTo>
                    <a:pt x="297" y="500"/>
                    <a:pt x="297" y="500"/>
                    <a:pt x="297" y="500"/>
                  </a:cubicBezTo>
                  <a:close/>
                  <a:moveTo>
                    <a:pt x="297" y="505"/>
                  </a:moveTo>
                  <a:cubicBezTo>
                    <a:pt x="297" y="509"/>
                    <a:pt x="297" y="509"/>
                    <a:pt x="297" y="509"/>
                  </a:cubicBezTo>
                  <a:cubicBezTo>
                    <a:pt x="294" y="512"/>
                    <a:pt x="294" y="512"/>
                    <a:pt x="294" y="512"/>
                  </a:cubicBezTo>
                  <a:cubicBezTo>
                    <a:pt x="294" y="507"/>
                    <a:pt x="294" y="507"/>
                    <a:pt x="294" y="507"/>
                  </a:cubicBezTo>
                  <a:lnTo>
                    <a:pt x="297" y="505"/>
                  </a:lnTo>
                  <a:close/>
                  <a:moveTo>
                    <a:pt x="294" y="304"/>
                  </a:moveTo>
                  <a:cubicBezTo>
                    <a:pt x="294" y="312"/>
                    <a:pt x="294" y="312"/>
                    <a:pt x="294" y="312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5"/>
                    <a:pt x="292" y="305"/>
                    <a:pt x="292" y="305"/>
                  </a:cubicBezTo>
                  <a:cubicBezTo>
                    <a:pt x="294" y="304"/>
                    <a:pt x="294" y="304"/>
                    <a:pt x="294" y="304"/>
                  </a:cubicBezTo>
                  <a:close/>
                  <a:moveTo>
                    <a:pt x="294" y="320"/>
                  </a:moveTo>
                  <a:cubicBezTo>
                    <a:pt x="294" y="324"/>
                    <a:pt x="294" y="324"/>
                    <a:pt x="294" y="324"/>
                  </a:cubicBezTo>
                  <a:cubicBezTo>
                    <a:pt x="292" y="322"/>
                    <a:pt x="292" y="322"/>
                    <a:pt x="292" y="32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94" y="320"/>
                    <a:pt x="294" y="320"/>
                    <a:pt x="294" y="320"/>
                  </a:cubicBezTo>
                  <a:close/>
                  <a:moveTo>
                    <a:pt x="294" y="331"/>
                  </a:moveTo>
                  <a:cubicBezTo>
                    <a:pt x="294" y="335"/>
                    <a:pt x="294" y="335"/>
                    <a:pt x="294" y="335"/>
                  </a:cubicBezTo>
                  <a:cubicBezTo>
                    <a:pt x="292" y="334"/>
                    <a:pt x="292" y="334"/>
                    <a:pt x="292" y="334"/>
                  </a:cubicBezTo>
                  <a:cubicBezTo>
                    <a:pt x="292" y="331"/>
                    <a:pt x="292" y="331"/>
                    <a:pt x="292" y="331"/>
                  </a:cubicBezTo>
                  <a:cubicBezTo>
                    <a:pt x="294" y="331"/>
                    <a:pt x="294" y="331"/>
                    <a:pt x="294" y="331"/>
                  </a:cubicBezTo>
                  <a:close/>
                  <a:moveTo>
                    <a:pt x="294" y="345"/>
                  </a:moveTo>
                  <a:cubicBezTo>
                    <a:pt x="294" y="350"/>
                    <a:pt x="294" y="350"/>
                    <a:pt x="294" y="350"/>
                  </a:cubicBezTo>
                  <a:cubicBezTo>
                    <a:pt x="294" y="350"/>
                    <a:pt x="294" y="350"/>
                    <a:pt x="294" y="350"/>
                  </a:cubicBezTo>
                  <a:cubicBezTo>
                    <a:pt x="292" y="351"/>
                    <a:pt x="292" y="351"/>
                    <a:pt x="292" y="351"/>
                  </a:cubicBezTo>
                  <a:cubicBezTo>
                    <a:pt x="292" y="347"/>
                    <a:pt x="292" y="347"/>
                    <a:pt x="292" y="347"/>
                  </a:cubicBezTo>
                  <a:cubicBezTo>
                    <a:pt x="293" y="346"/>
                    <a:pt x="293" y="346"/>
                    <a:pt x="293" y="346"/>
                  </a:cubicBezTo>
                  <a:cubicBezTo>
                    <a:pt x="293" y="346"/>
                    <a:pt x="293" y="346"/>
                    <a:pt x="293" y="346"/>
                  </a:cubicBezTo>
                  <a:cubicBezTo>
                    <a:pt x="294" y="345"/>
                    <a:pt x="294" y="345"/>
                    <a:pt x="294" y="345"/>
                  </a:cubicBezTo>
                  <a:close/>
                  <a:moveTo>
                    <a:pt x="294" y="405"/>
                  </a:moveTo>
                  <a:cubicBezTo>
                    <a:pt x="294" y="410"/>
                    <a:pt x="294" y="410"/>
                    <a:pt x="294" y="410"/>
                  </a:cubicBezTo>
                  <a:cubicBezTo>
                    <a:pt x="294" y="411"/>
                    <a:pt x="293" y="412"/>
                    <a:pt x="292" y="413"/>
                  </a:cubicBezTo>
                  <a:cubicBezTo>
                    <a:pt x="292" y="408"/>
                    <a:pt x="292" y="408"/>
                    <a:pt x="292" y="408"/>
                  </a:cubicBezTo>
                  <a:cubicBezTo>
                    <a:pt x="293" y="407"/>
                    <a:pt x="294" y="406"/>
                    <a:pt x="294" y="405"/>
                  </a:cubicBezTo>
                  <a:close/>
                  <a:moveTo>
                    <a:pt x="294" y="430"/>
                  </a:moveTo>
                  <a:cubicBezTo>
                    <a:pt x="294" y="434"/>
                    <a:pt x="294" y="434"/>
                    <a:pt x="294" y="434"/>
                  </a:cubicBezTo>
                  <a:cubicBezTo>
                    <a:pt x="292" y="433"/>
                    <a:pt x="292" y="433"/>
                    <a:pt x="292" y="433"/>
                  </a:cubicBezTo>
                  <a:cubicBezTo>
                    <a:pt x="292" y="430"/>
                    <a:pt x="292" y="430"/>
                    <a:pt x="292" y="430"/>
                  </a:cubicBezTo>
                  <a:cubicBezTo>
                    <a:pt x="294" y="430"/>
                    <a:pt x="294" y="430"/>
                    <a:pt x="294" y="430"/>
                  </a:cubicBezTo>
                  <a:close/>
                  <a:moveTo>
                    <a:pt x="294" y="442"/>
                  </a:moveTo>
                  <a:cubicBezTo>
                    <a:pt x="294" y="447"/>
                    <a:pt x="294" y="447"/>
                    <a:pt x="294" y="447"/>
                  </a:cubicBezTo>
                  <a:cubicBezTo>
                    <a:pt x="292" y="445"/>
                    <a:pt x="292" y="445"/>
                    <a:pt x="292" y="445"/>
                  </a:cubicBezTo>
                  <a:cubicBezTo>
                    <a:pt x="292" y="440"/>
                    <a:pt x="292" y="440"/>
                    <a:pt x="292" y="440"/>
                  </a:cubicBezTo>
                  <a:cubicBezTo>
                    <a:pt x="294" y="442"/>
                    <a:pt x="294" y="442"/>
                    <a:pt x="294" y="442"/>
                  </a:cubicBezTo>
                  <a:close/>
                  <a:moveTo>
                    <a:pt x="294" y="461"/>
                  </a:moveTo>
                  <a:cubicBezTo>
                    <a:pt x="294" y="467"/>
                    <a:pt x="294" y="467"/>
                    <a:pt x="294" y="467"/>
                  </a:cubicBezTo>
                  <a:cubicBezTo>
                    <a:pt x="293" y="466"/>
                    <a:pt x="293" y="466"/>
                    <a:pt x="293" y="466"/>
                  </a:cubicBezTo>
                  <a:cubicBezTo>
                    <a:pt x="294" y="468"/>
                    <a:pt x="294" y="468"/>
                    <a:pt x="294" y="468"/>
                  </a:cubicBezTo>
                  <a:cubicBezTo>
                    <a:pt x="294" y="468"/>
                    <a:pt x="294" y="468"/>
                    <a:pt x="294" y="468"/>
                  </a:cubicBezTo>
                  <a:cubicBezTo>
                    <a:pt x="294" y="482"/>
                    <a:pt x="294" y="482"/>
                    <a:pt x="294" y="482"/>
                  </a:cubicBezTo>
                  <a:cubicBezTo>
                    <a:pt x="292" y="482"/>
                    <a:pt x="292" y="482"/>
                    <a:pt x="292" y="482"/>
                  </a:cubicBezTo>
                  <a:cubicBezTo>
                    <a:pt x="292" y="479"/>
                    <a:pt x="292" y="479"/>
                    <a:pt x="292" y="479"/>
                  </a:cubicBezTo>
                  <a:cubicBezTo>
                    <a:pt x="294" y="479"/>
                    <a:pt x="294" y="479"/>
                    <a:pt x="294" y="479"/>
                  </a:cubicBezTo>
                  <a:cubicBezTo>
                    <a:pt x="293" y="476"/>
                    <a:pt x="293" y="476"/>
                    <a:pt x="293" y="476"/>
                  </a:cubicBezTo>
                  <a:cubicBezTo>
                    <a:pt x="292" y="477"/>
                    <a:pt x="292" y="477"/>
                    <a:pt x="292" y="477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2"/>
                    <a:pt x="292" y="472"/>
                    <a:pt x="292" y="472"/>
                  </a:cubicBezTo>
                  <a:cubicBezTo>
                    <a:pt x="292" y="460"/>
                    <a:pt x="292" y="460"/>
                    <a:pt x="292" y="460"/>
                  </a:cubicBezTo>
                  <a:cubicBezTo>
                    <a:pt x="294" y="461"/>
                    <a:pt x="294" y="461"/>
                    <a:pt x="294" y="461"/>
                  </a:cubicBezTo>
                  <a:cubicBezTo>
                    <a:pt x="294" y="461"/>
                    <a:pt x="294" y="461"/>
                    <a:pt x="294" y="461"/>
                  </a:cubicBezTo>
                  <a:close/>
                  <a:moveTo>
                    <a:pt x="294" y="482"/>
                  </a:moveTo>
                  <a:cubicBezTo>
                    <a:pt x="293" y="488"/>
                    <a:pt x="293" y="488"/>
                    <a:pt x="293" y="488"/>
                  </a:cubicBezTo>
                  <a:cubicBezTo>
                    <a:pt x="292" y="487"/>
                    <a:pt x="292" y="487"/>
                    <a:pt x="292" y="487"/>
                  </a:cubicBezTo>
                  <a:cubicBezTo>
                    <a:pt x="292" y="514"/>
                    <a:pt x="292" y="514"/>
                    <a:pt x="292" y="514"/>
                  </a:cubicBezTo>
                  <a:cubicBezTo>
                    <a:pt x="294" y="512"/>
                    <a:pt x="294" y="512"/>
                    <a:pt x="294" y="512"/>
                  </a:cubicBezTo>
                  <a:cubicBezTo>
                    <a:pt x="294" y="507"/>
                    <a:pt x="294" y="507"/>
                    <a:pt x="294" y="507"/>
                  </a:cubicBezTo>
                  <a:cubicBezTo>
                    <a:pt x="293" y="509"/>
                    <a:pt x="293" y="509"/>
                    <a:pt x="293" y="509"/>
                  </a:cubicBezTo>
                  <a:cubicBezTo>
                    <a:pt x="293" y="504"/>
                    <a:pt x="293" y="504"/>
                    <a:pt x="293" y="504"/>
                  </a:cubicBezTo>
                  <a:cubicBezTo>
                    <a:pt x="294" y="504"/>
                    <a:pt x="294" y="504"/>
                    <a:pt x="294" y="504"/>
                  </a:cubicBezTo>
                  <a:cubicBezTo>
                    <a:pt x="294" y="500"/>
                    <a:pt x="294" y="500"/>
                    <a:pt x="294" y="500"/>
                  </a:cubicBezTo>
                  <a:cubicBezTo>
                    <a:pt x="294" y="500"/>
                    <a:pt x="294" y="500"/>
                    <a:pt x="294" y="500"/>
                  </a:cubicBezTo>
                  <a:cubicBezTo>
                    <a:pt x="294" y="500"/>
                    <a:pt x="294" y="500"/>
                    <a:pt x="294" y="500"/>
                  </a:cubicBezTo>
                  <a:lnTo>
                    <a:pt x="294" y="482"/>
                  </a:lnTo>
                  <a:close/>
                  <a:moveTo>
                    <a:pt x="292" y="305"/>
                  </a:move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2" y="305"/>
                    <a:pt x="292" y="305"/>
                    <a:pt x="292" y="305"/>
                  </a:cubicBezTo>
                  <a:close/>
                  <a:moveTo>
                    <a:pt x="292" y="317"/>
                  </a:moveTo>
                  <a:cubicBezTo>
                    <a:pt x="292" y="322"/>
                    <a:pt x="292" y="322"/>
                    <a:pt x="292" y="322"/>
                  </a:cubicBezTo>
                  <a:cubicBezTo>
                    <a:pt x="290" y="319"/>
                    <a:pt x="290" y="319"/>
                    <a:pt x="290" y="319"/>
                  </a:cubicBezTo>
                  <a:cubicBezTo>
                    <a:pt x="290" y="315"/>
                    <a:pt x="290" y="315"/>
                    <a:pt x="290" y="315"/>
                  </a:cubicBezTo>
                  <a:cubicBezTo>
                    <a:pt x="292" y="317"/>
                    <a:pt x="292" y="317"/>
                    <a:pt x="292" y="317"/>
                  </a:cubicBezTo>
                  <a:close/>
                  <a:moveTo>
                    <a:pt x="292" y="331"/>
                  </a:moveTo>
                  <a:cubicBezTo>
                    <a:pt x="292" y="334"/>
                    <a:pt x="292" y="334"/>
                    <a:pt x="292" y="334"/>
                  </a:cubicBezTo>
                  <a:cubicBezTo>
                    <a:pt x="290" y="334"/>
                    <a:pt x="290" y="334"/>
                    <a:pt x="290" y="334"/>
                  </a:cubicBezTo>
                  <a:cubicBezTo>
                    <a:pt x="290" y="330"/>
                    <a:pt x="290" y="330"/>
                    <a:pt x="290" y="330"/>
                  </a:cubicBezTo>
                  <a:cubicBezTo>
                    <a:pt x="292" y="331"/>
                    <a:pt x="292" y="331"/>
                    <a:pt x="292" y="331"/>
                  </a:cubicBezTo>
                  <a:close/>
                  <a:moveTo>
                    <a:pt x="292" y="347"/>
                  </a:moveTo>
                  <a:cubicBezTo>
                    <a:pt x="292" y="351"/>
                    <a:pt x="292" y="351"/>
                    <a:pt x="292" y="351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90" y="349"/>
                    <a:pt x="290" y="349"/>
                    <a:pt x="290" y="349"/>
                  </a:cubicBezTo>
                  <a:cubicBezTo>
                    <a:pt x="292" y="347"/>
                    <a:pt x="292" y="347"/>
                    <a:pt x="292" y="347"/>
                  </a:cubicBezTo>
                  <a:close/>
                  <a:moveTo>
                    <a:pt x="292" y="408"/>
                  </a:moveTo>
                  <a:cubicBezTo>
                    <a:pt x="292" y="413"/>
                    <a:pt x="292" y="413"/>
                    <a:pt x="292" y="413"/>
                  </a:cubicBezTo>
                  <a:cubicBezTo>
                    <a:pt x="291" y="415"/>
                    <a:pt x="290" y="416"/>
                    <a:pt x="290" y="417"/>
                  </a:cubicBezTo>
                  <a:cubicBezTo>
                    <a:pt x="290" y="411"/>
                    <a:pt x="290" y="411"/>
                    <a:pt x="290" y="411"/>
                  </a:cubicBezTo>
                  <a:cubicBezTo>
                    <a:pt x="290" y="410"/>
                    <a:pt x="291" y="409"/>
                    <a:pt x="292" y="408"/>
                  </a:cubicBezTo>
                  <a:close/>
                  <a:moveTo>
                    <a:pt x="292" y="430"/>
                  </a:moveTo>
                  <a:cubicBezTo>
                    <a:pt x="292" y="433"/>
                    <a:pt x="292" y="433"/>
                    <a:pt x="292" y="433"/>
                  </a:cubicBezTo>
                  <a:cubicBezTo>
                    <a:pt x="290" y="433"/>
                    <a:pt x="290" y="433"/>
                    <a:pt x="290" y="433"/>
                  </a:cubicBezTo>
                  <a:cubicBezTo>
                    <a:pt x="290" y="429"/>
                    <a:pt x="290" y="429"/>
                    <a:pt x="290" y="429"/>
                  </a:cubicBezTo>
                  <a:cubicBezTo>
                    <a:pt x="292" y="430"/>
                    <a:pt x="292" y="430"/>
                    <a:pt x="292" y="430"/>
                  </a:cubicBezTo>
                  <a:close/>
                  <a:moveTo>
                    <a:pt x="292" y="440"/>
                  </a:moveTo>
                  <a:cubicBezTo>
                    <a:pt x="292" y="445"/>
                    <a:pt x="292" y="445"/>
                    <a:pt x="292" y="445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90" y="438"/>
                    <a:pt x="290" y="438"/>
                    <a:pt x="290" y="438"/>
                  </a:cubicBezTo>
                  <a:cubicBezTo>
                    <a:pt x="292" y="440"/>
                    <a:pt x="292" y="440"/>
                    <a:pt x="292" y="440"/>
                  </a:cubicBezTo>
                  <a:close/>
                  <a:moveTo>
                    <a:pt x="292" y="460"/>
                  </a:moveTo>
                  <a:cubicBezTo>
                    <a:pt x="292" y="472"/>
                    <a:pt x="292" y="472"/>
                    <a:pt x="292" y="472"/>
                  </a:cubicBezTo>
                  <a:cubicBezTo>
                    <a:pt x="292" y="471"/>
                    <a:pt x="292" y="471"/>
                    <a:pt x="292" y="471"/>
                  </a:cubicBezTo>
                  <a:cubicBezTo>
                    <a:pt x="290" y="472"/>
                    <a:pt x="290" y="472"/>
                    <a:pt x="290" y="472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1" y="468"/>
                    <a:pt x="291" y="468"/>
                    <a:pt x="291" y="468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55"/>
                    <a:pt x="290" y="455"/>
                    <a:pt x="290" y="455"/>
                  </a:cubicBezTo>
                  <a:cubicBezTo>
                    <a:pt x="291" y="458"/>
                    <a:pt x="291" y="458"/>
                    <a:pt x="291" y="458"/>
                  </a:cubicBezTo>
                  <a:cubicBezTo>
                    <a:pt x="292" y="460"/>
                    <a:pt x="292" y="460"/>
                    <a:pt x="292" y="460"/>
                  </a:cubicBezTo>
                  <a:close/>
                  <a:moveTo>
                    <a:pt x="292" y="473"/>
                  </a:moveTo>
                  <a:cubicBezTo>
                    <a:pt x="292" y="477"/>
                    <a:pt x="292" y="477"/>
                    <a:pt x="292" y="477"/>
                  </a:cubicBezTo>
                  <a:cubicBezTo>
                    <a:pt x="290" y="479"/>
                    <a:pt x="290" y="479"/>
                    <a:pt x="290" y="479"/>
                  </a:cubicBezTo>
                  <a:cubicBezTo>
                    <a:pt x="292" y="479"/>
                    <a:pt x="292" y="479"/>
                    <a:pt x="292" y="479"/>
                  </a:cubicBezTo>
                  <a:cubicBezTo>
                    <a:pt x="292" y="482"/>
                    <a:pt x="292" y="482"/>
                    <a:pt x="292" y="482"/>
                  </a:cubicBezTo>
                  <a:cubicBezTo>
                    <a:pt x="290" y="483"/>
                    <a:pt x="290" y="483"/>
                    <a:pt x="290" y="483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292" y="473"/>
                    <a:pt x="292" y="473"/>
                    <a:pt x="292" y="473"/>
                  </a:cubicBezTo>
                  <a:close/>
                  <a:moveTo>
                    <a:pt x="292" y="487"/>
                  </a:moveTo>
                  <a:cubicBezTo>
                    <a:pt x="292" y="514"/>
                    <a:pt x="292" y="514"/>
                    <a:pt x="292" y="514"/>
                  </a:cubicBezTo>
                  <a:cubicBezTo>
                    <a:pt x="291" y="515"/>
                    <a:pt x="291" y="515"/>
                    <a:pt x="291" y="515"/>
                  </a:cubicBezTo>
                  <a:cubicBezTo>
                    <a:pt x="290" y="521"/>
                    <a:pt x="290" y="521"/>
                    <a:pt x="290" y="521"/>
                  </a:cubicBezTo>
                  <a:cubicBezTo>
                    <a:pt x="290" y="507"/>
                    <a:pt x="290" y="507"/>
                    <a:pt x="290" y="507"/>
                  </a:cubicBezTo>
                  <a:cubicBezTo>
                    <a:pt x="290" y="504"/>
                    <a:pt x="290" y="504"/>
                    <a:pt x="290" y="504"/>
                  </a:cubicBezTo>
                  <a:cubicBezTo>
                    <a:pt x="290" y="504"/>
                    <a:pt x="290" y="504"/>
                    <a:pt x="290" y="504"/>
                  </a:cubicBezTo>
                  <a:cubicBezTo>
                    <a:pt x="290" y="501"/>
                    <a:pt x="290" y="501"/>
                    <a:pt x="290" y="501"/>
                  </a:cubicBezTo>
                  <a:cubicBezTo>
                    <a:pt x="291" y="501"/>
                    <a:pt x="291" y="501"/>
                    <a:pt x="291" y="501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0"/>
                    <a:pt x="290" y="490"/>
                    <a:pt x="290" y="490"/>
                  </a:cubicBezTo>
                  <a:cubicBezTo>
                    <a:pt x="291" y="490"/>
                    <a:pt x="291" y="490"/>
                    <a:pt x="291" y="490"/>
                  </a:cubicBezTo>
                  <a:cubicBezTo>
                    <a:pt x="290" y="489"/>
                    <a:pt x="290" y="489"/>
                    <a:pt x="290" y="489"/>
                  </a:cubicBezTo>
                  <a:cubicBezTo>
                    <a:pt x="290" y="484"/>
                    <a:pt x="290" y="484"/>
                    <a:pt x="290" y="484"/>
                  </a:cubicBezTo>
                  <a:lnTo>
                    <a:pt x="292" y="487"/>
                  </a:lnTo>
                  <a:close/>
                  <a:moveTo>
                    <a:pt x="290" y="306"/>
                  </a:moveTo>
                  <a:cubicBezTo>
                    <a:pt x="290" y="310"/>
                    <a:pt x="290" y="310"/>
                    <a:pt x="290" y="310"/>
                  </a:cubicBezTo>
                  <a:cubicBezTo>
                    <a:pt x="287" y="312"/>
                    <a:pt x="287" y="312"/>
                    <a:pt x="287" y="312"/>
                  </a:cubicBezTo>
                  <a:cubicBezTo>
                    <a:pt x="287" y="308"/>
                    <a:pt x="287" y="308"/>
                    <a:pt x="287" y="308"/>
                  </a:cubicBezTo>
                  <a:cubicBezTo>
                    <a:pt x="288" y="308"/>
                    <a:pt x="289" y="307"/>
                    <a:pt x="290" y="306"/>
                  </a:cubicBezTo>
                  <a:close/>
                  <a:moveTo>
                    <a:pt x="290" y="315"/>
                  </a:moveTo>
                  <a:cubicBezTo>
                    <a:pt x="290" y="319"/>
                    <a:pt x="290" y="319"/>
                    <a:pt x="290" y="319"/>
                  </a:cubicBezTo>
                  <a:cubicBezTo>
                    <a:pt x="287" y="317"/>
                    <a:pt x="287" y="317"/>
                    <a:pt x="287" y="317"/>
                  </a:cubicBezTo>
                  <a:cubicBezTo>
                    <a:pt x="287" y="312"/>
                    <a:pt x="287" y="312"/>
                    <a:pt x="287" y="312"/>
                  </a:cubicBezTo>
                  <a:cubicBezTo>
                    <a:pt x="290" y="315"/>
                    <a:pt x="290" y="315"/>
                    <a:pt x="290" y="315"/>
                  </a:cubicBezTo>
                  <a:close/>
                  <a:moveTo>
                    <a:pt x="290" y="330"/>
                  </a:moveTo>
                  <a:cubicBezTo>
                    <a:pt x="290" y="334"/>
                    <a:pt x="290" y="334"/>
                    <a:pt x="290" y="334"/>
                  </a:cubicBezTo>
                  <a:cubicBezTo>
                    <a:pt x="288" y="333"/>
                    <a:pt x="288" y="333"/>
                    <a:pt x="288" y="333"/>
                  </a:cubicBezTo>
                  <a:cubicBezTo>
                    <a:pt x="289" y="350"/>
                    <a:pt x="289" y="350"/>
                    <a:pt x="289" y="350"/>
                  </a:cubicBezTo>
                  <a:cubicBezTo>
                    <a:pt x="290" y="349"/>
                    <a:pt x="290" y="349"/>
                    <a:pt x="290" y="349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4"/>
                    <a:pt x="288" y="354"/>
                    <a:pt x="288" y="354"/>
                  </a:cubicBezTo>
                  <a:cubicBezTo>
                    <a:pt x="288" y="354"/>
                    <a:pt x="288" y="354"/>
                    <a:pt x="288" y="354"/>
                  </a:cubicBezTo>
                  <a:cubicBezTo>
                    <a:pt x="288" y="354"/>
                    <a:pt x="288" y="354"/>
                    <a:pt x="288" y="354"/>
                  </a:cubicBezTo>
                  <a:cubicBezTo>
                    <a:pt x="287" y="355"/>
                    <a:pt x="287" y="355"/>
                    <a:pt x="287" y="355"/>
                  </a:cubicBezTo>
                  <a:cubicBezTo>
                    <a:pt x="287" y="326"/>
                    <a:pt x="287" y="326"/>
                    <a:pt x="287" y="326"/>
                  </a:cubicBezTo>
                  <a:cubicBezTo>
                    <a:pt x="287" y="330"/>
                    <a:pt x="287" y="330"/>
                    <a:pt x="287" y="330"/>
                  </a:cubicBezTo>
                  <a:cubicBezTo>
                    <a:pt x="290" y="330"/>
                    <a:pt x="290" y="330"/>
                    <a:pt x="290" y="330"/>
                  </a:cubicBezTo>
                  <a:close/>
                  <a:moveTo>
                    <a:pt x="290" y="411"/>
                  </a:moveTo>
                  <a:cubicBezTo>
                    <a:pt x="290" y="417"/>
                    <a:pt x="290" y="417"/>
                    <a:pt x="290" y="417"/>
                  </a:cubicBezTo>
                  <a:cubicBezTo>
                    <a:pt x="289" y="418"/>
                    <a:pt x="288" y="420"/>
                    <a:pt x="287" y="421"/>
                  </a:cubicBezTo>
                  <a:cubicBezTo>
                    <a:pt x="287" y="415"/>
                    <a:pt x="287" y="415"/>
                    <a:pt x="287" y="415"/>
                  </a:cubicBezTo>
                  <a:cubicBezTo>
                    <a:pt x="288" y="414"/>
                    <a:pt x="289" y="413"/>
                    <a:pt x="290" y="411"/>
                  </a:cubicBezTo>
                  <a:close/>
                  <a:moveTo>
                    <a:pt x="290" y="429"/>
                  </a:moveTo>
                  <a:cubicBezTo>
                    <a:pt x="290" y="433"/>
                    <a:pt x="290" y="433"/>
                    <a:pt x="290" y="433"/>
                  </a:cubicBezTo>
                  <a:cubicBezTo>
                    <a:pt x="287" y="432"/>
                    <a:pt x="287" y="432"/>
                    <a:pt x="287" y="432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290" y="429"/>
                    <a:pt x="290" y="429"/>
                    <a:pt x="290" y="429"/>
                  </a:cubicBezTo>
                  <a:close/>
                  <a:moveTo>
                    <a:pt x="290" y="438"/>
                  </a:moveTo>
                  <a:cubicBezTo>
                    <a:pt x="290" y="442"/>
                    <a:pt x="290" y="442"/>
                    <a:pt x="290" y="442"/>
                  </a:cubicBezTo>
                  <a:cubicBezTo>
                    <a:pt x="287" y="440"/>
                    <a:pt x="287" y="440"/>
                    <a:pt x="287" y="440"/>
                  </a:cubicBezTo>
                  <a:cubicBezTo>
                    <a:pt x="287" y="435"/>
                    <a:pt x="287" y="435"/>
                    <a:pt x="287" y="435"/>
                  </a:cubicBezTo>
                  <a:cubicBezTo>
                    <a:pt x="290" y="438"/>
                    <a:pt x="290" y="438"/>
                    <a:pt x="290" y="438"/>
                  </a:cubicBezTo>
                  <a:close/>
                  <a:moveTo>
                    <a:pt x="290" y="455"/>
                  </a:moveTo>
                  <a:cubicBezTo>
                    <a:pt x="290" y="467"/>
                    <a:pt x="290" y="467"/>
                    <a:pt x="290" y="467"/>
                  </a:cubicBezTo>
                  <a:cubicBezTo>
                    <a:pt x="289" y="469"/>
                    <a:pt x="289" y="469"/>
                    <a:pt x="289" y="469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90" y="472"/>
                    <a:pt x="290" y="472"/>
                    <a:pt x="290" y="472"/>
                  </a:cubicBezTo>
                  <a:cubicBezTo>
                    <a:pt x="289" y="472"/>
                    <a:pt x="289" y="472"/>
                    <a:pt x="289" y="472"/>
                  </a:cubicBezTo>
                  <a:cubicBezTo>
                    <a:pt x="288" y="477"/>
                    <a:pt x="288" y="477"/>
                    <a:pt x="288" y="477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290" y="483"/>
                    <a:pt x="290" y="483"/>
                    <a:pt x="290" y="483"/>
                  </a:cubicBezTo>
                  <a:cubicBezTo>
                    <a:pt x="288" y="483"/>
                    <a:pt x="288" y="483"/>
                    <a:pt x="288" y="483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90" y="489"/>
                    <a:pt x="290" y="489"/>
                    <a:pt x="290" y="489"/>
                  </a:cubicBezTo>
                  <a:cubicBezTo>
                    <a:pt x="287" y="486"/>
                    <a:pt x="287" y="486"/>
                    <a:pt x="287" y="486"/>
                  </a:cubicBezTo>
                  <a:cubicBezTo>
                    <a:pt x="287" y="447"/>
                    <a:pt x="287" y="447"/>
                    <a:pt x="287" y="447"/>
                  </a:cubicBezTo>
                  <a:cubicBezTo>
                    <a:pt x="290" y="455"/>
                    <a:pt x="290" y="455"/>
                    <a:pt x="290" y="455"/>
                  </a:cubicBezTo>
                  <a:close/>
                  <a:moveTo>
                    <a:pt x="290" y="490"/>
                  </a:moveTo>
                  <a:cubicBezTo>
                    <a:pt x="290" y="498"/>
                    <a:pt x="290" y="498"/>
                    <a:pt x="290" y="498"/>
                  </a:cubicBezTo>
                  <a:cubicBezTo>
                    <a:pt x="287" y="500"/>
                    <a:pt x="287" y="500"/>
                    <a:pt x="287" y="500"/>
                  </a:cubicBezTo>
                  <a:cubicBezTo>
                    <a:pt x="287" y="496"/>
                    <a:pt x="287" y="496"/>
                    <a:pt x="287" y="496"/>
                  </a:cubicBezTo>
                  <a:cubicBezTo>
                    <a:pt x="289" y="494"/>
                    <a:pt x="289" y="494"/>
                    <a:pt x="289" y="494"/>
                  </a:cubicBezTo>
                  <a:cubicBezTo>
                    <a:pt x="287" y="494"/>
                    <a:pt x="287" y="494"/>
                    <a:pt x="287" y="494"/>
                  </a:cubicBezTo>
                  <a:cubicBezTo>
                    <a:pt x="287" y="491"/>
                    <a:pt x="287" y="491"/>
                    <a:pt x="287" y="491"/>
                  </a:cubicBezTo>
                  <a:cubicBezTo>
                    <a:pt x="290" y="490"/>
                    <a:pt x="290" y="490"/>
                    <a:pt x="290" y="490"/>
                  </a:cubicBezTo>
                  <a:close/>
                  <a:moveTo>
                    <a:pt x="290" y="501"/>
                  </a:moveTo>
                  <a:cubicBezTo>
                    <a:pt x="290" y="504"/>
                    <a:pt x="290" y="504"/>
                    <a:pt x="290" y="504"/>
                  </a:cubicBezTo>
                  <a:cubicBezTo>
                    <a:pt x="287" y="505"/>
                    <a:pt x="287" y="505"/>
                    <a:pt x="287" y="505"/>
                  </a:cubicBezTo>
                  <a:cubicBezTo>
                    <a:pt x="287" y="501"/>
                    <a:pt x="287" y="501"/>
                    <a:pt x="287" y="501"/>
                  </a:cubicBezTo>
                  <a:cubicBezTo>
                    <a:pt x="290" y="501"/>
                    <a:pt x="290" y="501"/>
                    <a:pt x="290" y="501"/>
                  </a:cubicBezTo>
                  <a:close/>
                  <a:moveTo>
                    <a:pt x="290" y="507"/>
                  </a:moveTo>
                  <a:cubicBezTo>
                    <a:pt x="290" y="521"/>
                    <a:pt x="290" y="521"/>
                    <a:pt x="290" y="521"/>
                  </a:cubicBezTo>
                  <a:cubicBezTo>
                    <a:pt x="287" y="531"/>
                    <a:pt x="287" y="531"/>
                    <a:pt x="287" y="531"/>
                  </a:cubicBezTo>
                  <a:cubicBezTo>
                    <a:pt x="287" y="518"/>
                    <a:pt x="287" y="518"/>
                    <a:pt x="287" y="518"/>
                  </a:cubicBezTo>
                  <a:cubicBezTo>
                    <a:pt x="287" y="517"/>
                    <a:pt x="287" y="517"/>
                    <a:pt x="287" y="517"/>
                  </a:cubicBezTo>
                  <a:cubicBezTo>
                    <a:pt x="287" y="518"/>
                    <a:pt x="287" y="518"/>
                    <a:pt x="287" y="518"/>
                  </a:cubicBezTo>
                  <a:cubicBezTo>
                    <a:pt x="287" y="514"/>
                    <a:pt x="287" y="514"/>
                    <a:pt x="287" y="514"/>
                  </a:cubicBezTo>
                  <a:cubicBezTo>
                    <a:pt x="287" y="513"/>
                    <a:pt x="287" y="513"/>
                    <a:pt x="287" y="513"/>
                  </a:cubicBezTo>
                  <a:cubicBezTo>
                    <a:pt x="287" y="513"/>
                    <a:pt x="287" y="513"/>
                    <a:pt x="287" y="513"/>
                  </a:cubicBezTo>
                  <a:cubicBezTo>
                    <a:pt x="287" y="508"/>
                    <a:pt x="287" y="508"/>
                    <a:pt x="287" y="508"/>
                  </a:cubicBezTo>
                  <a:cubicBezTo>
                    <a:pt x="289" y="510"/>
                    <a:pt x="289" y="510"/>
                    <a:pt x="289" y="510"/>
                  </a:cubicBezTo>
                  <a:lnTo>
                    <a:pt x="290" y="507"/>
                  </a:lnTo>
                  <a:close/>
                  <a:moveTo>
                    <a:pt x="287" y="308"/>
                  </a:moveTo>
                  <a:cubicBezTo>
                    <a:pt x="287" y="312"/>
                    <a:pt x="287" y="312"/>
                    <a:pt x="287" y="312"/>
                  </a:cubicBezTo>
                  <a:cubicBezTo>
                    <a:pt x="287" y="312"/>
                    <a:pt x="287" y="312"/>
                    <a:pt x="287" y="312"/>
                  </a:cubicBezTo>
                  <a:cubicBezTo>
                    <a:pt x="287" y="312"/>
                    <a:pt x="287" y="312"/>
                    <a:pt x="287" y="312"/>
                  </a:cubicBezTo>
                  <a:cubicBezTo>
                    <a:pt x="287" y="317"/>
                    <a:pt x="287" y="317"/>
                    <a:pt x="287" y="317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7" y="326"/>
                    <a:pt x="287" y="326"/>
                    <a:pt x="287" y="326"/>
                  </a:cubicBezTo>
                  <a:cubicBezTo>
                    <a:pt x="287" y="355"/>
                    <a:pt x="287" y="355"/>
                    <a:pt x="287" y="355"/>
                  </a:cubicBezTo>
                  <a:cubicBezTo>
                    <a:pt x="284" y="357"/>
                    <a:pt x="284" y="357"/>
                    <a:pt x="284" y="357"/>
                  </a:cubicBezTo>
                  <a:cubicBezTo>
                    <a:pt x="284" y="347"/>
                    <a:pt x="284" y="347"/>
                    <a:pt x="284" y="347"/>
                  </a:cubicBezTo>
                  <a:cubicBezTo>
                    <a:pt x="285" y="348"/>
                    <a:pt x="285" y="348"/>
                    <a:pt x="285" y="348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84" y="310"/>
                    <a:pt x="284" y="310"/>
                    <a:pt x="284" y="310"/>
                  </a:cubicBezTo>
                  <a:cubicBezTo>
                    <a:pt x="287" y="308"/>
                    <a:pt x="287" y="308"/>
                    <a:pt x="287" y="308"/>
                  </a:cubicBezTo>
                  <a:close/>
                  <a:moveTo>
                    <a:pt x="287" y="415"/>
                  </a:moveTo>
                  <a:cubicBezTo>
                    <a:pt x="287" y="421"/>
                    <a:pt x="287" y="421"/>
                    <a:pt x="287" y="421"/>
                  </a:cubicBezTo>
                  <a:cubicBezTo>
                    <a:pt x="286" y="422"/>
                    <a:pt x="285" y="423"/>
                    <a:pt x="284" y="425"/>
                  </a:cubicBezTo>
                  <a:cubicBezTo>
                    <a:pt x="284" y="419"/>
                    <a:pt x="284" y="419"/>
                    <a:pt x="284" y="419"/>
                  </a:cubicBezTo>
                  <a:cubicBezTo>
                    <a:pt x="285" y="418"/>
                    <a:pt x="286" y="416"/>
                    <a:pt x="287" y="415"/>
                  </a:cubicBezTo>
                  <a:close/>
                  <a:moveTo>
                    <a:pt x="287" y="429"/>
                  </a:moveTo>
                  <a:cubicBezTo>
                    <a:pt x="287" y="432"/>
                    <a:pt x="287" y="432"/>
                    <a:pt x="287" y="432"/>
                  </a:cubicBezTo>
                  <a:cubicBezTo>
                    <a:pt x="284" y="432"/>
                    <a:pt x="284" y="432"/>
                    <a:pt x="284" y="432"/>
                  </a:cubicBezTo>
                  <a:cubicBezTo>
                    <a:pt x="284" y="429"/>
                    <a:pt x="284" y="429"/>
                    <a:pt x="284" y="429"/>
                  </a:cubicBezTo>
                  <a:cubicBezTo>
                    <a:pt x="287" y="429"/>
                    <a:pt x="287" y="429"/>
                    <a:pt x="287" y="429"/>
                  </a:cubicBezTo>
                  <a:close/>
                  <a:moveTo>
                    <a:pt x="287" y="435"/>
                  </a:moveTo>
                  <a:cubicBezTo>
                    <a:pt x="284" y="432"/>
                    <a:pt x="284" y="432"/>
                    <a:pt x="284" y="432"/>
                  </a:cubicBezTo>
                  <a:cubicBezTo>
                    <a:pt x="284" y="437"/>
                    <a:pt x="284" y="437"/>
                    <a:pt x="284" y="437"/>
                  </a:cubicBezTo>
                  <a:cubicBezTo>
                    <a:pt x="287" y="440"/>
                    <a:pt x="287" y="440"/>
                    <a:pt x="287" y="440"/>
                  </a:cubicBezTo>
                  <a:cubicBezTo>
                    <a:pt x="287" y="435"/>
                    <a:pt x="287" y="435"/>
                    <a:pt x="287" y="435"/>
                  </a:cubicBezTo>
                  <a:close/>
                  <a:moveTo>
                    <a:pt x="287" y="447"/>
                  </a:moveTo>
                  <a:cubicBezTo>
                    <a:pt x="287" y="486"/>
                    <a:pt x="287" y="486"/>
                    <a:pt x="287" y="486"/>
                  </a:cubicBezTo>
                  <a:cubicBezTo>
                    <a:pt x="286" y="485"/>
                    <a:pt x="286" y="485"/>
                    <a:pt x="286" y="485"/>
                  </a:cubicBezTo>
                  <a:cubicBezTo>
                    <a:pt x="285" y="491"/>
                    <a:pt x="285" y="491"/>
                    <a:pt x="285" y="491"/>
                  </a:cubicBezTo>
                  <a:cubicBezTo>
                    <a:pt x="287" y="491"/>
                    <a:pt x="287" y="491"/>
                    <a:pt x="287" y="491"/>
                  </a:cubicBezTo>
                  <a:cubicBezTo>
                    <a:pt x="287" y="494"/>
                    <a:pt x="287" y="494"/>
                    <a:pt x="287" y="494"/>
                  </a:cubicBezTo>
                  <a:cubicBezTo>
                    <a:pt x="284" y="494"/>
                    <a:pt x="284" y="494"/>
                    <a:pt x="284" y="494"/>
                  </a:cubicBezTo>
                  <a:cubicBezTo>
                    <a:pt x="284" y="477"/>
                    <a:pt x="284" y="477"/>
                    <a:pt x="284" y="477"/>
                  </a:cubicBezTo>
                  <a:cubicBezTo>
                    <a:pt x="285" y="473"/>
                    <a:pt x="285" y="473"/>
                    <a:pt x="285" y="473"/>
                  </a:cubicBezTo>
                  <a:cubicBezTo>
                    <a:pt x="284" y="473"/>
                    <a:pt x="284" y="473"/>
                    <a:pt x="284" y="473"/>
                  </a:cubicBezTo>
                  <a:cubicBezTo>
                    <a:pt x="284" y="469"/>
                    <a:pt x="284" y="469"/>
                    <a:pt x="284" y="469"/>
                  </a:cubicBezTo>
                  <a:cubicBezTo>
                    <a:pt x="286" y="469"/>
                    <a:pt x="286" y="469"/>
                    <a:pt x="286" y="469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4" y="467"/>
                    <a:pt x="284" y="467"/>
                    <a:pt x="284" y="467"/>
                  </a:cubicBezTo>
                  <a:cubicBezTo>
                    <a:pt x="284" y="458"/>
                    <a:pt x="284" y="458"/>
                    <a:pt x="284" y="458"/>
                  </a:cubicBezTo>
                  <a:cubicBezTo>
                    <a:pt x="286" y="458"/>
                    <a:pt x="286" y="458"/>
                    <a:pt x="286" y="458"/>
                  </a:cubicBezTo>
                  <a:cubicBezTo>
                    <a:pt x="284" y="456"/>
                    <a:pt x="284" y="456"/>
                    <a:pt x="284" y="456"/>
                  </a:cubicBezTo>
                  <a:cubicBezTo>
                    <a:pt x="284" y="452"/>
                    <a:pt x="284" y="452"/>
                    <a:pt x="284" y="452"/>
                  </a:cubicBezTo>
                  <a:cubicBezTo>
                    <a:pt x="286" y="453"/>
                    <a:pt x="286" y="453"/>
                    <a:pt x="286" y="453"/>
                  </a:cubicBezTo>
                  <a:cubicBezTo>
                    <a:pt x="284" y="449"/>
                    <a:pt x="284" y="449"/>
                    <a:pt x="284" y="449"/>
                  </a:cubicBezTo>
                  <a:cubicBezTo>
                    <a:pt x="284" y="439"/>
                    <a:pt x="284" y="439"/>
                    <a:pt x="284" y="439"/>
                  </a:cubicBezTo>
                  <a:cubicBezTo>
                    <a:pt x="287" y="447"/>
                    <a:pt x="287" y="447"/>
                    <a:pt x="287" y="447"/>
                  </a:cubicBezTo>
                  <a:close/>
                  <a:moveTo>
                    <a:pt x="287" y="496"/>
                  </a:moveTo>
                  <a:cubicBezTo>
                    <a:pt x="287" y="500"/>
                    <a:pt x="287" y="500"/>
                    <a:pt x="287" y="500"/>
                  </a:cubicBezTo>
                  <a:cubicBezTo>
                    <a:pt x="286" y="502"/>
                    <a:pt x="286" y="502"/>
                    <a:pt x="286" y="502"/>
                  </a:cubicBezTo>
                  <a:cubicBezTo>
                    <a:pt x="287" y="501"/>
                    <a:pt x="287" y="501"/>
                    <a:pt x="287" y="501"/>
                  </a:cubicBezTo>
                  <a:cubicBezTo>
                    <a:pt x="287" y="505"/>
                    <a:pt x="287" y="505"/>
                    <a:pt x="287" y="505"/>
                  </a:cubicBezTo>
                  <a:cubicBezTo>
                    <a:pt x="284" y="505"/>
                    <a:pt x="284" y="505"/>
                    <a:pt x="284" y="505"/>
                  </a:cubicBezTo>
                  <a:cubicBezTo>
                    <a:pt x="284" y="498"/>
                    <a:pt x="284" y="498"/>
                    <a:pt x="284" y="498"/>
                  </a:cubicBezTo>
                  <a:cubicBezTo>
                    <a:pt x="287" y="496"/>
                    <a:pt x="287" y="496"/>
                    <a:pt x="287" y="496"/>
                  </a:cubicBezTo>
                  <a:close/>
                  <a:moveTo>
                    <a:pt x="287" y="508"/>
                  </a:moveTo>
                  <a:cubicBezTo>
                    <a:pt x="287" y="513"/>
                    <a:pt x="287" y="513"/>
                    <a:pt x="287" y="513"/>
                  </a:cubicBezTo>
                  <a:cubicBezTo>
                    <a:pt x="284" y="510"/>
                    <a:pt x="284" y="510"/>
                    <a:pt x="284" y="510"/>
                  </a:cubicBezTo>
                  <a:cubicBezTo>
                    <a:pt x="284" y="506"/>
                    <a:pt x="284" y="506"/>
                    <a:pt x="284" y="506"/>
                  </a:cubicBezTo>
                  <a:cubicBezTo>
                    <a:pt x="287" y="508"/>
                    <a:pt x="287" y="508"/>
                    <a:pt x="287" y="508"/>
                  </a:cubicBezTo>
                  <a:close/>
                  <a:moveTo>
                    <a:pt x="287" y="514"/>
                  </a:moveTo>
                  <a:cubicBezTo>
                    <a:pt x="287" y="518"/>
                    <a:pt x="287" y="518"/>
                    <a:pt x="287" y="518"/>
                  </a:cubicBezTo>
                  <a:cubicBezTo>
                    <a:pt x="284" y="519"/>
                    <a:pt x="284" y="519"/>
                    <a:pt x="284" y="519"/>
                  </a:cubicBezTo>
                  <a:cubicBezTo>
                    <a:pt x="284" y="515"/>
                    <a:pt x="284" y="515"/>
                    <a:pt x="284" y="515"/>
                  </a:cubicBezTo>
                  <a:cubicBezTo>
                    <a:pt x="287" y="514"/>
                    <a:pt x="287" y="514"/>
                    <a:pt x="287" y="514"/>
                  </a:cubicBezTo>
                  <a:close/>
                  <a:moveTo>
                    <a:pt x="287" y="518"/>
                  </a:moveTo>
                  <a:cubicBezTo>
                    <a:pt x="285" y="526"/>
                    <a:pt x="285" y="526"/>
                    <a:pt x="285" y="526"/>
                  </a:cubicBezTo>
                  <a:cubicBezTo>
                    <a:pt x="284" y="522"/>
                    <a:pt x="284" y="522"/>
                    <a:pt x="284" y="522"/>
                  </a:cubicBezTo>
                  <a:cubicBezTo>
                    <a:pt x="284" y="541"/>
                    <a:pt x="284" y="541"/>
                    <a:pt x="284" y="541"/>
                  </a:cubicBezTo>
                  <a:cubicBezTo>
                    <a:pt x="286" y="535"/>
                    <a:pt x="286" y="535"/>
                    <a:pt x="286" y="535"/>
                  </a:cubicBezTo>
                  <a:cubicBezTo>
                    <a:pt x="286" y="535"/>
                    <a:pt x="286" y="535"/>
                    <a:pt x="286" y="535"/>
                  </a:cubicBezTo>
                  <a:cubicBezTo>
                    <a:pt x="287" y="531"/>
                    <a:pt x="287" y="531"/>
                    <a:pt x="287" y="531"/>
                  </a:cubicBezTo>
                  <a:lnTo>
                    <a:pt x="287" y="518"/>
                  </a:lnTo>
                  <a:close/>
                  <a:moveTo>
                    <a:pt x="284" y="310"/>
                  </a:moveTo>
                  <a:cubicBezTo>
                    <a:pt x="284" y="334"/>
                    <a:pt x="284" y="334"/>
                    <a:pt x="284" y="334"/>
                  </a:cubicBezTo>
                  <a:cubicBezTo>
                    <a:pt x="284" y="332"/>
                    <a:pt x="284" y="332"/>
                    <a:pt x="284" y="332"/>
                  </a:cubicBezTo>
                  <a:cubicBezTo>
                    <a:pt x="283" y="332"/>
                    <a:pt x="283" y="332"/>
                    <a:pt x="283" y="332"/>
                  </a:cubicBezTo>
                  <a:cubicBezTo>
                    <a:pt x="283" y="329"/>
                    <a:pt x="283" y="329"/>
                    <a:pt x="283" y="329"/>
                  </a:cubicBezTo>
                  <a:cubicBezTo>
                    <a:pt x="284" y="329"/>
                    <a:pt x="284" y="329"/>
                    <a:pt x="284" y="329"/>
                  </a:cubicBezTo>
                  <a:cubicBezTo>
                    <a:pt x="283" y="321"/>
                    <a:pt x="283" y="321"/>
                    <a:pt x="283" y="321"/>
                  </a:cubicBezTo>
                  <a:cubicBezTo>
                    <a:pt x="283" y="310"/>
                    <a:pt x="283" y="310"/>
                    <a:pt x="283" y="310"/>
                  </a:cubicBezTo>
                  <a:cubicBezTo>
                    <a:pt x="283" y="310"/>
                    <a:pt x="284" y="310"/>
                    <a:pt x="284" y="310"/>
                  </a:cubicBezTo>
                  <a:cubicBezTo>
                    <a:pt x="284" y="310"/>
                    <a:pt x="284" y="310"/>
                    <a:pt x="284" y="310"/>
                  </a:cubicBezTo>
                  <a:close/>
                  <a:moveTo>
                    <a:pt x="284" y="347"/>
                  </a:moveTo>
                  <a:cubicBezTo>
                    <a:pt x="284" y="357"/>
                    <a:pt x="284" y="357"/>
                    <a:pt x="284" y="357"/>
                  </a:cubicBezTo>
                  <a:cubicBezTo>
                    <a:pt x="283" y="358"/>
                    <a:pt x="283" y="358"/>
                    <a:pt x="283" y="358"/>
                  </a:cubicBezTo>
                  <a:cubicBezTo>
                    <a:pt x="283" y="354"/>
                    <a:pt x="283" y="354"/>
                    <a:pt x="283" y="354"/>
                  </a:cubicBezTo>
                  <a:cubicBezTo>
                    <a:pt x="284" y="353"/>
                    <a:pt x="284" y="353"/>
                    <a:pt x="284" y="353"/>
                  </a:cubicBezTo>
                  <a:cubicBezTo>
                    <a:pt x="283" y="353"/>
                    <a:pt x="283" y="353"/>
                    <a:pt x="283" y="353"/>
                  </a:cubicBezTo>
                  <a:cubicBezTo>
                    <a:pt x="283" y="346"/>
                    <a:pt x="283" y="346"/>
                    <a:pt x="283" y="346"/>
                  </a:cubicBezTo>
                  <a:cubicBezTo>
                    <a:pt x="284" y="347"/>
                    <a:pt x="284" y="347"/>
                    <a:pt x="284" y="347"/>
                  </a:cubicBezTo>
                  <a:close/>
                  <a:moveTo>
                    <a:pt x="284" y="419"/>
                  </a:moveTo>
                  <a:cubicBezTo>
                    <a:pt x="284" y="425"/>
                    <a:pt x="284" y="425"/>
                    <a:pt x="284" y="425"/>
                  </a:cubicBezTo>
                  <a:cubicBezTo>
                    <a:pt x="283" y="426"/>
                    <a:pt x="283" y="426"/>
                    <a:pt x="283" y="426"/>
                  </a:cubicBezTo>
                  <a:cubicBezTo>
                    <a:pt x="283" y="420"/>
                    <a:pt x="283" y="420"/>
                    <a:pt x="283" y="420"/>
                  </a:cubicBezTo>
                  <a:cubicBezTo>
                    <a:pt x="284" y="419"/>
                    <a:pt x="284" y="419"/>
                    <a:pt x="284" y="419"/>
                  </a:cubicBezTo>
                  <a:close/>
                  <a:moveTo>
                    <a:pt x="284" y="429"/>
                  </a:moveTo>
                  <a:cubicBezTo>
                    <a:pt x="284" y="432"/>
                    <a:pt x="284" y="432"/>
                    <a:pt x="284" y="432"/>
                  </a:cubicBezTo>
                  <a:cubicBezTo>
                    <a:pt x="284" y="432"/>
                    <a:pt x="284" y="432"/>
                    <a:pt x="284" y="432"/>
                  </a:cubicBezTo>
                  <a:cubicBezTo>
                    <a:pt x="284" y="432"/>
                    <a:pt x="284" y="432"/>
                    <a:pt x="284" y="432"/>
                  </a:cubicBezTo>
                  <a:cubicBezTo>
                    <a:pt x="284" y="437"/>
                    <a:pt x="284" y="437"/>
                    <a:pt x="284" y="437"/>
                  </a:cubicBezTo>
                  <a:cubicBezTo>
                    <a:pt x="283" y="436"/>
                    <a:pt x="283" y="436"/>
                    <a:pt x="283" y="436"/>
                  </a:cubicBezTo>
                  <a:cubicBezTo>
                    <a:pt x="283" y="428"/>
                    <a:pt x="283" y="428"/>
                    <a:pt x="283" y="428"/>
                  </a:cubicBezTo>
                  <a:cubicBezTo>
                    <a:pt x="284" y="429"/>
                    <a:pt x="284" y="429"/>
                    <a:pt x="284" y="429"/>
                  </a:cubicBezTo>
                  <a:close/>
                  <a:moveTo>
                    <a:pt x="284" y="439"/>
                  </a:moveTo>
                  <a:cubicBezTo>
                    <a:pt x="283" y="436"/>
                    <a:pt x="283" y="436"/>
                    <a:pt x="283" y="436"/>
                  </a:cubicBezTo>
                  <a:cubicBezTo>
                    <a:pt x="283" y="446"/>
                    <a:pt x="283" y="446"/>
                    <a:pt x="283" y="446"/>
                  </a:cubicBezTo>
                  <a:cubicBezTo>
                    <a:pt x="284" y="449"/>
                    <a:pt x="284" y="449"/>
                    <a:pt x="284" y="449"/>
                  </a:cubicBezTo>
                  <a:cubicBezTo>
                    <a:pt x="284" y="439"/>
                    <a:pt x="284" y="439"/>
                    <a:pt x="284" y="439"/>
                  </a:cubicBezTo>
                  <a:close/>
                  <a:moveTo>
                    <a:pt x="284" y="452"/>
                  </a:moveTo>
                  <a:cubicBezTo>
                    <a:pt x="284" y="456"/>
                    <a:pt x="284" y="456"/>
                    <a:pt x="284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3" y="451"/>
                    <a:pt x="283" y="451"/>
                    <a:pt x="283" y="451"/>
                  </a:cubicBezTo>
                  <a:cubicBezTo>
                    <a:pt x="284" y="452"/>
                    <a:pt x="284" y="452"/>
                    <a:pt x="284" y="452"/>
                  </a:cubicBezTo>
                  <a:close/>
                  <a:moveTo>
                    <a:pt x="284" y="458"/>
                  </a:moveTo>
                  <a:cubicBezTo>
                    <a:pt x="284" y="467"/>
                    <a:pt x="284" y="467"/>
                    <a:pt x="284" y="467"/>
                  </a:cubicBezTo>
                  <a:cubicBezTo>
                    <a:pt x="283" y="468"/>
                    <a:pt x="283" y="468"/>
                    <a:pt x="283" y="468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4" y="463"/>
                    <a:pt x="284" y="463"/>
                    <a:pt x="284" y="463"/>
                  </a:cubicBezTo>
                  <a:cubicBezTo>
                    <a:pt x="283" y="463"/>
                    <a:pt x="283" y="463"/>
                    <a:pt x="283" y="463"/>
                  </a:cubicBezTo>
                  <a:cubicBezTo>
                    <a:pt x="283" y="459"/>
                    <a:pt x="283" y="459"/>
                    <a:pt x="283" y="459"/>
                  </a:cubicBezTo>
                  <a:cubicBezTo>
                    <a:pt x="284" y="458"/>
                    <a:pt x="284" y="458"/>
                    <a:pt x="284" y="458"/>
                  </a:cubicBezTo>
                  <a:close/>
                  <a:moveTo>
                    <a:pt x="284" y="469"/>
                  </a:moveTo>
                  <a:cubicBezTo>
                    <a:pt x="284" y="473"/>
                    <a:pt x="284" y="473"/>
                    <a:pt x="284" y="473"/>
                  </a:cubicBezTo>
                  <a:cubicBezTo>
                    <a:pt x="283" y="473"/>
                    <a:pt x="283" y="473"/>
                    <a:pt x="283" y="473"/>
                  </a:cubicBezTo>
                  <a:cubicBezTo>
                    <a:pt x="283" y="469"/>
                    <a:pt x="283" y="469"/>
                    <a:pt x="283" y="469"/>
                  </a:cubicBezTo>
                  <a:cubicBezTo>
                    <a:pt x="284" y="469"/>
                    <a:pt x="284" y="469"/>
                    <a:pt x="284" y="469"/>
                  </a:cubicBezTo>
                  <a:close/>
                  <a:moveTo>
                    <a:pt x="284" y="477"/>
                  </a:moveTo>
                  <a:cubicBezTo>
                    <a:pt x="284" y="494"/>
                    <a:pt x="284" y="494"/>
                    <a:pt x="284" y="494"/>
                  </a:cubicBezTo>
                  <a:cubicBezTo>
                    <a:pt x="284" y="494"/>
                    <a:pt x="284" y="494"/>
                    <a:pt x="284" y="494"/>
                  </a:cubicBezTo>
                  <a:cubicBezTo>
                    <a:pt x="283" y="499"/>
                    <a:pt x="283" y="499"/>
                    <a:pt x="283" y="499"/>
                  </a:cubicBezTo>
                  <a:cubicBezTo>
                    <a:pt x="283" y="478"/>
                    <a:pt x="283" y="478"/>
                    <a:pt x="283" y="478"/>
                  </a:cubicBezTo>
                  <a:cubicBezTo>
                    <a:pt x="284" y="478"/>
                    <a:pt x="284" y="478"/>
                    <a:pt x="284" y="478"/>
                  </a:cubicBezTo>
                  <a:cubicBezTo>
                    <a:pt x="284" y="477"/>
                    <a:pt x="284" y="477"/>
                    <a:pt x="284" y="477"/>
                  </a:cubicBezTo>
                  <a:close/>
                  <a:moveTo>
                    <a:pt x="284" y="498"/>
                  </a:moveTo>
                  <a:cubicBezTo>
                    <a:pt x="283" y="499"/>
                    <a:pt x="283" y="499"/>
                    <a:pt x="283" y="49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84" y="510"/>
                    <a:pt x="284" y="510"/>
                    <a:pt x="284" y="510"/>
                  </a:cubicBezTo>
                  <a:cubicBezTo>
                    <a:pt x="284" y="506"/>
                    <a:pt x="284" y="506"/>
                    <a:pt x="284" y="506"/>
                  </a:cubicBezTo>
                  <a:cubicBezTo>
                    <a:pt x="284" y="505"/>
                    <a:pt x="284" y="505"/>
                    <a:pt x="284" y="505"/>
                  </a:cubicBezTo>
                  <a:cubicBezTo>
                    <a:pt x="284" y="505"/>
                    <a:pt x="284" y="505"/>
                    <a:pt x="284" y="505"/>
                  </a:cubicBezTo>
                  <a:cubicBezTo>
                    <a:pt x="284" y="498"/>
                    <a:pt x="284" y="498"/>
                    <a:pt x="284" y="498"/>
                  </a:cubicBezTo>
                  <a:close/>
                  <a:moveTo>
                    <a:pt x="284" y="515"/>
                  </a:moveTo>
                  <a:cubicBezTo>
                    <a:pt x="284" y="519"/>
                    <a:pt x="284" y="519"/>
                    <a:pt x="284" y="519"/>
                  </a:cubicBezTo>
                  <a:cubicBezTo>
                    <a:pt x="284" y="519"/>
                    <a:pt x="284" y="519"/>
                    <a:pt x="284" y="519"/>
                  </a:cubicBezTo>
                  <a:cubicBezTo>
                    <a:pt x="284" y="522"/>
                    <a:pt x="284" y="522"/>
                    <a:pt x="284" y="522"/>
                  </a:cubicBezTo>
                  <a:cubicBezTo>
                    <a:pt x="284" y="541"/>
                    <a:pt x="284" y="541"/>
                    <a:pt x="284" y="541"/>
                  </a:cubicBezTo>
                  <a:cubicBezTo>
                    <a:pt x="284" y="542"/>
                    <a:pt x="284" y="542"/>
                    <a:pt x="284" y="542"/>
                  </a:cubicBezTo>
                  <a:cubicBezTo>
                    <a:pt x="284" y="543"/>
                    <a:pt x="284" y="543"/>
                    <a:pt x="284" y="544"/>
                  </a:cubicBezTo>
                  <a:cubicBezTo>
                    <a:pt x="284" y="544"/>
                    <a:pt x="284" y="544"/>
                    <a:pt x="284" y="544"/>
                  </a:cubicBezTo>
                  <a:cubicBezTo>
                    <a:pt x="283" y="544"/>
                    <a:pt x="283" y="544"/>
                    <a:pt x="283" y="544"/>
                  </a:cubicBezTo>
                  <a:cubicBezTo>
                    <a:pt x="283" y="513"/>
                    <a:pt x="283" y="513"/>
                    <a:pt x="283" y="513"/>
                  </a:cubicBezTo>
                  <a:cubicBezTo>
                    <a:pt x="284" y="516"/>
                    <a:pt x="284" y="516"/>
                    <a:pt x="284" y="516"/>
                  </a:cubicBezTo>
                  <a:lnTo>
                    <a:pt x="284" y="515"/>
                  </a:lnTo>
                  <a:close/>
                  <a:moveTo>
                    <a:pt x="283" y="310"/>
                  </a:moveTo>
                  <a:cubicBezTo>
                    <a:pt x="283" y="321"/>
                    <a:pt x="283" y="321"/>
                    <a:pt x="283" y="321"/>
                  </a:cubicBezTo>
                  <a:cubicBezTo>
                    <a:pt x="283" y="314"/>
                    <a:pt x="283" y="314"/>
                    <a:pt x="283" y="314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1"/>
                    <a:pt x="282" y="311"/>
                    <a:pt x="282" y="311"/>
                  </a:cubicBezTo>
                  <a:cubicBezTo>
                    <a:pt x="283" y="310"/>
                    <a:pt x="283" y="310"/>
                    <a:pt x="283" y="310"/>
                  </a:cubicBezTo>
                  <a:cubicBezTo>
                    <a:pt x="283" y="310"/>
                    <a:pt x="283" y="310"/>
                    <a:pt x="283" y="310"/>
                  </a:cubicBezTo>
                  <a:close/>
                  <a:moveTo>
                    <a:pt x="283" y="329"/>
                  </a:moveTo>
                  <a:cubicBezTo>
                    <a:pt x="283" y="332"/>
                    <a:pt x="283" y="332"/>
                    <a:pt x="283" y="332"/>
                  </a:cubicBezTo>
                  <a:cubicBezTo>
                    <a:pt x="282" y="332"/>
                    <a:pt x="282" y="332"/>
                    <a:pt x="282" y="332"/>
                  </a:cubicBezTo>
                  <a:cubicBezTo>
                    <a:pt x="282" y="328"/>
                    <a:pt x="282" y="328"/>
                    <a:pt x="282" y="328"/>
                  </a:cubicBezTo>
                  <a:cubicBezTo>
                    <a:pt x="283" y="329"/>
                    <a:pt x="283" y="329"/>
                    <a:pt x="283" y="329"/>
                  </a:cubicBezTo>
                  <a:close/>
                  <a:moveTo>
                    <a:pt x="283" y="346"/>
                  </a:moveTo>
                  <a:cubicBezTo>
                    <a:pt x="283" y="353"/>
                    <a:pt x="283" y="353"/>
                    <a:pt x="283" y="353"/>
                  </a:cubicBezTo>
                  <a:cubicBezTo>
                    <a:pt x="282" y="353"/>
                    <a:pt x="282" y="353"/>
                    <a:pt x="282" y="353"/>
                  </a:cubicBezTo>
                  <a:cubicBezTo>
                    <a:pt x="282" y="349"/>
                    <a:pt x="282" y="349"/>
                    <a:pt x="282" y="349"/>
                  </a:cubicBezTo>
                  <a:cubicBezTo>
                    <a:pt x="282" y="350"/>
                    <a:pt x="282" y="350"/>
                    <a:pt x="282" y="350"/>
                  </a:cubicBezTo>
                  <a:cubicBezTo>
                    <a:pt x="282" y="349"/>
                    <a:pt x="282" y="349"/>
                    <a:pt x="282" y="349"/>
                  </a:cubicBezTo>
                  <a:cubicBezTo>
                    <a:pt x="282" y="344"/>
                    <a:pt x="282" y="344"/>
                    <a:pt x="282" y="344"/>
                  </a:cubicBezTo>
                  <a:cubicBezTo>
                    <a:pt x="283" y="346"/>
                    <a:pt x="283" y="346"/>
                    <a:pt x="283" y="346"/>
                  </a:cubicBezTo>
                  <a:close/>
                  <a:moveTo>
                    <a:pt x="283" y="354"/>
                  </a:moveTo>
                  <a:cubicBezTo>
                    <a:pt x="283" y="358"/>
                    <a:pt x="283" y="358"/>
                    <a:pt x="283" y="358"/>
                  </a:cubicBezTo>
                  <a:cubicBezTo>
                    <a:pt x="282" y="359"/>
                    <a:pt x="282" y="359"/>
                    <a:pt x="282" y="359"/>
                  </a:cubicBezTo>
                  <a:cubicBezTo>
                    <a:pt x="282" y="355"/>
                    <a:pt x="282" y="355"/>
                    <a:pt x="282" y="355"/>
                  </a:cubicBezTo>
                  <a:cubicBezTo>
                    <a:pt x="283" y="354"/>
                    <a:pt x="283" y="354"/>
                    <a:pt x="283" y="354"/>
                  </a:cubicBezTo>
                  <a:close/>
                  <a:moveTo>
                    <a:pt x="283" y="420"/>
                  </a:moveTo>
                  <a:cubicBezTo>
                    <a:pt x="283" y="426"/>
                    <a:pt x="283" y="426"/>
                    <a:pt x="283" y="426"/>
                  </a:cubicBezTo>
                  <a:cubicBezTo>
                    <a:pt x="282" y="428"/>
                    <a:pt x="282" y="428"/>
                    <a:pt x="282" y="428"/>
                  </a:cubicBezTo>
                  <a:cubicBezTo>
                    <a:pt x="283" y="428"/>
                    <a:pt x="283" y="428"/>
                    <a:pt x="283" y="428"/>
                  </a:cubicBezTo>
                  <a:cubicBezTo>
                    <a:pt x="283" y="436"/>
                    <a:pt x="283" y="436"/>
                    <a:pt x="283" y="436"/>
                  </a:cubicBezTo>
                  <a:cubicBezTo>
                    <a:pt x="283" y="436"/>
                    <a:pt x="283" y="436"/>
                    <a:pt x="283" y="436"/>
                  </a:cubicBezTo>
                  <a:cubicBezTo>
                    <a:pt x="283" y="436"/>
                    <a:pt x="283" y="436"/>
                    <a:pt x="283" y="436"/>
                  </a:cubicBezTo>
                  <a:cubicBezTo>
                    <a:pt x="283" y="446"/>
                    <a:pt x="283" y="446"/>
                    <a:pt x="283" y="446"/>
                  </a:cubicBezTo>
                  <a:cubicBezTo>
                    <a:pt x="282" y="441"/>
                    <a:pt x="282" y="441"/>
                    <a:pt x="282" y="441"/>
                  </a:cubicBezTo>
                  <a:cubicBezTo>
                    <a:pt x="282" y="423"/>
                    <a:pt x="282" y="423"/>
                    <a:pt x="282" y="423"/>
                  </a:cubicBezTo>
                  <a:cubicBezTo>
                    <a:pt x="283" y="420"/>
                    <a:pt x="283" y="420"/>
                    <a:pt x="283" y="420"/>
                  </a:cubicBezTo>
                  <a:close/>
                  <a:moveTo>
                    <a:pt x="283" y="451"/>
                  </a:moveTo>
                  <a:cubicBezTo>
                    <a:pt x="283" y="455"/>
                    <a:pt x="283" y="455"/>
                    <a:pt x="283" y="455"/>
                  </a:cubicBezTo>
                  <a:cubicBezTo>
                    <a:pt x="282" y="454"/>
                    <a:pt x="282" y="454"/>
                    <a:pt x="282" y="454"/>
                  </a:cubicBezTo>
                  <a:cubicBezTo>
                    <a:pt x="282" y="449"/>
                    <a:pt x="282" y="449"/>
                    <a:pt x="282" y="449"/>
                  </a:cubicBezTo>
                  <a:cubicBezTo>
                    <a:pt x="282" y="449"/>
                    <a:pt x="282" y="449"/>
                    <a:pt x="282" y="449"/>
                  </a:cubicBezTo>
                  <a:cubicBezTo>
                    <a:pt x="283" y="451"/>
                    <a:pt x="283" y="451"/>
                    <a:pt x="283" y="451"/>
                  </a:cubicBezTo>
                  <a:close/>
                  <a:moveTo>
                    <a:pt x="283" y="459"/>
                  </a:moveTo>
                  <a:cubicBezTo>
                    <a:pt x="283" y="463"/>
                    <a:pt x="283" y="463"/>
                    <a:pt x="283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2" y="459"/>
                    <a:pt x="282" y="459"/>
                    <a:pt x="282" y="459"/>
                  </a:cubicBezTo>
                  <a:cubicBezTo>
                    <a:pt x="283" y="459"/>
                    <a:pt x="283" y="459"/>
                    <a:pt x="283" y="459"/>
                  </a:cubicBezTo>
                  <a:close/>
                  <a:moveTo>
                    <a:pt x="283" y="463"/>
                  </a:moveTo>
                  <a:cubicBezTo>
                    <a:pt x="283" y="468"/>
                    <a:pt x="283" y="468"/>
                    <a:pt x="283" y="468"/>
                  </a:cubicBezTo>
                  <a:cubicBezTo>
                    <a:pt x="282" y="469"/>
                    <a:pt x="282" y="469"/>
                    <a:pt x="282" y="469"/>
                  </a:cubicBezTo>
                  <a:cubicBezTo>
                    <a:pt x="282" y="465"/>
                    <a:pt x="282" y="465"/>
                    <a:pt x="282" y="465"/>
                  </a:cubicBezTo>
                  <a:cubicBezTo>
                    <a:pt x="283" y="463"/>
                    <a:pt x="283" y="463"/>
                    <a:pt x="283" y="463"/>
                  </a:cubicBezTo>
                  <a:close/>
                  <a:moveTo>
                    <a:pt x="283" y="469"/>
                  </a:moveTo>
                  <a:cubicBezTo>
                    <a:pt x="283" y="473"/>
                    <a:pt x="283" y="473"/>
                    <a:pt x="283" y="473"/>
                  </a:cubicBezTo>
                  <a:cubicBezTo>
                    <a:pt x="282" y="473"/>
                    <a:pt x="282" y="473"/>
                    <a:pt x="282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3" y="469"/>
                    <a:pt x="283" y="469"/>
                    <a:pt x="283" y="469"/>
                  </a:cubicBezTo>
                  <a:close/>
                  <a:moveTo>
                    <a:pt x="283" y="478"/>
                  </a:moveTo>
                  <a:cubicBezTo>
                    <a:pt x="283" y="499"/>
                    <a:pt x="283" y="499"/>
                    <a:pt x="283" y="499"/>
                  </a:cubicBezTo>
                  <a:cubicBezTo>
                    <a:pt x="283" y="499"/>
                    <a:pt x="283" y="499"/>
                    <a:pt x="283" y="499"/>
                  </a:cubicBezTo>
                  <a:cubicBezTo>
                    <a:pt x="283" y="499"/>
                    <a:pt x="283" y="499"/>
                    <a:pt x="283" y="49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83" y="513"/>
                    <a:pt x="283" y="513"/>
                    <a:pt x="283" y="513"/>
                  </a:cubicBezTo>
                  <a:cubicBezTo>
                    <a:pt x="283" y="544"/>
                    <a:pt x="283" y="544"/>
                    <a:pt x="283" y="544"/>
                  </a:cubicBezTo>
                  <a:cubicBezTo>
                    <a:pt x="282" y="551"/>
                    <a:pt x="282" y="551"/>
                    <a:pt x="282" y="551"/>
                  </a:cubicBezTo>
                  <a:cubicBezTo>
                    <a:pt x="282" y="537"/>
                    <a:pt x="282" y="537"/>
                    <a:pt x="282" y="537"/>
                  </a:cubicBezTo>
                  <a:cubicBezTo>
                    <a:pt x="282" y="537"/>
                    <a:pt x="282" y="537"/>
                    <a:pt x="282" y="537"/>
                  </a:cubicBezTo>
                  <a:cubicBezTo>
                    <a:pt x="282" y="536"/>
                    <a:pt x="282" y="536"/>
                    <a:pt x="282" y="536"/>
                  </a:cubicBezTo>
                  <a:cubicBezTo>
                    <a:pt x="282" y="536"/>
                    <a:pt x="282" y="536"/>
                    <a:pt x="282" y="536"/>
                  </a:cubicBezTo>
                  <a:cubicBezTo>
                    <a:pt x="282" y="530"/>
                    <a:pt x="282" y="530"/>
                    <a:pt x="282" y="530"/>
                  </a:cubicBezTo>
                  <a:cubicBezTo>
                    <a:pt x="282" y="530"/>
                    <a:pt x="282" y="530"/>
                    <a:pt x="282" y="530"/>
                  </a:cubicBezTo>
                  <a:cubicBezTo>
                    <a:pt x="282" y="527"/>
                    <a:pt x="282" y="527"/>
                    <a:pt x="282" y="527"/>
                  </a:cubicBezTo>
                  <a:cubicBezTo>
                    <a:pt x="282" y="491"/>
                    <a:pt x="282" y="491"/>
                    <a:pt x="282" y="491"/>
                  </a:cubicBezTo>
                  <a:cubicBezTo>
                    <a:pt x="282" y="487"/>
                    <a:pt x="282" y="487"/>
                    <a:pt x="282" y="487"/>
                  </a:cubicBezTo>
                  <a:cubicBezTo>
                    <a:pt x="282" y="487"/>
                    <a:pt x="282" y="487"/>
                    <a:pt x="282" y="487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2" y="480"/>
                    <a:pt x="282" y="480"/>
                    <a:pt x="282" y="480"/>
                  </a:cubicBezTo>
                  <a:cubicBezTo>
                    <a:pt x="282" y="476"/>
                    <a:pt x="282" y="476"/>
                    <a:pt x="282" y="476"/>
                  </a:cubicBezTo>
                  <a:lnTo>
                    <a:pt x="283" y="478"/>
                  </a:lnTo>
                  <a:close/>
                  <a:moveTo>
                    <a:pt x="282" y="311"/>
                  </a:moveTo>
                  <a:cubicBezTo>
                    <a:pt x="282" y="315"/>
                    <a:pt x="282" y="315"/>
                    <a:pt x="282" y="315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2" y="311"/>
                    <a:pt x="282" y="311"/>
                    <a:pt x="282" y="311"/>
                  </a:cubicBezTo>
                  <a:close/>
                  <a:moveTo>
                    <a:pt x="282" y="328"/>
                  </a:moveTo>
                  <a:cubicBezTo>
                    <a:pt x="282" y="332"/>
                    <a:pt x="282" y="332"/>
                    <a:pt x="282" y="332"/>
                  </a:cubicBezTo>
                  <a:cubicBezTo>
                    <a:pt x="281" y="331"/>
                    <a:pt x="281" y="331"/>
                    <a:pt x="281" y="331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2" y="328"/>
                    <a:pt x="282" y="328"/>
                    <a:pt x="282" y="328"/>
                  </a:cubicBezTo>
                  <a:close/>
                  <a:moveTo>
                    <a:pt x="282" y="344"/>
                  </a:moveTo>
                  <a:cubicBezTo>
                    <a:pt x="282" y="349"/>
                    <a:pt x="282" y="349"/>
                    <a:pt x="282" y="349"/>
                  </a:cubicBezTo>
                  <a:cubicBezTo>
                    <a:pt x="281" y="348"/>
                    <a:pt x="281" y="348"/>
                    <a:pt x="281" y="348"/>
                  </a:cubicBezTo>
                  <a:cubicBezTo>
                    <a:pt x="281" y="343"/>
                    <a:pt x="281" y="343"/>
                    <a:pt x="281" y="343"/>
                  </a:cubicBezTo>
                  <a:cubicBezTo>
                    <a:pt x="282" y="344"/>
                    <a:pt x="282" y="344"/>
                    <a:pt x="282" y="344"/>
                  </a:cubicBezTo>
                  <a:close/>
                  <a:moveTo>
                    <a:pt x="282" y="349"/>
                  </a:moveTo>
                  <a:cubicBezTo>
                    <a:pt x="282" y="353"/>
                    <a:pt x="282" y="353"/>
                    <a:pt x="282" y="353"/>
                  </a:cubicBezTo>
                  <a:cubicBezTo>
                    <a:pt x="281" y="352"/>
                    <a:pt x="281" y="352"/>
                    <a:pt x="281" y="352"/>
                  </a:cubicBezTo>
                  <a:cubicBezTo>
                    <a:pt x="281" y="349"/>
                    <a:pt x="281" y="349"/>
                    <a:pt x="281" y="349"/>
                  </a:cubicBezTo>
                  <a:cubicBezTo>
                    <a:pt x="282" y="349"/>
                    <a:pt x="282" y="349"/>
                    <a:pt x="282" y="349"/>
                  </a:cubicBezTo>
                  <a:close/>
                  <a:moveTo>
                    <a:pt x="282" y="355"/>
                  </a:moveTo>
                  <a:cubicBezTo>
                    <a:pt x="282" y="359"/>
                    <a:pt x="282" y="359"/>
                    <a:pt x="282" y="359"/>
                  </a:cubicBezTo>
                  <a:cubicBezTo>
                    <a:pt x="281" y="360"/>
                    <a:pt x="281" y="360"/>
                    <a:pt x="281" y="360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2" y="355"/>
                    <a:pt x="282" y="355"/>
                    <a:pt x="282" y="355"/>
                  </a:cubicBezTo>
                  <a:close/>
                  <a:moveTo>
                    <a:pt x="282" y="423"/>
                  </a:moveTo>
                  <a:cubicBezTo>
                    <a:pt x="282" y="441"/>
                    <a:pt x="282" y="441"/>
                    <a:pt x="282" y="441"/>
                  </a:cubicBezTo>
                  <a:cubicBezTo>
                    <a:pt x="281" y="438"/>
                    <a:pt x="281" y="438"/>
                    <a:pt x="281" y="438"/>
                  </a:cubicBezTo>
                  <a:cubicBezTo>
                    <a:pt x="281" y="425"/>
                    <a:pt x="281" y="425"/>
                    <a:pt x="281" y="425"/>
                  </a:cubicBezTo>
                  <a:cubicBezTo>
                    <a:pt x="282" y="423"/>
                    <a:pt x="282" y="423"/>
                    <a:pt x="282" y="423"/>
                  </a:cubicBezTo>
                  <a:close/>
                  <a:moveTo>
                    <a:pt x="282" y="449"/>
                  </a:moveTo>
                  <a:cubicBezTo>
                    <a:pt x="282" y="454"/>
                    <a:pt x="282" y="454"/>
                    <a:pt x="282" y="454"/>
                  </a:cubicBezTo>
                  <a:cubicBezTo>
                    <a:pt x="281" y="453"/>
                    <a:pt x="281" y="453"/>
                    <a:pt x="281" y="453"/>
                  </a:cubicBezTo>
                  <a:cubicBezTo>
                    <a:pt x="281" y="458"/>
                    <a:pt x="281" y="458"/>
                    <a:pt x="281" y="458"/>
                  </a:cubicBezTo>
                  <a:cubicBezTo>
                    <a:pt x="281" y="448"/>
                    <a:pt x="281" y="448"/>
                    <a:pt x="281" y="448"/>
                  </a:cubicBezTo>
                  <a:cubicBezTo>
                    <a:pt x="282" y="449"/>
                    <a:pt x="282" y="449"/>
                    <a:pt x="282" y="449"/>
                  </a:cubicBezTo>
                  <a:cubicBezTo>
                    <a:pt x="282" y="449"/>
                    <a:pt x="282" y="449"/>
                    <a:pt x="282" y="449"/>
                  </a:cubicBezTo>
                  <a:cubicBezTo>
                    <a:pt x="282" y="449"/>
                    <a:pt x="282" y="449"/>
                    <a:pt x="282" y="449"/>
                  </a:cubicBezTo>
                  <a:close/>
                  <a:moveTo>
                    <a:pt x="282" y="459"/>
                  </a:moveTo>
                  <a:cubicBezTo>
                    <a:pt x="282" y="462"/>
                    <a:pt x="282" y="462"/>
                    <a:pt x="282" y="462"/>
                  </a:cubicBezTo>
                  <a:cubicBezTo>
                    <a:pt x="281" y="462"/>
                    <a:pt x="281" y="462"/>
                    <a:pt x="281" y="462"/>
                  </a:cubicBezTo>
                  <a:cubicBezTo>
                    <a:pt x="281" y="462"/>
                    <a:pt x="281" y="462"/>
                    <a:pt x="281" y="462"/>
                  </a:cubicBezTo>
                  <a:cubicBezTo>
                    <a:pt x="281" y="459"/>
                    <a:pt x="281" y="459"/>
                    <a:pt x="281" y="459"/>
                  </a:cubicBezTo>
                  <a:cubicBezTo>
                    <a:pt x="281" y="459"/>
                    <a:pt x="281" y="459"/>
                    <a:pt x="281" y="459"/>
                  </a:cubicBezTo>
                  <a:cubicBezTo>
                    <a:pt x="282" y="459"/>
                    <a:pt x="282" y="459"/>
                    <a:pt x="282" y="459"/>
                  </a:cubicBezTo>
                  <a:close/>
                  <a:moveTo>
                    <a:pt x="282" y="465"/>
                  </a:moveTo>
                  <a:cubicBezTo>
                    <a:pt x="282" y="469"/>
                    <a:pt x="282" y="469"/>
                    <a:pt x="282" y="469"/>
                  </a:cubicBezTo>
                  <a:cubicBezTo>
                    <a:pt x="281" y="470"/>
                    <a:pt x="281" y="470"/>
                    <a:pt x="281" y="470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2" y="473"/>
                    <a:pt x="282" y="473"/>
                    <a:pt x="282" y="473"/>
                  </a:cubicBezTo>
                  <a:cubicBezTo>
                    <a:pt x="281" y="473"/>
                    <a:pt x="281" y="473"/>
                    <a:pt x="281" y="473"/>
                  </a:cubicBezTo>
                  <a:cubicBezTo>
                    <a:pt x="281" y="466"/>
                    <a:pt x="281" y="466"/>
                    <a:pt x="281" y="466"/>
                  </a:cubicBezTo>
                  <a:cubicBezTo>
                    <a:pt x="282" y="465"/>
                    <a:pt x="282" y="465"/>
                    <a:pt x="282" y="465"/>
                  </a:cubicBezTo>
                  <a:close/>
                  <a:moveTo>
                    <a:pt x="282" y="476"/>
                  </a:moveTo>
                  <a:cubicBezTo>
                    <a:pt x="282" y="480"/>
                    <a:pt x="282" y="480"/>
                    <a:pt x="282" y="480"/>
                  </a:cubicBezTo>
                  <a:cubicBezTo>
                    <a:pt x="281" y="479"/>
                    <a:pt x="281" y="479"/>
                    <a:pt x="281" y="479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2" y="476"/>
                    <a:pt x="282" y="476"/>
                    <a:pt x="282" y="476"/>
                  </a:cubicBezTo>
                  <a:close/>
                  <a:moveTo>
                    <a:pt x="282" y="481"/>
                  </a:moveTo>
                  <a:cubicBezTo>
                    <a:pt x="282" y="487"/>
                    <a:pt x="282" y="487"/>
                    <a:pt x="282" y="487"/>
                  </a:cubicBezTo>
                  <a:cubicBezTo>
                    <a:pt x="281" y="488"/>
                    <a:pt x="281" y="488"/>
                    <a:pt x="281" y="488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82" y="481"/>
                    <a:pt x="282" y="481"/>
                    <a:pt x="282" y="481"/>
                  </a:cubicBezTo>
                  <a:close/>
                  <a:moveTo>
                    <a:pt x="282" y="491"/>
                  </a:moveTo>
                  <a:cubicBezTo>
                    <a:pt x="282" y="527"/>
                    <a:pt x="282" y="527"/>
                    <a:pt x="282" y="527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22"/>
                    <a:pt x="281" y="522"/>
                    <a:pt x="281" y="522"/>
                  </a:cubicBezTo>
                  <a:cubicBezTo>
                    <a:pt x="281" y="518"/>
                    <a:pt x="281" y="518"/>
                    <a:pt x="281" y="518"/>
                  </a:cubicBezTo>
                  <a:cubicBezTo>
                    <a:pt x="281" y="518"/>
                    <a:pt x="281" y="518"/>
                    <a:pt x="281" y="518"/>
                  </a:cubicBezTo>
                  <a:cubicBezTo>
                    <a:pt x="281" y="517"/>
                    <a:pt x="281" y="517"/>
                    <a:pt x="281" y="51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1" y="495"/>
                    <a:pt x="281" y="495"/>
                    <a:pt x="281" y="495"/>
                  </a:cubicBezTo>
                  <a:cubicBezTo>
                    <a:pt x="281" y="495"/>
                    <a:pt x="281" y="495"/>
                    <a:pt x="281" y="495"/>
                  </a:cubicBezTo>
                  <a:cubicBezTo>
                    <a:pt x="281" y="492"/>
                    <a:pt x="281" y="492"/>
                    <a:pt x="281" y="492"/>
                  </a:cubicBezTo>
                  <a:cubicBezTo>
                    <a:pt x="282" y="491"/>
                    <a:pt x="282" y="491"/>
                    <a:pt x="282" y="491"/>
                  </a:cubicBezTo>
                  <a:cubicBezTo>
                    <a:pt x="282" y="491"/>
                    <a:pt x="282" y="491"/>
                    <a:pt x="282" y="491"/>
                  </a:cubicBezTo>
                  <a:close/>
                  <a:moveTo>
                    <a:pt x="282" y="530"/>
                  </a:moveTo>
                  <a:cubicBezTo>
                    <a:pt x="282" y="536"/>
                    <a:pt x="282" y="536"/>
                    <a:pt x="282" y="536"/>
                  </a:cubicBezTo>
                  <a:cubicBezTo>
                    <a:pt x="281" y="536"/>
                    <a:pt x="281" y="536"/>
                    <a:pt x="281" y="536"/>
                  </a:cubicBezTo>
                  <a:cubicBezTo>
                    <a:pt x="282" y="537"/>
                    <a:pt x="282" y="537"/>
                    <a:pt x="282" y="537"/>
                  </a:cubicBezTo>
                  <a:cubicBezTo>
                    <a:pt x="282" y="551"/>
                    <a:pt x="282" y="551"/>
                    <a:pt x="282" y="551"/>
                  </a:cubicBezTo>
                  <a:cubicBezTo>
                    <a:pt x="281" y="555"/>
                    <a:pt x="281" y="555"/>
                    <a:pt x="281" y="555"/>
                  </a:cubicBezTo>
                  <a:cubicBezTo>
                    <a:pt x="281" y="529"/>
                    <a:pt x="281" y="529"/>
                    <a:pt x="281" y="529"/>
                  </a:cubicBezTo>
                  <a:lnTo>
                    <a:pt x="282" y="530"/>
                  </a:lnTo>
                  <a:close/>
                  <a:moveTo>
                    <a:pt x="281" y="312"/>
                  </a:moveTo>
                  <a:cubicBezTo>
                    <a:pt x="281" y="316"/>
                    <a:pt x="281" y="316"/>
                    <a:pt x="281" y="316"/>
                  </a:cubicBezTo>
                  <a:cubicBezTo>
                    <a:pt x="280" y="316"/>
                    <a:pt x="279" y="317"/>
                    <a:pt x="278" y="317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81" y="312"/>
                    <a:pt x="281" y="312"/>
                    <a:pt x="281" y="312"/>
                  </a:cubicBezTo>
                  <a:close/>
                  <a:moveTo>
                    <a:pt x="281" y="328"/>
                  </a:moveTo>
                  <a:cubicBezTo>
                    <a:pt x="281" y="331"/>
                    <a:pt x="281" y="331"/>
                    <a:pt x="281" y="331"/>
                  </a:cubicBezTo>
                  <a:cubicBezTo>
                    <a:pt x="278" y="331"/>
                    <a:pt x="278" y="331"/>
                    <a:pt x="278" y="331"/>
                  </a:cubicBezTo>
                  <a:cubicBezTo>
                    <a:pt x="278" y="327"/>
                    <a:pt x="278" y="327"/>
                    <a:pt x="278" y="327"/>
                  </a:cubicBezTo>
                  <a:cubicBezTo>
                    <a:pt x="281" y="328"/>
                    <a:pt x="281" y="328"/>
                    <a:pt x="281" y="328"/>
                  </a:cubicBezTo>
                  <a:close/>
                  <a:moveTo>
                    <a:pt x="281" y="343"/>
                  </a:moveTo>
                  <a:cubicBezTo>
                    <a:pt x="281" y="348"/>
                    <a:pt x="281" y="348"/>
                    <a:pt x="281" y="348"/>
                  </a:cubicBezTo>
                  <a:cubicBezTo>
                    <a:pt x="278" y="345"/>
                    <a:pt x="278" y="345"/>
                    <a:pt x="278" y="345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1" y="343"/>
                    <a:pt x="281" y="343"/>
                    <a:pt x="281" y="343"/>
                  </a:cubicBezTo>
                  <a:close/>
                  <a:moveTo>
                    <a:pt x="281" y="349"/>
                  </a:moveTo>
                  <a:cubicBezTo>
                    <a:pt x="281" y="352"/>
                    <a:pt x="281" y="352"/>
                    <a:pt x="281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48"/>
                    <a:pt x="278" y="348"/>
                    <a:pt x="278" y="348"/>
                  </a:cubicBezTo>
                  <a:cubicBezTo>
                    <a:pt x="281" y="349"/>
                    <a:pt x="281" y="349"/>
                    <a:pt x="281" y="349"/>
                  </a:cubicBezTo>
                  <a:close/>
                  <a:moveTo>
                    <a:pt x="281" y="356"/>
                  </a:moveTo>
                  <a:cubicBezTo>
                    <a:pt x="281" y="360"/>
                    <a:pt x="281" y="360"/>
                    <a:pt x="281" y="360"/>
                  </a:cubicBezTo>
                  <a:cubicBezTo>
                    <a:pt x="278" y="362"/>
                    <a:pt x="278" y="362"/>
                    <a:pt x="278" y="362"/>
                  </a:cubicBezTo>
                  <a:cubicBezTo>
                    <a:pt x="278" y="357"/>
                    <a:pt x="278" y="357"/>
                    <a:pt x="278" y="357"/>
                  </a:cubicBezTo>
                  <a:cubicBezTo>
                    <a:pt x="281" y="356"/>
                    <a:pt x="281" y="356"/>
                    <a:pt x="281" y="356"/>
                  </a:cubicBezTo>
                  <a:close/>
                  <a:moveTo>
                    <a:pt x="281" y="425"/>
                  </a:moveTo>
                  <a:cubicBezTo>
                    <a:pt x="281" y="438"/>
                    <a:pt x="281" y="438"/>
                    <a:pt x="281" y="438"/>
                  </a:cubicBezTo>
                  <a:cubicBezTo>
                    <a:pt x="279" y="433"/>
                    <a:pt x="279" y="433"/>
                    <a:pt x="279" y="433"/>
                  </a:cubicBezTo>
                  <a:cubicBezTo>
                    <a:pt x="278" y="434"/>
                    <a:pt x="278" y="434"/>
                    <a:pt x="278" y="434"/>
                  </a:cubicBezTo>
                  <a:cubicBezTo>
                    <a:pt x="278" y="428"/>
                    <a:pt x="278" y="428"/>
                    <a:pt x="278" y="428"/>
                  </a:cubicBezTo>
                  <a:cubicBezTo>
                    <a:pt x="278" y="428"/>
                    <a:pt x="278" y="428"/>
                    <a:pt x="278" y="428"/>
                  </a:cubicBezTo>
                  <a:cubicBezTo>
                    <a:pt x="279" y="427"/>
                    <a:pt x="280" y="426"/>
                    <a:pt x="281" y="425"/>
                  </a:cubicBezTo>
                  <a:close/>
                  <a:moveTo>
                    <a:pt x="281" y="448"/>
                  </a:moveTo>
                  <a:cubicBezTo>
                    <a:pt x="281" y="458"/>
                    <a:pt x="281" y="458"/>
                    <a:pt x="281" y="458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81" y="459"/>
                    <a:pt x="281" y="459"/>
                    <a:pt x="281" y="459"/>
                  </a:cubicBezTo>
                  <a:cubicBezTo>
                    <a:pt x="281" y="462"/>
                    <a:pt x="281" y="462"/>
                    <a:pt x="281" y="462"/>
                  </a:cubicBezTo>
                  <a:cubicBezTo>
                    <a:pt x="280" y="463"/>
                    <a:pt x="280" y="463"/>
                    <a:pt x="280" y="463"/>
                  </a:cubicBezTo>
                  <a:cubicBezTo>
                    <a:pt x="279" y="467"/>
                    <a:pt x="279" y="467"/>
                    <a:pt x="279" y="467"/>
                  </a:cubicBezTo>
                  <a:cubicBezTo>
                    <a:pt x="281" y="466"/>
                    <a:pt x="281" y="466"/>
                    <a:pt x="281" y="466"/>
                  </a:cubicBezTo>
                  <a:cubicBezTo>
                    <a:pt x="281" y="473"/>
                    <a:pt x="281" y="473"/>
                    <a:pt x="281" y="473"/>
                  </a:cubicBezTo>
                  <a:cubicBezTo>
                    <a:pt x="279" y="473"/>
                    <a:pt x="279" y="473"/>
                    <a:pt x="279" y="473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1" y="479"/>
                    <a:pt x="281" y="479"/>
                    <a:pt x="281" y="479"/>
                  </a:cubicBezTo>
                  <a:cubicBezTo>
                    <a:pt x="278" y="477"/>
                    <a:pt x="278" y="477"/>
                    <a:pt x="278" y="477"/>
                  </a:cubicBezTo>
                  <a:cubicBezTo>
                    <a:pt x="278" y="445"/>
                    <a:pt x="278" y="445"/>
                    <a:pt x="278" y="445"/>
                  </a:cubicBezTo>
                  <a:cubicBezTo>
                    <a:pt x="281" y="448"/>
                    <a:pt x="281" y="448"/>
                    <a:pt x="281" y="448"/>
                  </a:cubicBezTo>
                  <a:close/>
                  <a:moveTo>
                    <a:pt x="281" y="481"/>
                  </a:moveTo>
                  <a:cubicBezTo>
                    <a:pt x="281" y="488"/>
                    <a:pt x="281" y="488"/>
                    <a:pt x="281" y="488"/>
                  </a:cubicBezTo>
                  <a:cubicBezTo>
                    <a:pt x="278" y="491"/>
                    <a:pt x="278" y="491"/>
                    <a:pt x="278" y="491"/>
                  </a:cubicBezTo>
                  <a:cubicBezTo>
                    <a:pt x="278" y="486"/>
                    <a:pt x="278" y="486"/>
                    <a:pt x="278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78" y="484"/>
                    <a:pt x="278" y="484"/>
                    <a:pt x="278" y="484"/>
                  </a:cubicBezTo>
                  <a:cubicBezTo>
                    <a:pt x="278" y="481"/>
                    <a:pt x="278" y="481"/>
                    <a:pt x="278" y="481"/>
                  </a:cubicBezTo>
                  <a:cubicBezTo>
                    <a:pt x="281" y="481"/>
                    <a:pt x="281" y="481"/>
                    <a:pt x="281" y="481"/>
                  </a:cubicBezTo>
                  <a:close/>
                  <a:moveTo>
                    <a:pt x="281" y="492"/>
                  </a:moveTo>
                  <a:cubicBezTo>
                    <a:pt x="281" y="495"/>
                    <a:pt x="281" y="495"/>
                    <a:pt x="281" y="495"/>
                  </a:cubicBezTo>
                  <a:cubicBezTo>
                    <a:pt x="278" y="495"/>
                    <a:pt x="278" y="495"/>
                    <a:pt x="278" y="495"/>
                  </a:cubicBezTo>
                  <a:cubicBezTo>
                    <a:pt x="278" y="492"/>
                    <a:pt x="278" y="492"/>
                    <a:pt x="278" y="492"/>
                  </a:cubicBezTo>
                  <a:cubicBezTo>
                    <a:pt x="281" y="492"/>
                    <a:pt x="281" y="492"/>
                    <a:pt x="281" y="492"/>
                  </a:cubicBezTo>
                  <a:close/>
                  <a:moveTo>
                    <a:pt x="281" y="496"/>
                  </a:moveTo>
                  <a:cubicBezTo>
                    <a:pt x="281" y="517"/>
                    <a:pt x="281" y="517"/>
                    <a:pt x="281" y="517"/>
                  </a:cubicBezTo>
                  <a:cubicBezTo>
                    <a:pt x="280" y="512"/>
                    <a:pt x="280" y="512"/>
                    <a:pt x="280" y="512"/>
                  </a:cubicBezTo>
                  <a:cubicBezTo>
                    <a:pt x="278" y="518"/>
                    <a:pt x="278" y="518"/>
                    <a:pt x="278" y="518"/>
                  </a:cubicBezTo>
                  <a:cubicBezTo>
                    <a:pt x="278" y="504"/>
                    <a:pt x="278" y="504"/>
                    <a:pt x="278" y="504"/>
                  </a:cubicBezTo>
                  <a:cubicBezTo>
                    <a:pt x="278" y="504"/>
                    <a:pt x="278" y="504"/>
                    <a:pt x="278" y="504"/>
                  </a:cubicBezTo>
                  <a:cubicBezTo>
                    <a:pt x="278" y="504"/>
                    <a:pt x="278" y="504"/>
                    <a:pt x="278" y="504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501"/>
                    <a:pt x="280" y="501"/>
                    <a:pt x="280" y="501"/>
                  </a:cubicBezTo>
                  <a:cubicBezTo>
                    <a:pt x="281" y="496"/>
                    <a:pt x="281" y="496"/>
                    <a:pt x="281" y="496"/>
                  </a:cubicBezTo>
                  <a:close/>
                  <a:moveTo>
                    <a:pt x="281" y="518"/>
                  </a:moveTo>
                  <a:cubicBezTo>
                    <a:pt x="281" y="522"/>
                    <a:pt x="281" y="522"/>
                    <a:pt x="281" y="522"/>
                  </a:cubicBezTo>
                  <a:cubicBezTo>
                    <a:pt x="278" y="524"/>
                    <a:pt x="278" y="524"/>
                    <a:pt x="278" y="524"/>
                  </a:cubicBezTo>
                  <a:cubicBezTo>
                    <a:pt x="278" y="520"/>
                    <a:pt x="278" y="520"/>
                    <a:pt x="278" y="520"/>
                  </a:cubicBezTo>
                  <a:cubicBezTo>
                    <a:pt x="281" y="518"/>
                    <a:pt x="281" y="518"/>
                    <a:pt x="281" y="518"/>
                  </a:cubicBezTo>
                  <a:close/>
                  <a:moveTo>
                    <a:pt x="281" y="529"/>
                  </a:moveTo>
                  <a:cubicBezTo>
                    <a:pt x="281" y="555"/>
                    <a:pt x="281" y="555"/>
                    <a:pt x="281" y="555"/>
                  </a:cubicBezTo>
                  <a:cubicBezTo>
                    <a:pt x="278" y="564"/>
                    <a:pt x="278" y="564"/>
                    <a:pt x="278" y="564"/>
                  </a:cubicBezTo>
                  <a:cubicBezTo>
                    <a:pt x="278" y="552"/>
                    <a:pt x="278" y="552"/>
                    <a:pt x="278" y="552"/>
                  </a:cubicBezTo>
                  <a:cubicBezTo>
                    <a:pt x="280" y="545"/>
                    <a:pt x="280" y="545"/>
                    <a:pt x="280" y="545"/>
                  </a:cubicBezTo>
                  <a:cubicBezTo>
                    <a:pt x="278" y="545"/>
                    <a:pt x="278" y="545"/>
                    <a:pt x="278" y="545"/>
                  </a:cubicBezTo>
                  <a:cubicBezTo>
                    <a:pt x="278" y="542"/>
                    <a:pt x="278" y="542"/>
                    <a:pt x="278" y="542"/>
                  </a:cubicBezTo>
                  <a:cubicBezTo>
                    <a:pt x="279" y="541"/>
                    <a:pt x="279" y="541"/>
                    <a:pt x="279" y="541"/>
                  </a:cubicBezTo>
                  <a:cubicBezTo>
                    <a:pt x="278" y="540"/>
                    <a:pt x="278" y="540"/>
                    <a:pt x="278" y="540"/>
                  </a:cubicBezTo>
                  <a:cubicBezTo>
                    <a:pt x="278" y="526"/>
                    <a:pt x="278" y="526"/>
                    <a:pt x="278" y="526"/>
                  </a:cubicBezTo>
                  <a:lnTo>
                    <a:pt x="281" y="529"/>
                  </a:lnTo>
                  <a:close/>
                  <a:moveTo>
                    <a:pt x="278" y="313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7" y="317"/>
                    <a:pt x="277" y="317"/>
                    <a:pt x="277" y="317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8" y="313"/>
                    <a:pt x="278" y="313"/>
                    <a:pt x="278" y="313"/>
                  </a:cubicBezTo>
                  <a:close/>
                  <a:moveTo>
                    <a:pt x="278" y="327"/>
                  </a:moveTo>
                  <a:cubicBezTo>
                    <a:pt x="278" y="331"/>
                    <a:pt x="278" y="331"/>
                    <a:pt x="278" y="331"/>
                  </a:cubicBezTo>
                  <a:cubicBezTo>
                    <a:pt x="277" y="330"/>
                    <a:pt x="277" y="330"/>
                    <a:pt x="277" y="330"/>
                  </a:cubicBezTo>
                  <a:cubicBezTo>
                    <a:pt x="277" y="327"/>
                    <a:pt x="277" y="327"/>
                    <a:pt x="277" y="327"/>
                  </a:cubicBezTo>
                  <a:cubicBezTo>
                    <a:pt x="278" y="327"/>
                    <a:pt x="278" y="327"/>
                    <a:pt x="278" y="327"/>
                  </a:cubicBezTo>
                  <a:close/>
                  <a:moveTo>
                    <a:pt x="278" y="340"/>
                  </a:moveTo>
                  <a:cubicBezTo>
                    <a:pt x="278" y="345"/>
                    <a:pt x="278" y="345"/>
                    <a:pt x="278" y="345"/>
                  </a:cubicBezTo>
                  <a:cubicBezTo>
                    <a:pt x="277" y="345"/>
                    <a:pt x="277" y="345"/>
                    <a:pt x="277" y="345"/>
                  </a:cubicBezTo>
                  <a:cubicBezTo>
                    <a:pt x="277" y="340"/>
                    <a:pt x="277" y="340"/>
                    <a:pt x="277" y="340"/>
                  </a:cubicBezTo>
                  <a:cubicBezTo>
                    <a:pt x="278" y="340"/>
                    <a:pt x="278" y="340"/>
                    <a:pt x="278" y="340"/>
                  </a:cubicBezTo>
                  <a:close/>
                  <a:moveTo>
                    <a:pt x="278" y="348"/>
                  </a:moveTo>
                  <a:cubicBezTo>
                    <a:pt x="278" y="352"/>
                    <a:pt x="278" y="352"/>
                    <a:pt x="278" y="352"/>
                  </a:cubicBezTo>
                  <a:cubicBezTo>
                    <a:pt x="277" y="352"/>
                    <a:pt x="277" y="352"/>
                    <a:pt x="277" y="352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8" y="348"/>
                    <a:pt x="278" y="348"/>
                    <a:pt x="278" y="348"/>
                  </a:cubicBezTo>
                  <a:close/>
                  <a:moveTo>
                    <a:pt x="278" y="357"/>
                  </a:moveTo>
                  <a:cubicBezTo>
                    <a:pt x="278" y="362"/>
                    <a:pt x="278" y="362"/>
                    <a:pt x="278" y="362"/>
                  </a:cubicBezTo>
                  <a:cubicBezTo>
                    <a:pt x="277" y="362"/>
                    <a:pt x="277" y="362"/>
                    <a:pt x="277" y="362"/>
                  </a:cubicBezTo>
                  <a:cubicBezTo>
                    <a:pt x="277" y="358"/>
                    <a:pt x="277" y="358"/>
                    <a:pt x="277" y="358"/>
                  </a:cubicBezTo>
                  <a:cubicBezTo>
                    <a:pt x="278" y="357"/>
                    <a:pt x="278" y="357"/>
                    <a:pt x="278" y="357"/>
                  </a:cubicBezTo>
                  <a:close/>
                  <a:moveTo>
                    <a:pt x="278" y="428"/>
                  </a:moveTo>
                  <a:cubicBezTo>
                    <a:pt x="278" y="434"/>
                    <a:pt x="278" y="434"/>
                    <a:pt x="278" y="434"/>
                  </a:cubicBezTo>
                  <a:cubicBezTo>
                    <a:pt x="277" y="435"/>
                    <a:pt x="277" y="435"/>
                    <a:pt x="277" y="435"/>
                  </a:cubicBezTo>
                  <a:cubicBezTo>
                    <a:pt x="277" y="429"/>
                    <a:pt x="277" y="429"/>
                    <a:pt x="277" y="429"/>
                  </a:cubicBezTo>
                  <a:cubicBezTo>
                    <a:pt x="278" y="429"/>
                    <a:pt x="278" y="429"/>
                    <a:pt x="278" y="429"/>
                  </a:cubicBezTo>
                  <a:cubicBezTo>
                    <a:pt x="278" y="428"/>
                    <a:pt x="278" y="428"/>
                    <a:pt x="278" y="428"/>
                  </a:cubicBezTo>
                  <a:close/>
                  <a:moveTo>
                    <a:pt x="278" y="445"/>
                  </a:moveTo>
                  <a:cubicBezTo>
                    <a:pt x="278" y="477"/>
                    <a:pt x="278" y="477"/>
                    <a:pt x="278" y="477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277" y="457"/>
                    <a:pt x="277" y="457"/>
                    <a:pt x="277" y="457"/>
                  </a:cubicBezTo>
                  <a:cubicBezTo>
                    <a:pt x="278" y="455"/>
                    <a:pt x="278" y="455"/>
                    <a:pt x="278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77" y="444"/>
                    <a:pt x="277" y="444"/>
                    <a:pt x="277" y="444"/>
                  </a:cubicBezTo>
                  <a:cubicBezTo>
                    <a:pt x="278" y="445"/>
                    <a:pt x="278" y="445"/>
                    <a:pt x="278" y="445"/>
                  </a:cubicBezTo>
                  <a:close/>
                  <a:moveTo>
                    <a:pt x="278" y="481"/>
                  </a:moveTo>
                  <a:cubicBezTo>
                    <a:pt x="278" y="484"/>
                    <a:pt x="278" y="484"/>
                    <a:pt x="278" y="484"/>
                  </a:cubicBezTo>
                  <a:cubicBezTo>
                    <a:pt x="277" y="485"/>
                    <a:pt x="277" y="485"/>
                    <a:pt x="277" y="485"/>
                  </a:cubicBezTo>
                  <a:cubicBezTo>
                    <a:pt x="277" y="481"/>
                    <a:pt x="277" y="481"/>
                    <a:pt x="277" y="481"/>
                  </a:cubicBezTo>
                  <a:cubicBezTo>
                    <a:pt x="278" y="481"/>
                    <a:pt x="278" y="481"/>
                    <a:pt x="278" y="481"/>
                  </a:cubicBezTo>
                  <a:close/>
                  <a:moveTo>
                    <a:pt x="278" y="486"/>
                  </a:moveTo>
                  <a:cubicBezTo>
                    <a:pt x="278" y="491"/>
                    <a:pt x="278" y="491"/>
                    <a:pt x="278" y="491"/>
                  </a:cubicBezTo>
                  <a:cubicBezTo>
                    <a:pt x="277" y="491"/>
                    <a:pt x="277" y="491"/>
                    <a:pt x="277" y="491"/>
                  </a:cubicBezTo>
                  <a:cubicBezTo>
                    <a:pt x="277" y="487"/>
                    <a:pt x="277" y="487"/>
                    <a:pt x="277" y="487"/>
                  </a:cubicBezTo>
                  <a:cubicBezTo>
                    <a:pt x="278" y="486"/>
                    <a:pt x="278" y="486"/>
                    <a:pt x="278" y="486"/>
                  </a:cubicBezTo>
                  <a:close/>
                  <a:moveTo>
                    <a:pt x="278" y="492"/>
                  </a:moveTo>
                  <a:cubicBezTo>
                    <a:pt x="278" y="495"/>
                    <a:pt x="278" y="495"/>
                    <a:pt x="278" y="495"/>
                  </a:cubicBezTo>
                  <a:cubicBezTo>
                    <a:pt x="277" y="495"/>
                    <a:pt x="277" y="495"/>
                    <a:pt x="277" y="495"/>
                  </a:cubicBezTo>
                  <a:cubicBezTo>
                    <a:pt x="277" y="492"/>
                    <a:pt x="277" y="492"/>
                    <a:pt x="277" y="492"/>
                  </a:cubicBezTo>
                  <a:cubicBezTo>
                    <a:pt x="278" y="492"/>
                    <a:pt x="278" y="492"/>
                    <a:pt x="278" y="492"/>
                  </a:cubicBezTo>
                  <a:close/>
                  <a:moveTo>
                    <a:pt x="278" y="499"/>
                  </a:moveTo>
                  <a:cubicBezTo>
                    <a:pt x="278" y="504"/>
                    <a:pt x="278" y="504"/>
                    <a:pt x="278" y="504"/>
                  </a:cubicBezTo>
                  <a:cubicBezTo>
                    <a:pt x="277" y="503"/>
                    <a:pt x="277" y="503"/>
                    <a:pt x="277" y="503"/>
                  </a:cubicBezTo>
                  <a:cubicBezTo>
                    <a:pt x="277" y="498"/>
                    <a:pt x="277" y="498"/>
                    <a:pt x="277" y="498"/>
                  </a:cubicBezTo>
                  <a:cubicBezTo>
                    <a:pt x="278" y="499"/>
                    <a:pt x="278" y="499"/>
                    <a:pt x="278" y="499"/>
                  </a:cubicBezTo>
                  <a:close/>
                  <a:moveTo>
                    <a:pt x="278" y="504"/>
                  </a:moveTo>
                  <a:cubicBezTo>
                    <a:pt x="278" y="518"/>
                    <a:pt x="278" y="518"/>
                    <a:pt x="278" y="518"/>
                  </a:cubicBezTo>
                  <a:cubicBezTo>
                    <a:pt x="277" y="519"/>
                    <a:pt x="277" y="519"/>
                    <a:pt x="277" y="519"/>
                  </a:cubicBezTo>
                  <a:cubicBezTo>
                    <a:pt x="277" y="509"/>
                    <a:pt x="277" y="509"/>
                    <a:pt x="277" y="509"/>
                  </a:cubicBezTo>
                  <a:cubicBezTo>
                    <a:pt x="278" y="508"/>
                    <a:pt x="278" y="508"/>
                    <a:pt x="278" y="508"/>
                  </a:cubicBezTo>
                  <a:cubicBezTo>
                    <a:pt x="277" y="508"/>
                    <a:pt x="277" y="508"/>
                    <a:pt x="277" y="508"/>
                  </a:cubicBezTo>
                  <a:cubicBezTo>
                    <a:pt x="277" y="504"/>
                    <a:pt x="277" y="504"/>
                    <a:pt x="277" y="504"/>
                  </a:cubicBezTo>
                  <a:cubicBezTo>
                    <a:pt x="278" y="504"/>
                    <a:pt x="278" y="504"/>
                    <a:pt x="278" y="504"/>
                  </a:cubicBezTo>
                  <a:close/>
                  <a:moveTo>
                    <a:pt x="278" y="520"/>
                  </a:moveTo>
                  <a:cubicBezTo>
                    <a:pt x="278" y="524"/>
                    <a:pt x="278" y="524"/>
                    <a:pt x="278" y="524"/>
                  </a:cubicBezTo>
                  <a:cubicBezTo>
                    <a:pt x="277" y="524"/>
                    <a:pt x="277" y="524"/>
                    <a:pt x="277" y="524"/>
                  </a:cubicBezTo>
                  <a:cubicBezTo>
                    <a:pt x="277" y="520"/>
                    <a:pt x="277" y="520"/>
                    <a:pt x="277" y="520"/>
                  </a:cubicBezTo>
                  <a:cubicBezTo>
                    <a:pt x="278" y="520"/>
                    <a:pt x="278" y="520"/>
                    <a:pt x="278" y="520"/>
                  </a:cubicBezTo>
                  <a:close/>
                  <a:moveTo>
                    <a:pt x="278" y="526"/>
                  </a:moveTo>
                  <a:cubicBezTo>
                    <a:pt x="278" y="540"/>
                    <a:pt x="278" y="540"/>
                    <a:pt x="278" y="540"/>
                  </a:cubicBezTo>
                  <a:cubicBezTo>
                    <a:pt x="277" y="540"/>
                    <a:pt x="277" y="540"/>
                    <a:pt x="277" y="540"/>
                  </a:cubicBezTo>
                  <a:cubicBezTo>
                    <a:pt x="277" y="525"/>
                    <a:pt x="277" y="525"/>
                    <a:pt x="277" y="525"/>
                  </a:cubicBezTo>
                  <a:cubicBezTo>
                    <a:pt x="278" y="526"/>
                    <a:pt x="278" y="526"/>
                    <a:pt x="278" y="526"/>
                  </a:cubicBezTo>
                  <a:close/>
                  <a:moveTo>
                    <a:pt x="278" y="542"/>
                  </a:moveTo>
                  <a:cubicBezTo>
                    <a:pt x="278" y="545"/>
                    <a:pt x="278" y="545"/>
                    <a:pt x="278" y="545"/>
                  </a:cubicBezTo>
                  <a:cubicBezTo>
                    <a:pt x="277" y="545"/>
                    <a:pt x="277" y="545"/>
                    <a:pt x="277" y="545"/>
                  </a:cubicBezTo>
                  <a:cubicBezTo>
                    <a:pt x="277" y="542"/>
                    <a:pt x="277" y="542"/>
                    <a:pt x="277" y="542"/>
                  </a:cubicBezTo>
                  <a:cubicBezTo>
                    <a:pt x="278" y="542"/>
                    <a:pt x="278" y="542"/>
                    <a:pt x="278" y="542"/>
                  </a:cubicBezTo>
                  <a:close/>
                  <a:moveTo>
                    <a:pt x="278" y="552"/>
                  </a:moveTo>
                  <a:cubicBezTo>
                    <a:pt x="278" y="564"/>
                    <a:pt x="278" y="564"/>
                    <a:pt x="278" y="564"/>
                  </a:cubicBezTo>
                  <a:cubicBezTo>
                    <a:pt x="277" y="566"/>
                    <a:pt x="277" y="566"/>
                    <a:pt x="277" y="566"/>
                  </a:cubicBezTo>
                  <a:cubicBezTo>
                    <a:pt x="277" y="554"/>
                    <a:pt x="277" y="554"/>
                    <a:pt x="277" y="554"/>
                  </a:cubicBezTo>
                  <a:lnTo>
                    <a:pt x="278" y="552"/>
                  </a:lnTo>
                  <a:close/>
                  <a:moveTo>
                    <a:pt x="277" y="314"/>
                  </a:moveTo>
                  <a:cubicBezTo>
                    <a:pt x="277" y="317"/>
                    <a:pt x="277" y="317"/>
                    <a:pt x="277" y="317"/>
                  </a:cubicBezTo>
                  <a:cubicBezTo>
                    <a:pt x="276" y="318"/>
                    <a:pt x="276" y="318"/>
                    <a:pt x="276" y="318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7" y="314"/>
                    <a:pt x="277" y="314"/>
                    <a:pt x="277" y="314"/>
                  </a:cubicBezTo>
                  <a:close/>
                  <a:moveTo>
                    <a:pt x="277" y="327"/>
                  </a:moveTo>
                  <a:cubicBezTo>
                    <a:pt x="277" y="330"/>
                    <a:pt x="277" y="330"/>
                    <a:pt x="277" y="330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76" y="327"/>
                    <a:pt x="276" y="327"/>
                    <a:pt x="276" y="327"/>
                  </a:cubicBezTo>
                  <a:cubicBezTo>
                    <a:pt x="277" y="327"/>
                    <a:pt x="277" y="327"/>
                    <a:pt x="277" y="327"/>
                  </a:cubicBezTo>
                  <a:close/>
                  <a:moveTo>
                    <a:pt x="277" y="340"/>
                  </a:moveTo>
                  <a:cubicBezTo>
                    <a:pt x="277" y="345"/>
                    <a:pt x="277" y="345"/>
                    <a:pt x="277" y="345"/>
                  </a:cubicBezTo>
                  <a:cubicBezTo>
                    <a:pt x="276" y="343"/>
                    <a:pt x="276" y="343"/>
                    <a:pt x="276" y="343"/>
                  </a:cubicBezTo>
                  <a:cubicBezTo>
                    <a:pt x="276" y="338"/>
                    <a:pt x="276" y="338"/>
                    <a:pt x="276" y="338"/>
                  </a:cubicBezTo>
                  <a:cubicBezTo>
                    <a:pt x="277" y="340"/>
                    <a:pt x="277" y="340"/>
                    <a:pt x="277" y="340"/>
                  </a:cubicBezTo>
                  <a:close/>
                  <a:moveTo>
                    <a:pt x="277" y="348"/>
                  </a:moveTo>
                  <a:cubicBezTo>
                    <a:pt x="277" y="352"/>
                    <a:pt x="277" y="352"/>
                    <a:pt x="277" y="352"/>
                  </a:cubicBezTo>
                  <a:cubicBezTo>
                    <a:pt x="276" y="351"/>
                    <a:pt x="276" y="351"/>
                    <a:pt x="276" y="351"/>
                  </a:cubicBezTo>
                  <a:cubicBezTo>
                    <a:pt x="276" y="348"/>
                    <a:pt x="276" y="348"/>
                    <a:pt x="276" y="348"/>
                  </a:cubicBezTo>
                  <a:cubicBezTo>
                    <a:pt x="277" y="348"/>
                    <a:pt x="277" y="348"/>
                    <a:pt x="277" y="348"/>
                  </a:cubicBezTo>
                  <a:close/>
                  <a:moveTo>
                    <a:pt x="277" y="358"/>
                  </a:moveTo>
                  <a:cubicBezTo>
                    <a:pt x="277" y="362"/>
                    <a:pt x="277" y="362"/>
                    <a:pt x="277" y="362"/>
                  </a:cubicBezTo>
                  <a:cubicBezTo>
                    <a:pt x="276" y="363"/>
                    <a:pt x="276" y="363"/>
                    <a:pt x="276" y="363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7" y="358"/>
                    <a:pt x="277" y="358"/>
                    <a:pt x="277" y="358"/>
                  </a:cubicBezTo>
                  <a:close/>
                  <a:moveTo>
                    <a:pt x="277" y="429"/>
                  </a:moveTo>
                  <a:cubicBezTo>
                    <a:pt x="277" y="435"/>
                    <a:pt x="277" y="435"/>
                    <a:pt x="277" y="435"/>
                  </a:cubicBezTo>
                  <a:cubicBezTo>
                    <a:pt x="276" y="437"/>
                    <a:pt x="276" y="437"/>
                    <a:pt x="276" y="437"/>
                  </a:cubicBezTo>
                  <a:cubicBezTo>
                    <a:pt x="276" y="431"/>
                    <a:pt x="276" y="431"/>
                    <a:pt x="276" y="431"/>
                  </a:cubicBezTo>
                  <a:cubicBezTo>
                    <a:pt x="277" y="429"/>
                    <a:pt x="277" y="429"/>
                    <a:pt x="277" y="429"/>
                  </a:cubicBezTo>
                  <a:close/>
                  <a:moveTo>
                    <a:pt x="277" y="444"/>
                  </a:moveTo>
                  <a:cubicBezTo>
                    <a:pt x="277" y="455"/>
                    <a:pt x="277" y="455"/>
                    <a:pt x="277" y="455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6" y="449"/>
                    <a:pt x="276" y="449"/>
                    <a:pt x="276" y="449"/>
                  </a:cubicBezTo>
                  <a:cubicBezTo>
                    <a:pt x="277" y="449"/>
                    <a:pt x="277" y="449"/>
                    <a:pt x="277" y="449"/>
                  </a:cubicBezTo>
                  <a:cubicBezTo>
                    <a:pt x="276" y="448"/>
                    <a:pt x="276" y="448"/>
                    <a:pt x="276" y="448"/>
                  </a:cubicBezTo>
                  <a:cubicBezTo>
                    <a:pt x="276" y="443"/>
                    <a:pt x="276" y="443"/>
                    <a:pt x="276" y="443"/>
                  </a:cubicBezTo>
                  <a:cubicBezTo>
                    <a:pt x="277" y="444"/>
                    <a:pt x="277" y="444"/>
                    <a:pt x="277" y="444"/>
                  </a:cubicBezTo>
                  <a:close/>
                  <a:moveTo>
                    <a:pt x="277" y="457"/>
                  </a:moveTo>
                  <a:cubicBezTo>
                    <a:pt x="277" y="476"/>
                    <a:pt x="277" y="476"/>
                    <a:pt x="277" y="476"/>
                  </a:cubicBezTo>
                  <a:cubicBezTo>
                    <a:pt x="277" y="476"/>
                    <a:pt x="277" y="476"/>
                    <a:pt x="277" y="476"/>
                  </a:cubicBezTo>
                  <a:cubicBezTo>
                    <a:pt x="276" y="481"/>
                    <a:pt x="276" y="481"/>
                    <a:pt x="276" y="481"/>
                  </a:cubicBezTo>
                  <a:cubicBezTo>
                    <a:pt x="276" y="464"/>
                    <a:pt x="276" y="464"/>
                    <a:pt x="276" y="464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7" y="458"/>
                    <a:pt x="277" y="458"/>
                    <a:pt x="277" y="458"/>
                  </a:cubicBezTo>
                  <a:cubicBezTo>
                    <a:pt x="277" y="457"/>
                    <a:pt x="277" y="457"/>
                    <a:pt x="277" y="457"/>
                  </a:cubicBezTo>
                  <a:close/>
                  <a:moveTo>
                    <a:pt x="277" y="481"/>
                  </a:moveTo>
                  <a:cubicBezTo>
                    <a:pt x="277" y="485"/>
                    <a:pt x="277" y="485"/>
                    <a:pt x="277" y="485"/>
                  </a:cubicBezTo>
                  <a:cubicBezTo>
                    <a:pt x="276" y="485"/>
                    <a:pt x="276" y="485"/>
                    <a:pt x="276" y="485"/>
                  </a:cubicBezTo>
                  <a:cubicBezTo>
                    <a:pt x="276" y="481"/>
                    <a:pt x="276" y="481"/>
                    <a:pt x="276" y="481"/>
                  </a:cubicBezTo>
                  <a:cubicBezTo>
                    <a:pt x="277" y="481"/>
                    <a:pt x="277" y="481"/>
                    <a:pt x="277" y="481"/>
                  </a:cubicBezTo>
                  <a:close/>
                  <a:moveTo>
                    <a:pt x="277" y="487"/>
                  </a:moveTo>
                  <a:cubicBezTo>
                    <a:pt x="277" y="491"/>
                    <a:pt x="277" y="491"/>
                    <a:pt x="277" y="491"/>
                  </a:cubicBezTo>
                  <a:cubicBezTo>
                    <a:pt x="277" y="492"/>
                    <a:pt x="277" y="492"/>
                    <a:pt x="277" y="492"/>
                  </a:cubicBezTo>
                  <a:cubicBezTo>
                    <a:pt x="277" y="492"/>
                    <a:pt x="277" y="492"/>
                    <a:pt x="277" y="492"/>
                  </a:cubicBezTo>
                  <a:cubicBezTo>
                    <a:pt x="277" y="495"/>
                    <a:pt x="277" y="495"/>
                    <a:pt x="277" y="495"/>
                  </a:cubicBezTo>
                  <a:cubicBezTo>
                    <a:pt x="276" y="496"/>
                    <a:pt x="276" y="496"/>
                    <a:pt x="276" y="496"/>
                  </a:cubicBezTo>
                  <a:cubicBezTo>
                    <a:pt x="276" y="488"/>
                    <a:pt x="276" y="488"/>
                    <a:pt x="276" y="488"/>
                  </a:cubicBezTo>
                  <a:cubicBezTo>
                    <a:pt x="277" y="487"/>
                    <a:pt x="277" y="487"/>
                    <a:pt x="277" y="487"/>
                  </a:cubicBezTo>
                  <a:close/>
                  <a:moveTo>
                    <a:pt x="277" y="498"/>
                  </a:moveTo>
                  <a:cubicBezTo>
                    <a:pt x="277" y="503"/>
                    <a:pt x="277" y="503"/>
                    <a:pt x="277" y="503"/>
                  </a:cubicBezTo>
                  <a:cubicBezTo>
                    <a:pt x="276" y="502"/>
                    <a:pt x="276" y="502"/>
                    <a:pt x="276" y="502"/>
                  </a:cubicBezTo>
                  <a:cubicBezTo>
                    <a:pt x="276" y="497"/>
                    <a:pt x="276" y="497"/>
                    <a:pt x="276" y="497"/>
                  </a:cubicBezTo>
                  <a:cubicBezTo>
                    <a:pt x="277" y="498"/>
                    <a:pt x="277" y="498"/>
                    <a:pt x="277" y="498"/>
                  </a:cubicBezTo>
                  <a:close/>
                  <a:moveTo>
                    <a:pt x="277" y="504"/>
                  </a:moveTo>
                  <a:cubicBezTo>
                    <a:pt x="277" y="508"/>
                    <a:pt x="277" y="508"/>
                    <a:pt x="277" y="508"/>
                  </a:cubicBezTo>
                  <a:cubicBezTo>
                    <a:pt x="276" y="509"/>
                    <a:pt x="276" y="509"/>
                    <a:pt x="276" y="509"/>
                  </a:cubicBezTo>
                  <a:cubicBezTo>
                    <a:pt x="276" y="505"/>
                    <a:pt x="276" y="505"/>
                    <a:pt x="276" y="505"/>
                  </a:cubicBezTo>
                  <a:cubicBezTo>
                    <a:pt x="277" y="504"/>
                    <a:pt x="277" y="504"/>
                    <a:pt x="277" y="504"/>
                  </a:cubicBezTo>
                  <a:close/>
                  <a:moveTo>
                    <a:pt x="277" y="509"/>
                  </a:moveTo>
                  <a:cubicBezTo>
                    <a:pt x="276" y="513"/>
                    <a:pt x="276" y="513"/>
                    <a:pt x="276" y="513"/>
                  </a:cubicBezTo>
                  <a:cubicBezTo>
                    <a:pt x="276" y="538"/>
                    <a:pt x="276" y="538"/>
                    <a:pt x="276" y="538"/>
                  </a:cubicBezTo>
                  <a:cubicBezTo>
                    <a:pt x="277" y="540"/>
                    <a:pt x="277" y="540"/>
                    <a:pt x="277" y="540"/>
                  </a:cubicBezTo>
                  <a:cubicBezTo>
                    <a:pt x="277" y="525"/>
                    <a:pt x="277" y="525"/>
                    <a:pt x="277" y="525"/>
                  </a:cubicBezTo>
                  <a:cubicBezTo>
                    <a:pt x="276" y="524"/>
                    <a:pt x="276" y="524"/>
                    <a:pt x="276" y="524"/>
                  </a:cubicBezTo>
                  <a:cubicBezTo>
                    <a:pt x="277" y="524"/>
                    <a:pt x="277" y="524"/>
                    <a:pt x="277" y="524"/>
                  </a:cubicBezTo>
                  <a:cubicBezTo>
                    <a:pt x="277" y="520"/>
                    <a:pt x="277" y="520"/>
                    <a:pt x="277" y="520"/>
                  </a:cubicBezTo>
                  <a:cubicBezTo>
                    <a:pt x="277" y="520"/>
                    <a:pt x="277" y="520"/>
                    <a:pt x="277" y="520"/>
                  </a:cubicBezTo>
                  <a:cubicBezTo>
                    <a:pt x="277" y="519"/>
                    <a:pt x="277" y="519"/>
                    <a:pt x="277" y="519"/>
                  </a:cubicBezTo>
                  <a:cubicBezTo>
                    <a:pt x="277" y="509"/>
                    <a:pt x="277" y="509"/>
                    <a:pt x="277" y="509"/>
                  </a:cubicBezTo>
                  <a:close/>
                  <a:moveTo>
                    <a:pt x="277" y="542"/>
                  </a:moveTo>
                  <a:cubicBezTo>
                    <a:pt x="277" y="545"/>
                    <a:pt x="277" y="545"/>
                    <a:pt x="277" y="545"/>
                  </a:cubicBezTo>
                  <a:cubicBezTo>
                    <a:pt x="276" y="545"/>
                    <a:pt x="276" y="545"/>
                    <a:pt x="276" y="545"/>
                  </a:cubicBezTo>
                  <a:cubicBezTo>
                    <a:pt x="276" y="542"/>
                    <a:pt x="276" y="542"/>
                    <a:pt x="276" y="542"/>
                  </a:cubicBezTo>
                  <a:cubicBezTo>
                    <a:pt x="277" y="542"/>
                    <a:pt x="277" y="542"/>
                    <a:pt x="277" y="542"/>
                  </a:cubicBezTo>
                  <a:close/>
                  <a:moveTo>
                    <a:pt x="277" y="554"/>
                  </a:moveTo>
                  <a:cubicBezTo>
                    <a:pt x="277" y="566"/>
                    <a:pt x="277" y="566"/>
                    <a:pt x="277" y="566"/>
                  </a:cubicBezTo>
                  <a:cubicBezTo>
                    <a:pt x="276" y="571"/>
                    <a:pt x="276" y="571"/>
                    <a:pt x="276" y="571"/>
                  </a:cubicBezTo>
                  <a:cubicBezTo>
                    <a:pt x="276" y="559"/>
                    <a:pt x="276" y="559"/>
                    <a:pt x="276" y="559"/>
                  </a:cubicBezTo>
                  <a:lnTo>
                    <a:pt x="277" y="554"/>
                  </a:lnTo>
                  <a:close/>
                  <a:moveTo>
                    <a:pt x="276" y="314"/>
                  </a:moveTo>
                  <a:cubicBezTo>
                    <a:pt x="276" y="318"/>
                    <a:pt x="276" y="318"/>
                    <a:pt x="276" y="318"/>
                  </a:cubicBezTo>
                  <a:cubicBezTo>
                    <a:pt x="275" y="319"/>
                    <a:pt x="275" y="319"/>
                    <a:pt x="275" y="319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6" y="314"/>
                    <a:pt x="276" y="314"/>
                    <a:pt x="276" y="314"/>
                  </a:cubicBezTo>
                  <a:close/>
                  <a:moveTo>
                    <a:pt x="276" y="327"/>
                  </a:moveTo>
                  <a:cubicBezTo>
                    <a:pt x="276" y="330"/>
                    <a:pt x="276" y="330"/>
                    <a:pt x="276" y="330"/>
                  </a:cubicBezTo>
                  <a:cubicBezTo>
                    <a:pt x="275" y="330"/>
                    <a:pt x="275" y="330"/>
                    <a:pt x="275" y="330"/>
                  </a:cubicBezTo>
                  <a:cubicBezTo>
                    <a:pt x="275" y="327"/>
                    <a:pt x="275" y="327"/>
                    <a:pt x="275" y="327"/>
                  </a:cubicBezTo>
                  <a:cubicBezTo>
                    <a:pt x="276" y="327"/>
                    <a:pt x="276" y="327"/>
                    <a:pt x="276" y="327"/>
                  </a:cubicBezTo>
                  <a:close/>
                  <a:moveTo>
                    <a:pt x="276" y="338"/>
                  </a:moveTo>
                  <a:cubicBezTo>
                    <a:pt x="276" y="343"/>
                    <a:pt x="276" y="343"/>
                    <a:pt x="276" y="343"/>
                  </a:cubicBezTo>
                  <a:cubicBezTo>
                    <a:pt x="275" y="342"/>
                    <a:pt x="275" y="342"/>
                    <a:pt x="275" y="342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6" y="338"/>
                    <a:pt x="276" y="338"/>
                    <a:pt x="276" y="338"/>
                  </a:cubicBezTo>
                  <a:close/>
                  <a:moveTo>
                    <a:pt x="276" y="348"/>
                  </a:moveTo>
                  <a:cubicBezTo>
                    <a:pt x="276" y="351"/>
                    <a:pt x="276" y="351"/>
                    <a:pt x="276" y="351"/>
                  </a:cubicBezTo>
                  <a:cubicBezTo>
                    <a:pt x="275" y="351"/>
                    <a:pt x="275" y="351"/>
                    <a:pt x="275" y="351"/>
                  </a:cubicBezTo>
                  <a:cubicBezTo>
                    <a:pt x="275" y="348"/>
                    <a:pt x="275" y="348"/>
                    <a:pt x="275" y="348"/>
                  </a:cubicBezTo>
                  <a:cubicBezTo>
                    <a:pt x="276" y="348"/>
                    <a:pt x="276" y="348"/>
                    <a:pt x="276" y="348"/>
                  </a:cubicBezTo>
                  <a:close/>
                  <a:moveTo>
                    <a:pt x="276" y="359"/>
                  </a:moveTo>
                  <a:cubicBezTo>
                    <a:pt x="276" y="363"/>
                    <a:pt x="276" y="363"/>
                    <a:pt x="276" y="363"/>
                  </a:cubicBezTo>
                  <a:cubicBezTo>
                    <a:pt x="275" y="364"/>
                    <a:pt x="275" y="364"/>
                    <a:pt x="275" y="364"/>
                  </a:cubicBezTo>
                  <a:cubicBezTo>
                    <a:pt x="275" y="360"/>
                    <a:pt x="275" y="360"/>
                    <a:pt x="275" y="360"/>
                  </a:cubicBezTo>
                  <a:cubicBezTo>
                    <a:pt x="276" y="359"/>
                    <a:pt x="276" y="359"/>
                    <a:pt x="276" y="359"/>
                  </a:cubicBezTo>
                  <a:close/>
                  <a:moveTo>
                    <a:pt x="276" y="431"/>
                  </a:moveTo>
                  <a:cubicBezTo>
                    <a:pt x="276" y="437"/>
                    <a:pt x="276" y="437"/>
                    <a:pt x="276" y="437"/>
                  </a:cubicBezTo>
                  <a:cubicBezTo>
                    <a:pt x="275" y="439"/>
                    <a:pt x="275" y="439"/>
                    <a:pt x="275" y="439"/>
                  </a:cubicBezTo>
                  <a:cubicBezTo>
                    <a:pt x="275" y="433"/>
                    <a:pt x="275" y="433"/>
                    <a:pt x="275" y="433"/>
                  </a:cubicBezTo>
                  <a:cubicBezTo>
                    <a:pt x="276" y="431"/>
                    <a:pt x="276" y="431"/>
                    <a:pt x="276" y="431"/>
                  </a:cubicBezTo>
                  <a:close/>
                  <a:moveTo>
                    <a:pt x="276" y="443"/>
                  </a:moveTo>
                  <a:cubicBezTo>
                    <a:pt x="276" y="448"/>
                    <a:pt x="276" y="448"/>
                    <a:pt x="276" y="448"/>
                  </a:cubicBezTo>
                  <a:cubicBezTo>
                    <a:pt x="275" y="447"/>
                    <a:pt x="275" y="447"/>
                    <a:pt x="275" y="447"/>
                  </a:cubicBezTo>
                  <a:cubicBezTo>
                    <a:pt x="275" y="442"/>
                    <a:pt x="275" y="442"/>
                    <a:pt x="275" y="442"/>
                  </a:cubicBezTo>
                  <a:cubicBezTo>
                    <a:pt x="276" y="443"/>
                    <a:pt x="276" y="443"/>
                    <a:pt x="276" y="443"/>
                  </a:cubicBezTo>
                  <a:close/>
                  <a:moveTo>
                    <a:pt x="276" y="449"/>
                  </a:moveTo>
                  <a:cubicBezTo>
                    <a:pt x="276" y="456"/>
                    <a:pt x="276" y="456"/>
                    <a:pt x="276" y="456"/>
                  </a:cubicBezTo>
                  <a:cubicBezTo>
                    <a:pt x="275" y="457"/>
                    <a:pt x="275" y="457"/>
                    <a:pt x="275" y="457"/>
                  </a:cubicBezTo>
                  <a:cubicBezTo>
                    <a:pt x="275" y="453"/>
                    <a:pt x="275" y="453"/>
                    <a:pt x="275" y="453"/>
                  </a:cubicBezTo>
                  <a:cubicBezTo>
                    <a:pt x="276" y="452"/>
                    <a:pt x="276" y="452"/>
                    <a:pt x="276" y="452"/>
                  </a:cubicBezTo>
                  <a:cubicBezTo>
                    <a:pt x="275" y="452"/>
                    <a:pt x="275" y="452"/>
                    <a:pt x="275" y="452"/>
                  </a:cubicBezTo>
                  <a:cubicBezTo>
                    <a:pt x="275" y="449"/>
                    <a:pt x="275" y="449"/>
                    <a:pt x="275" y="449"/>
                  </a:cubicBezTo>
                  <a:cubicBezTo>
                    <a:pt x="276" y="449"/>
                    <a:pt x="276" y="449"/>
                    <a:pt x="276" y="449"/>
                  </a:cubicBezTo>
                  <a:close/>
                  <a:moveTo>
                    <a:pt x="276" y="458"/>
                  </a:moveTo>
                  <a:cubicBezTo>
                    <a:pt x="276" y="463"/>
                    <a:pt x="276" y="463"/>
                    <a:pt x="276" y="463"/>
                  </a:cubicBezTo>
                  <a:cubicBezTo>
                    <a:pt x="275" y="463"/>
                    <a:pt x="275" y="463"/>
                    <a:pt x="275" y="463"/>
                  </a:cubicBezTo>
                  <a:cubicBezTo>
                    <a:pt x="275" y="458"/>
                    <a:pt x="275" y="458"/>
                    <a:pt x="275" y="458"/>
                  </a:cubicBezTo>
                  <a:cubicBezTo>
                    <a:pt x="276" y="458"/>
                    <a:pt x="276" y="458"/>
                    <a:pt x="276" y="458"/>
                  </a:cubicBezTo>
                  <a:close/>
                  <a:moveTo>
                    <a:pt x="276" y="464"/>
                  </a:moveTo>
                  <a:cubicBezTo>
                    <a:pt x="276" y="481"/>
                    <a:pt x="276" y="481"/>
                    <a:pt x="276" y="481"/>
                  </a:cubicBezTo>
                  <a:cubicBezTo>
                    <a:pt x="276" y="481"/>
                    <a:pt x="276" y="481"/>
                    <a:pt x="276" y="481"/>
                  </a:cubicBezTo>
                  <a:cubicBezTo>
                    <a:pt x="276" y="481"/>
                    <a:pt x="276" y="481"/>
                    <a:pt x="276" y="481"/>
                  </a:cubicBezTo>
                  <a:cubicBezTo>
                    <a:pt x="276" y="485"/>
                    <a:pt x="276" y="485"/>
                    <a:pt x="276" y="485"/>
                  </a:cubicBezTo>
                  <a:cubicBezTo>
                    <a:pt x="275" y="485"/>
                    <a:pt x="275" y="485"/>
                    <a:pt x="275" y="485"/>
                  </a:cubicBezTo>
                  <a:cubicBezTo>
                    <a:pt x="275" y="486"/>
                    <a:pt x="275" y="486"/>
                    <a:pt x="275" y="486"/>
                  </a:cubicBezTo>
                  <a:cubicBezTo>
                    <a:pt x="275" y="469"/>
                    <a:pt x="275" y="469"/>
                    <a:pt x="275" y="469"/>
                  </a:cubicBezTo>
                  <a:cubicBezTo>
                    <a:pt x="276" y="464"/>
                    <a:pt x="276" y="464"/>
                    <a:pt x="276" y="464"/>
                  </a:cubicBezTo>
                  <a:close/>
                  <a:moveTo>
                    <a:pt x="276" y="488"/>
                  </a:moveTo>
                  <a:cubicBezTo>
                    <a:pt x="276" y="496"/>
                    <a:pt x="276" y="496"/>
                    <a:pt x="276" y="496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5" y="489"/>
                    <a:pt x="275" y="489"/>
                    <a:pt x="275" y="489"/>
                  </a:cubicBezTo>
                  <a:cubicBezTo>
                    <a:pt x="276" y="488"/>
                    <a:pt x="276" y="488"/>
                    <a:pt x="276" y="488"/>
                  </a:cubicBezTo>
                  <a:close/>
                  <a:moveTo>
                    <a:pt x="276" y="497"/>
                  </a:moveTo>
                  <a:cubicBezTo>
                    <a:pt x="276" y="502"/>
                    <a:pt x="276" y="502"/>
                    <a:pt x="276" y="502"/>
                  </a:cubicBezTo>
                  <a:cubicBezTo>
                    <a:pt x="275" y="501"/>
                    <a:pt x="275" y="501"/>
                    <a:pt x="275" y="501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6" y="497"/>
                    <a:pt x="276" y="497"/>
                    <a:pt x="276" y="497"/>
                  </a:cubicBezTo>
                  <a:close/>
                  <a:moveTo>
                    <a:pt x="276" y="505"/>
                  </a:moveTo>
                  <a:cubicBezTo>
                    <a:pt x="276" y="509"/>
                    <a:pt x="276" y="509"/>
                    <a:pt x="276" y="509"/>
                  </a:cubicBezTo>
                  <a:cubicBezTo>
                    <a:pt x="275" y="510"/>
                    <a:pt x="275" y="510"/>
                    <a:pt x="275" y="510"/>
                  </a:cubicBezTo>
                  <a:cubicBezTo>
                    <a:pt x="275" y="506"/>
                    <a:pt x="275" y="506"/>
                    <a:pt x="275" y="506"/>
                  </a:cubicBezTo>
                  <a:cubicBezTo>
                    <a:pt x="276" y="505"/>
                    <a:pt x="276" y="505"/>
                    <a:pt x="276" y="505"/>
                  </a:cubicBezTo>
                  <a:close/>
                  <a:moveTo>
                    <a:pt x="276" y="513"/>
                  </a:moveTo>
                  <a:cubicBezTo>
                    <a:pt x="276" y="538"/>
                    <a:pt x="276" y="538"/>
                    <a:pt x="276" y="538"/>
                  </a:cubicBezTo>
                  <a:cubicBezTo>
                    <a:pt x="275" y="537"/>
                    <a:pt x="275" y="537"/>
                    <a:pt x="275" y="537"/>
                  </a:cubicBezTo>
                  <a:cubicBezTo>
                    <a:pt x="275" y="531"/>
                    <a:pt x="275" y="531"/>
                    <a:pt x="275" y="531"/>
                  </a:cubicBezTo>
                  <a:cubicBezTo>
                    <a:pt x="275" y="531"/>
                    <a:pt x="275" y="531"/>
                    <a:pt x="275" y="531"/>
                  </a:cubicBezTo>
                  <a:cubicBezTo>
                    <a:pt x="275" y="531"/>
                    <a:pt x="275" y="531"/>
                    <a:pt x="275" y="531"/>
                  </a:cubicBezTo>
                  <a:cubicBezTo>
                    <a:pt x="275" y="516"/>
                    <a:pt x="275" y="516"/>
                    <a:pt x="275" y="516"/>
                  </a:cubicBezTo>
                  <a:cubicBezTo>
                    <a:pt x="276" y="513"/>
                    <a:pt x="276" y="513"/>
                    <a:pt x="276" y="513"/>
                  </a:cubicBezTo>
                  <a:close/>
                  <a:moveTo>
                    <a:pt x="276" y="542"/>
                  </a:moveTo>
                  <a:cubicBezTo>
                    <a:pt x="276" y="545"/>
                    <a:pt x="276" y="545"/>
                    <a:pt x="276" y="545"/>
                  </a:cubicBezTo>
                  <a:cubicBezTo>
                    <a:pt x="275" y="545"/>
                    <a:pt x="275" y="545"/>
                    <a:pt x="275" y="545"/>
                  </a:cubicBezTo>
                  <a:cubicBezTo>
                    <a:pt x="275" y="542"/>
                    <a:pt x="275" y="542"/>
                    <a:pt x="275" y="542"/>
                  </a:cubicBezTo>
                  <a:cubicBezTo>
                    <a:pt x="276" y="542"/>
                    <a:pt x="276" y="542"/>
                    <a:pt x="276" y="542"/>
                  </a:cubicBezTo>
                  <a:close/>
                  <a:moveTo>
                    <a:pt x="276" y="559"/>
                  </a:moveTo>
                  <a:cubicBezTo>
                    <a:pt x="276" y="571"/>
                    <a:pt x="276" y="571"/>
                    <a:pt x="276" y="571"/>
                  </a:cubicBezTo>
                  <a:cubicBezTo>
                    <a:pt x="275" y="575"/>
                    <a:pt x="275" y="575"/>
                    <a:pt x="275" y="575"/>
                  </a:cubicBezTo>
                  <a:cubicBezTo>
                    <a:pt x="275" y="563"/>
                    <a:pt x="275" y="563"/>
                    <a:pt x="275" y="563"/>
                  </a:cubicBezTo>
                  <a:lnTo>
                    <a:pt x="276" y="559"/>
                  </a:lnTo>
                  <a:close/>
                  <a:moveTo>
                    <a:pt x="275" y="315"/>
                  </a:moveTo>
                  <a:cubicBezTo>
                    <a:pt x="275" y="319"/>
                    <a:pt x="275" y="319"/>
                    <a:pt x="275" y="319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5" y="315"/>
                    <a:pt x="275" y="315"/>
                    <a:pt x="275" y="315"/>
                  </a:cubicBezTo>
                  <a:close/>
                  <a:moveTo>
                    <a:pt x="275" y="327"/>
                  </a:moveTo>
                  <a:cubicBezTo>
                    <a:pt x="275" y="330"/>
                    <a:pt x="275" y="330"/>
                    <a:pt x="275" y="330"/>
                  </a:cubicBezTo>
                  <a:cubicBezTo>
                    <a:pt x="274" y="330"/>
                    <a:pt x="274" y="330"/>
                    <a:pt x="274" y="330"/>
                  </a:cubicBezTo>
                  <a:cubicBezTo>
                    <a:pt x="274" y="326"/>
                    <a:pt x="274" y="326"/>
                    <a:pt x="274" y="326"/>
                  </a:cubicBezTo>
                  <a:cubicBezTo>
                    <a:pt x="275" y="327"/>
                    <a:pt x="275" y="327"/>
                    <a:pt x="275" y="327"/>
                  </a:cubicBezTo>
                  <a:close/>
                  <a:moveTo>
                    <a:pt x="275" y="337"/>
                  </a:moveTo>
                  <a:cubicBezTo>
                    <a:pt x="275" y="342"/>
                    <a:pt x="275" y="342"/>
                    <a:pt x="275" y="342"/>
                  </a:cubicBezTo>
                  <a:cubicBezTo>
                    <a:pt x="274" y="341"/>
                    <a:pt x="274" y="341"/>
                    <a:pt x="274" y="341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7"/>
                    <a:pt x="275" y="337"/>
                    <a:pt x="275" y="337"/>
                  </a:cubicBezTo>
                  <a:close/>
                  <a:moveTo>
                    <a:pt x="275" y="348"/>
                  </a:moveTo>
                  <a:cubicBezTo>
                    <a:pt x="275" y="351"/>
                    <a:pt x="275" y="351"/>
                    <a:pt x="275" y="351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74" y="347"/>
                    <a:pt x="274" y="347"/>
                    <a:pt x="274" y="347"/>
                  </a:cubicBezTo>
                  <a:cubicBezTo>
                    <a:pt x="275" y="348"/>
                    <a:pt x="275" y="348"/>
                    <a:pt x="275" y="348"/>
                  </a:cubicBezTo>
                  <a:close/>
                  <a:moveTo>
                    <a:pt x="275" y="360"/>
                  </a:moveTo>
                  <a:cubicBezTo>
                    <a:pt x="275" y="364"/>
                    <a:pt x="275" y="364"/>
                    <a:pt x="275" y="364"/>
                  </a:cubicBezTo>
                  <a:cubicBezTo>
                    <a:pt x="274" y="364"/>
                    <a:pt x="274" y="364"/>
                    <a:pt x="274" y="364"/>
                  </a:cubicBezTo>
                  <a:cubicBezTo>
                    <a:pt x="274" y="360"/>
                    <a:pt x="274" y="360"/>
                    <a:pt x="274" y="360"/>
                  </a:cubicBezTo>
                  <a:cubicBezTo>
                    <a:pt x="275" y="360"/>
                    <a:pt x="275" y="360"/>
                    <a:pt x="275" y="360"/>
                  </a:cubicBezTo>
                  <a:close/>
                  <a:moveTo>
                    <a:pt x="275" y="433"/>
                  </a:moveTo>
                  <a:cubicBezTo>
                    <a:pt x="275" y="439"/>
                    <a:pt x="275" y="439"/>
                    <a:pt x="275" y="439"/>
                  </a:cubicBezTo>
                  <a:cubicBezTo>
                    <a:pt x="274" y="440"/>
                    <a:pt x="274" y="440"/>
                    <a:pt x="274" y="440"/>
                  </a:cubicBezTo>
                  <a:cubicBezTo>
                    <a:pt x="274" y="434"/>
                    <a:pt x="274" y="434"/>
                    <a:pt x="274" y="434"/>
                  </a:cubicBezTo>
                  <a:cubicBezTo>
                    <a:pt x="275" y="433"/>
                    <a:pt x="275" y="433"/>
                    <a:pt x="275" y="433"/>
                  </a:cubicBezTo>
                  <a:close/>
                  <a:moveTo>
                    <a:pt x="275" y="442"/>
                  </a:moveTo>
                  <a:cubicBezTo>
                    <a:pt x="275" y="447"/>
                    <a:pt x="275" y="447"/>
                    <a:pt x="275" y="447"/>
                  </a:cubicBezTo>
                  <a:cubicBezTo>
                    <a:pt x="274" y="446"/>
                    <a:pt x="274" y="446"/>
                    <a:pt x="274" y="446"/>
                  </a:cubicBezTo>
                  <a:cubicBezTo>
                    <a:pt x="274" y="441"/>
                    <a:pt x="274" y="441"/>
                    <a:pt x="274" y="441"/>
                  </a:cubicBezTo>
                  <a:cubicBezTo>
                    <a:pt x="275" y="442"/>
                    <a:pt x="275" y="442"/>
                    <a:pt x="275" y="442"/>
                  </a:cubicBezTo>
                  <a:close/>
                  <a:moveTo>
                    <a:pt x="275" y="449"/>
                  </a:moveTo>
                  <a:cubicBezTo>
                    <a:pt x="275" y="452"/>
                    <a:pt x="275" y="452"/>
                    <a:pt x="275" y="452"/>
                  </a:cubicBezTo>
                  <a:cubicBezTo>
                    <a:pt x="274" y="453"/>
                    <a:pt x="274" y="453"/>
                    <a:pt x="274" y="453"/>
                  </a:cubicBezTo>
                  <a:cubicBezTo>
                    <a:pt x="274" y="449"/>
                    <a:pt x="274" y="449"/>
                    <a:pt x="274" y="449"/>
                  </a:cubicBezTo>
                  <a:cubicBezTo>
                    <a:pt x="275" y="449"/>
                    <a:pt x="275" y="449"/>
                    <a:pt x="275" y="449"/>
                  </a:cubicBezTo>
                  <a:close/>
                  <a:moveTo>
                    <a:pt x="275" y="453"/>
                  </a:moveTo>
                  <a:cubicBezTo>
                    <a:pt x="275" y="457"/>
                    <a:pt x="275" y="457"/>
                    <a:pt x="275" y="457"/>
                  </a:cubicBezTo>
                  <a:cubicBezTo>
                    <a:pt x="275" y="458"/>
                    <a:pt x="275" y="458"/>
                    <a:pt x="275" y="458"/>
                  </a:cubicBezTo>
                  <a:cubicBezTo>
                    <a:pt x="275" y="458"/>
                    <a:pt x="275" y="458"/>
                    <a:pt x="275" y="458"/>
                  </a:cubicBezTo>
                  <a:cubicBezTo>
                    <a:pt x="275" y="463"/>
                    <a:pt x="275" y="463"/>
                    <a:pt x="275" y="463"/>
                  </a:cubicBezTo>
                  <a:cubicBezTo>
                    <a:pt x="274" y="463"/>
                    <a:pt x="274" y="463"/>
                    <a:pt x="274" y="463"/>
                  </a:cubicBezTo>
                  <a:cubicBezTo>
                    <a:pt x="274" y="454"/>
                    <a:pt x="274" y="454"/>
                    <a:pt x="274" y="454"/>
                  </a:cubicBezTo>
                  <a:cubicBezTo>
                    <a:pt x="275" y="453"/>
                    <a:pt x="275" y="453"/>
                    <a:pt x="275" y="453"/>
                  </a:cubicBezTo>
                  <a:close/>
                  <a:moveTo>
                    <a:pt x="275" y="469"/>
                  </a:moveTo>
                  <a:cubicBezTo>
                    <a:pt x="275" y="486"/>
                    <a:pt x="275" y="486"/>
                    <a:pt x="275" y="486"/>
                  </a:cubicBezTo>
                  <a:cubicBezTo>
                    <a:pt x="274" y="490"/>
                    <a:pt x="274" y="490"/>
                    <a:pt x="274" y="490"/>
                  </a:cubicBezTo>
                  <a:cubicBezTo>
                    <a:pt x="275" y="489"/>
                    <a:pt x="275" y="489"/>
                    <a:pt x="275" y="489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5" y="496"/>
                    <a:pt x="275" y="496"/>
                    <a:pt x="275" y="496"/>
                  </a:cubicBezTo>
                  <a:cubicBezTo>
                    <a:pt x="275" y="501"/>
                    <a:pt x="275" y="501"/>
                    <a:pt x="275" y="501"/>
                  </a:cubicBezTo>
                  <a:cubicBezTo>
                    <a:pt x="274" y="500"/>
                    <a:pt x="274" y="500"/>
                    <a:pt x="274" y="500"/>
                  </a:cubicBezTo>
                  <a:cubicBezTo>
                    <a:pt x="274" y="468"/>
                    <a:pt x="274" y="468"/>
                    <a:pt x="274" y="468"/>
                  </a:cubicBezTo>
                  <a:cubicBezTo>
                    <a:pt x="275" y="469"/>
                    <a:pt x="275" y="469"/>
                    <a:pt x="275" y="469"/>
                  </a:cubicBezTo>
                  <a:cubicBezTo>
                    <a:pt x="275" y="469"/>
                    <a:pt x="275" y="469"/>
                    <a:pt x="275" y="469"/>
                  </a:cubicBezTo>
                  <a:close/>
                  <a:moveTo>
                    <a:pt x="275" y="506"/>
                  </a:moveTo>
                  <a:cubicBezTo>
                    <a:pt x="275" y="510"/>
                    <a:pt x="275" y="510"/>
                    <a:pt x="275" y="510"/>
                  </a:cubicBezTo>
                  <a:cubicBezTo>
                    <a:pt x="274" y="510"/>
                    <a:pt x="274" y="510"/>
                    <a:pt x="274" y="510"/>
                  </a:cubicBezTo>
                  <a:cubicBezTo>
                    <a:pt x="275" y="516"/>
                    <a:pt x="275" y="516"/>
                    <a:pt x="275" y="516"/>
                  </a:cubicBezTo>
                  <a:cubicBezTo>
                    <a:pt x="275" y="516"/>
                    <a:pt x="275" y="516"/>
                    <a:pt x="275" y="516"/>
                  </a:cubicBezTo>
                  <a:cubicBezTo>
                    <a:pt x="275" y="531"/>
                    <a:pt x="275" y="531"/>
                    <a:pt x="275" y="531"/>
                  </a:cubicBezTo>
                  <a:cubicBezTo>
                    <a:pt x="274" y="529"/>
                    <a:pt x="274" y="529"/>
                    <a:pt x="274" y="529"/>
                  </a:cubicBezTo>
                  <a:cubicBezTo>
                    <a:pt x="274" y="529"/>
                    <a:pt x="274" y="529"/>
                    <a:pt x="274" y="529"/>
                  </a:cubicBezTo>
                  <a:cubicBezTo>
                    <a:pt x="274" y="506"/>
                    <a:pt x="274" y="506"/>
                    <a:pt x="274" y="506"/>
                  </a:cubicBezTo>
                  <a:cubicBezTo>
                    <a:pt x="274" y="506"/>
                    <a:pt x="274" y="506"/>
                    <a:pt x="274" y="506"/>
                  </a:cubicBezTo>
                  <a:cubicBezTo>
                    <a:pt x="275" y="506"/>
                    <a:pt x="275" y="506"/>
                    <a:pt x="275" y="506"/>
                  </a:cubicBezTo>
                  <a:close/>
                  <a:moveTo>
                    <a:pt x="275" y="531"/>
                  </a:moveTo>
                  <a:cubicBezTo>
                    <a:pt x="274" y="530"/>
                    <a:pt x="274" y="530"/>
                    <a:pt x="274" y="530"/>
                  </a:cubicBezTo>
                  <a:cubicBezTo>
                    <a:pt x="274" y="536"/>
                    <a:pt x="274" y="536"/>
                    <a:pt x="274" y="536"/>
                  </a:cubicBezTo>
                  <a:cubicBezTo>
                    <a:pt x="275" y="537"/>
                    <a:pt x="275" y="537"/>
                    <a:pt x="275" y="537"/>
                  </a:cubicBezTo>
                  <a:cubicBezTo>
                    <a:pt x="275" y="531"/>
                    <a:pt x="275" y="531"/>
                    <a:pt x="275" y="531"/>
                  </a:cubicBezTo>
                  <a:close/>
                  <a:moveTo>
                    <a:pt x="275" y="542"/>
                  </a:moveTo>
                  <a:cubicBezTo>
                    <a:pt x="275" y="545"/>
                    <a:pt x="275" y="545"/>
                    <a:pt x="275" y="545"/>
                  </a:cubicBezTo>
                  <a:cubicBezTo>
                    <a:pt x="274" y="546"/>
                    <a:pt x="274" y="546"/>
                    <a:pt x="274" y="546"/>
                  </a:cubicBezTo>
                  <a:cubicBezTo>
                    <a:pt x="274" y="542"/>
                    <a:pt x="274" y="542"/>
                    <a:pt x="274" y="542"/>
                  </a:cubicBezTo>
                  <a:cubicBezTo>
                    <a:pt x="275" y="542"/>
                    <a:pt x="275" y="542"/>
                    <a:pt x="275" y="542"/>
                  </a:cubicBezTo>
                  <a:close/>
                  <a:moveTo>
                    <a:pt x="275" y="563"/>
                  </a:moveTo>
                  <a:cubicBezTo>
                    <a:pt x="275" y="575"/>
                    <a:pt x="275" y="575"/>
                    <a:pt x="275" y="575"/>
                  </a:cubicBezTo>
                  <a:cubicBezTo>
                    <a:pt x="274" y="578"/>
                    <a:pt x="274" y="578"/>
                    <a:pt x="274" y="578"/>
                  </a:cubicBezTo>
                  <a:cubicBezTo>
                    <a:pt x="274" y="566"/>
                    <a:pt x="274" y="566"/>
                    <a:pt x="274" y="566"/>
                  </a:cubicBezTo>
                  <a:lnTo>
                    <a:pt x="275" y="563"/>
                  </a:lnTo>
                  <a:close/>
                  <a:moveTo>
                    <a:pt x="274" y="315"/>
                  </a:moveTo>
                  <a:cubicBezTo>
                    <a:pt x="274" y="319"/>
                    <a:pt x="274" y="319"/>
                    <a:pt x="274" y="319"/>
                  </a:cubicBezTo>
                  <a:cubicBezTo>
                    <a:pt x="272" y="321"/>
                    <a:pt x="272" y="321"/>
                    <a:pt x="272" y="321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6"/>
                    <a:pt x="273" y="316"/>
                    <a:pt x="274" y="315"/>
                  </a:cubicBezTo>
                  <a:close/>
                  <a:moveTo>
                    <a:pt x="274" y="326"/>
                  </a:moveTo>
                  <a:cubicBezTo>
                    <a:pt x="274" y="330"/>
                    <a:pt x="274" y="330"/>
                    <a:pt x="274" y="330"/>
                  </a:cubicBezTo>
                  <a:cubicBezTo>
                    <a:pt x="272" y="329"/>
                    <a:pt x="272" y="329"/>
                    <a:pt x="272" y="329"/>
                  </a:cubicBezTo>
                  <a:cubicBezTo>
                    <a:pt x="272" y="326"/>
                    <a:pt x="272" y="326"/>
                    <a:pt x="272" y="326"/>
                  </a:cubicBezTo>
                  <a:cubicBezTo>
                    <a:pt x="274" y="326"/>
                    <a:pt x="274" y="326"/>
                    <a:pt x="274" y="326"/>
                  </a:cubicBezTo>
                  <a:close/>
                  <a:moveTo>
                    <a:pt x="274" y="336"/>
                  </a:moveTo>
                  <a:cubicBezTo>
                    <a:pt x="274" y="341"/>
                    <a:pt x="274" y="341"/>
                    <a:pt x="274" y="341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72" y="334"/>
                    <a:pt x="272" y="334"/>
                    <a:pt x="272" y="334"/>
                  </a:cubicBezTo>
                  <a:cubicBezTo>
                    <a:pt x="274" y="336"/>
                    <a:pt x="274" y="336"/>
                    <a:pt x="274" y="336"/>
                  </a:cubicBezTo>
                  <a:close/>
                  <a:moveTo>
                    <a:pt x="274" y="347"/>
                  </a:moveTo>
                  <a:cubicBezTo>
                    <a:pt x="274" y="351"/>
                    <a:pt x="274" y="351"/>
                    <a:pt x="274" y="351"/>
                  </a:cubicBezTo>
                  <a:cubicBezTo>
                    <a:pt x="272" y="350"/>
                    <a:pt x="272" y="350"/>
                    <a:pt x="272" y="350"/>
                  </a:cubicBezTo>
                  <a:cubicBezTo>
                    <a:pt x="272" y="347"/>
                    <a:pt x="272" y="347"/>
                    <a:pt x="272" y="347"/>
                  </a:cubicBezTo>
                  <a:cubicBezTo>
                    <a:pt x="274" y="347"/>
                    <a:pt x="274" y="347"/>
                    <a:pt x="274" y="347"/>
                  </a:cubicBezTo>
                  <a:close/>
                  <a:moveTo>
                    <a:pt x="274" y="360"/>
                  </a:moveTo>
                  <a:cubicBezTo>
                    <a:pt x="274" y="364"/>
                    <a:pt x="274" y="364"/>
                    <a:pt x="274" y="364"/>
                  </a:cubicBezTo>
                  <a:cubicBezTo>
                    <a:pt x="272" y="366"/>
                    <a:pt x="272" y="366"/>
                    <a:pt x="272" y="366"/>
                  </a:cubicBezTo>
                  <a:cubicBezTo>
                    <a:pt x="272" y="362"/>
                    <a:pt x="272" y="362"/>
                    <a:pt x="272" y="362"/>
                  </a:cubicBezTo>
                  <a:cubicBezTo>
                    <a:pt x="272" y="361"/>
                    <a:pt x="273" y="361"/>
                    <a:pt x="274" y="360"/>
                  </a:cubicBezTo>
                  <a:close/>
                  <a:moveTo>
                    <a:pt x="274" y="434"/>
                  </a:moveTo>
                  <a:cubicBezTo>
                    <a:pt x="274" y="440"/>
                    <a:pt x="274" y="440"/>
                    <a:pt x="274" y="440"/>
                  </a:cubicBezTo>
                  <a:cubicBezTo>
                    <a:pt x="274" y="441"/>
                    <a:pt x="274" y="441"/>
                    <a:pt x="274" y="441"/>
                  </a:cubicBezTo>
                  <a:cubicBezTo>
                    <a:pt x="274" y="441"/>
                    <a:pt x="274" y="441"/>
                    <a:pt x="274" y="441"/>
                  </a:cubicBezTo>
                  <a:cubicBezTo>
                    <a:pt x="274" y="446"/>
                    <a:pt x="274" y="446"/>
                    <a:pt x="274" y="446"/>
                  </a:cubicBezTo>
                  <a:cubicBezTo>
                    <a:pt x="272" y="444"/>
                    <a:pt x="272" y="444"/>
                    <a:pt x="272" y="444"/>
                  </a:cubicBezTo>
                  <a:cubicBezTo>
                    <a:pt x="272" y="448"/>
                    <a:pt x="272" y="448"/>
                    <a:pt x="272" y="448"/>
                  </a:cubicBezTo>
                  <a:cubicBezTo>
                    <a:pt x="272" y="438"/>
                    <a:pt x="272" y="438"/>
                    <a:pt x="272" y="438"/>
                  </a:cubicBezTo>
                  <a:cubicBezTo>
                    <a:pt x="272" y="438"/>
                    <a:pt x="272" y="438"/>
                    <a:pt x="272" y="438"/>
                  </a:cubicBezTo>
                  <a:cubicBezTo>
                    <a:pt x="272" y="437"/>
                    <a:pt x="273" y="436"/>
                    <a:pt x="274" y="434"/>
                  </a:cubicBezTo>
                  <a:close/>
                  <a:moveTo>
                    <a:pt x="274" y="449"/>
                  </a:moveTo>
                  <a:cubicBezTo>
                    <a:pt x="274" y="453"/>
                    <a:pt x="274" y="453"/>
                    <a:pt x="274" y="453"/>
                  </a:cubicBezTo>
                  <a:cubicBezTo>
                    <a:pt x="272" y="453"/>
                    <a:pt x="272" y="453"/>
                    <a:pt x="272" y="453"/>
                  </a:cubicBezTo>
                  <a:cubicBezTo>
                    <a:pt x="272" y="450"/>
                    <a:pt x="272" y="450"/>
                    <a:pt x="272" y="450"/>
                  </a:cubicBezTo>
                  <a:cubicBezTo>
                    <a:pt x="274" y="449"/>
                    <a:pt x="274" y="449"/>
                    <a:pt x="274" y="449"/>
                  </a:cubicBezTo>
                  <a:close/>
                  <a:moveTo>
                    <a:pt x="274" y="454"/>
                  </a:moveTo>
                  <a:cubicBezTo>
                    <a:pt x="274" y="463"/>
                    <a:pt x="274" y="463"/>
                    <a:pt x="274" y="463"/>
                  </a:cubicBezTo>
                  <a:cubicBezTo>
                    <a:pt x="272" y="464"/>
                    <a:pt x="272" y="464"/>
                    <a:pt x="272" y="464"/>
                  </a:cubicBezTo>
                  <a:cubicBezTo>
                    <a:pt x="272" y="456"/>
                    <a:pt x="272" y="456"/>
                    <a:pt x="272" y="456"/>
                  </a:cubicBezTo>
                  <a:cubicBezTo>
                    <a:pt x="274" y="454"/>
                    <a:pt x="274" y="454"/>
                    <a:pt x="274" y="454"/>
                  </a:cubicBezTo>
                  <a:close/>
                  <a:moveTo>
                    <a:pt x="274" y="468"/>
                  </a:moveTo>
                  <a:cubicBezTo>
                    <a:pt x="274" y="500"/>
                    <a:pt x="274" y="500"/>
                    <a:pt x="274" y="500"/>
                  </a:cubicBezTo>
                  <a:cubicBezTo>
                    <a:pt x="274" y="499"/>
                    <a:pt x="274" y="499"/>
                    <a:pt x="274" y="499"/>
                  </a:cubicBezTo>
                  <a:cubicBezTo>
                    <a:pt x="274" y="506"/>
                    <a:pt x="274" y="506"/>
                    <a:pt x="274" y="506"/>
                  </a:cubicBezTo>
                  <a:cubicBezTo>
                    <a:pt x="274" y="529"/>
                    <a:pt x="274" y="529"/>
                    <a:pt x="274" y="529"/>
                  </a:cubicBezTo>
                  <a:cubicBezTo>
                    <a:pt x="274" y="530"/>
                    <a:pt x="274" y="530"/>
                    <a:pt x="274" y="530"/>
                  </a:cubicBezTo>
                  <a:cubicBezTo>
                    <a:pt x="274" y="530"/>
                    <a:pt x="274" y="530"/>
                    <a:pt x="274" y="530"/>
                  </a:cubicBezTo>
                  <a:cubicBezTo>
                    <a:pt x="274" y="536"/>
                    <a:pt x="274" y="536"/>
                    <a:pt x="274" y="536"/>
                  </a:cubicBezTo>
                  <a:cubicBezTo>
                    <a:pt x="272" y="533"/>
                    <a:pt x="272" y="533"/>
                    <a:pt x="272" y="533"/>
                  </a:cubicBezTo>
                  <a:cubicBezTo>
                    <a:pt x="272" y="526"/>
                    <a:pt x="272" y="526"/>
                    <a:pt x="272" y="526"/>
                  </a:cubicBezTo>
                  <a:cubicBezTo>
                    <a:pt x="272" y="527"/>
                    <a:pt x="272" y="527"/>
                    <a:pt x="272" y="527"/>
                  </a:cubicBezTo>
                  <a:cubicBezTo>
                    <a:pt x="272" y="525"/>
                    <a:pt x="272" y="525"/>
                    <a:pt x="272" y="525"/>
                  </a:cubicBezTo>
                  <a:cubicBezTo>
                    <a:pt x="272" y="525"/>
                    <a:pt x="272" y="525"/>
                    <a:pt x="272" y="525"/>
                  </a:cubicBezTo>
                  <a:cubicBezTo>
                    <a:pt x="272" y="519"/>
                    <a:pt x="272" y="519"/>
                    <a:pt x="272" y="519"/>
                  </a:cubicBezTo>
                  <a:cubicBezTo>
                    <a:pt x="272" y="520"/>
                    <a:pt x="272" y="520"/>
                    <a:pt x="272" y="520"/>
                  </a:cubicBezTo>
                  <a:cubicBezTo>
                    <a:pt x="272" y="514"/>
                    <a:pt x="272" y="514"/>
                    <a:pt x="272" y="514"/>
                  </a:cubicBezTo>
                  <a:cubicBezTo>
                    <a:pt x="272" y="487"/>
                    <a:pt x="272" y="487"/>
                    <a:pt x="272" y="487"/>
                  </a:cubicBezTo>
                  <a:cubicBezTo>
                    <a:pt x="272" y="485"/>
                    <a:pt x="272" y="485"/>
                    <a:pt x="272" y="485"/>
                  </a:cubicBezTo>
                  <a:cubicBezTo>
                    <a:pt x="272" y="485"/>
                    <a:pt x="272" y="485"/>
                    <a:pt x="272" y="485"/>
                  </a:cubicBezTo>
                  <a:cubicBezTo>
                    <a:pt x="272" y="482"/>
                    <a:pt x="272" y="482"/>
                    <a:pt x="272" y="482"/>
                  </a:cubicBezTo>
                  <a:cubicBezTo>
                    <a:pt x="272" y="482"/>
                    <a:pt x="272" y="482"/>
                    <a:pt x="272" y="482"/>
                  </a:cubicBezTo>
                  <a:cubicBezTo>
                    <a:pt x="273" y="477"/>
                    <a:pt x="273" y="477"/>
                    <a:pt x="273" y="477"/>
                  </a:cubicBezTo>
                  <a:cubicBezTo>
                    <a:pt x="272" y="479"/>
                    <a:pt x="272" y="479"/>
                    <a:pt x="272" y="479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3" y="471"/>
                    <a:pt x="273" y="471"/>
                    <a:pt x="273" y="471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72" y="465"/>
                    <a:pt x="272" y="465"/>
                    <a:pt x="272" y="465"/>
                  </a:cubicBezTo>
                  <a:cubicBezTo>
                    <a:pt x="274" y="468"/>
                    <a:pt x="274" y="468"/>
                    <a:pt x="274" y="468"/>
                  </a:cubicBezTo>
                  <a:close/>
                  <a:moveTo>
                    <a:pt x="274" y="542"/>
                  </a:moveTo>
                  <a:cubicBezTo>
                    <a:pt x="274" y="546"/>
                    <a:pt x="274" y="546"/>
                    <a:pt x="274" y="546"/>
                  </a:cubicBezTo>
                  <a:cubicBezTo>
                    <a:pt x="272" y="546"/>
                    <a:pt x="272" y="546"/>
                    <a:pt x="272" y="546"/>
                  </a:cubicBezTo>
                  <a:cubicBezTo>
                    <a:pt x="272" y="543"/>
                    <a:pt x="272" y="543"/>
                    <a:pt x="272" y="543"/>
                  </a:cubicBezTo>
                  <a:cubicBezTo>
                    <a:pt x="274" y="542"/>
                    <a:pt x="274" y="542"/>
                    <a:pt x="274" y="542"/>
                  </a:cubicBezTo>
                  <a:close/>
                  <a:moveTo>
                    <a:pt x="274" y="566"/>
                  </a:moveTo>
                  <a:cubicBezTo>
                    <a:pt x="274" y="578"/>
                    <a:pt x="274" y="578"/>
                    <a:pt x="274" y="578"/>
                  </a:cubicBezTo>
                  <a:cubicBezTo>
                    <a:pt x="273" y="581"/>
                    <a:pt x="273" y="581"/>
                    <a:pt x="273" y="581"/>
                  </a:cubicBezTo>
                  <a:cubicBezTo>
                    <a:pt x="273" y="581"/>
                    <a:pt x="273" y="581"/>
                    <a:pt x="273" y="581"/>
                  </a:cubicBezTo>
                  <a:cubicBezTo>
                    <a:pt x="272" y="588"/>
                    <a:pt x="272" y="588"/>
                    <a:pt x="272" y="588"/>
                  </a:cubicBezTo>
                  <a:cubicBezTo>
                    <a:pt x="272" y="573"/>
                    <a:pt x="272" y="573"/>
                    <a:pt x="272" y="573"/>
                  </a:cubicBezTo>
                  <a:cubicBezTo>
                    <a:pt x="272" y="574"/>
                    <a:pt x="272" y="574"/>
                    <a:pt x="272" y="574"/>
                  </a:cubicBezTo>
                  <a:lnTo>
                    <a:pt x="274" y="566"/>
                  </a:lnTo>
                  <a:close/>
                  <a:moveTo>
                    <a:pt x="272" y="317"/>
                  </a:moveTo>
                  <a:cubicBezTo>
                    <a:pt x="272" y="321"/>
                    <a:pt x="272" y="321"/>
                    <a:pt x="272" y="321"/>
                  </a:cubicBezTo>
                  <a:cubicBezTo>
                    <a:pt x="271" y="321"/>
                    <a:pt x="270" y="322"/>
                    <a:pt x="269" y="322"/>
                  </a:cubicBezTo>
                  <a:cubicBezTo>
                    <a:pt x="269" y="318"/>
                    <a:pt x="269" y="318"/>
                    <a:pt x="269" y="318"/>
                  </a:cubicBezTo>
                  <a:cubicBezTo>
                    <a:pt x="270" y="318"/>
                    <a:pt x="271" y="317"/>
                    <a:pt x="272" y="317"/>
                  </a:cubicBezTo>
                  <a:close/>
                  <a:moveTo>
                    <a:pt x="272" y="326"/>
                  </a:moveTo>
                  <a:cubicBezTo>
                    <a:pt x="272" y="329"/>
                    <a:pt x="272" y="329"/>
                    <a:pt x="272" y="329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5"/>
                    <a:pt x="269" y="325"/>
                    <a:pt x="269" y="325"/>
                  </a:cubicBezTo>
                  <a:cubicBezTo>
                    <a:pt x="272" y="326"/>
                    <a:pt x="272" y="326"/>
                    <a:pt x="272" y="326"/>
                  </a:cubicBezTo>
                  <a:close/>
                  <a:moveTo>
                    <a:pt x="272" y="334"/>
                  </a:moveTo>
                  <a:cubicBezTo>
                    <a:pt x="272" y="338"/>
                    <a:pt x="272" y="338"/>
                    <a:pt x="272" y="338"/>
                  </a:cubicBezTo>
                  <a:cubicBezTo>
                    <a:pt x="269" y="336"/>
                    <a:pt x="269" y="336"/>
                    <a:pt x="269" y="336"/>
                  </a:cubicBezTo>
                  <a:cubicBezTo>
                    <a:pt x="269" y="331"/>
                    <a:pt x="269" y="331"/>
                    <a:pt x="269" y="331"/>
                  </a:cubicBezTo>
                  <a:cubicBezTo>
                    <a:pt x="272" y="334"/>
                    <a:pt x="272" y="334"/>
                    <a:pt x="272" y="334"/>
                  </a:cubicBezTo>
                  <a:close/>
                  <a:moveTo>
                    <a:pt x="272" y="347"/>
                  </a:moveTo>
                  <a:cubicBezTo>
                    <a:pt x="272" y="350"/>
                    <a:pt x="272" y="350"/>
                    <a:pt x="272" y="350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6"/>
                    <a:pt x="269" y="346"/>
                    <a:pt x="269" y="346"/>
                  </a:cubicBezTo>
                  <a:cubicBezTo>
                    <a:pt x="272" y="347"/>
                    <a:pt x="272" y="347"/>
                    <a:pt x="272" y="347"/>
                  </a:cubicBezTo>
                  <a:close/>
                  <a:moveTo>
                    <a:pt x="272" y="362"/>
                  </a:moveTo>
                  <a:cubicBezTo>
                    <a:pt x="272" y="366"/>
                    <a:pt x="272" y="366"/>
                    <a:pt x="272" y="366"/>
                  </a:cubicBezTo>
                  <a:cubicBezTo>
                    <a:pt x="271" y="367"/>
                    <a:pt x="270" y="367"/>
                    <a:pt x="269" y="368"/>
                  </a:cubicBezTo>
                  <a:cubicBezTo>
                    <a:pt x="269" y="364"/>
                    <a:pt x="269" y="364"/>
                    <a:pt x="269" y="364"/>
                  </a:cubicBezTo>
                  <a:cubicBezTo>
                    <a:pt x="272" y="362"/>
                    <a:pt x="272" y="362"/>
                    <a:pt x="272" y="362"/>
                  </a:cubicBezTo>
                  <a:close/>
                  <a:moveTo>
                    <a:pt x="272" y="438"/>
                  </a:moveTo>
                  <a:cubicBezTo>
                    <a:pt x="272" y="448"/>
                    <a:pt x="272" y="448"/>
                    <a:pt x="272" y="448"/>
                  </a:cubicBezTo>
                  <a:cubicBezTo>
                    <a:pt x="271" y="450"/>
                    <a:pt x="271" y="450"/>
                    <a:pt x="271" y="450"/>
                  </a:cubicBezTo>
                  <a:cubicBezTo>
                    <a:pt x="272" y="450"/>
                    <a:pt x="272" y="450"/>
                    <a:pt x="272" y="450"/>
                  </a:cubicBezTo>
                  <a:cubicBezTo>
                    <a:pt x="272" y="453"/>
                    <a:pt x="272" y="453"/>
                    <a:pt x="272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0" y="457"/>
                    <a:pt x="270" y="457"/>
                    <a:pt x="270" y="457"/>
                  </a:cubicBezTo>
                  <a:cubicBezTo>
                    <a:pt x="271" y="457"/>
                    <a:pt x="271" y="457"/>
                    <a:pt x="271" y="457"/>
                  </a:cubicBezTo>
                  <a:cubicBezTo>
                    <a:pt x="272" y="456"/>
                    <a:pt x="272" y="456"/>
                    <a:pt x="272" y="456"/>
                  </a:cubicBezTo>
                  <a:cubicBezTo>
                    <a:pt x="272" y="464"/>
                    <a:pt x="272" y="464"/>
                    <a:pt x="272" y="464"/>
                  </a:cubicBezTo>
                  <a:cubicBezTo>
                    <a:pt x="270" y="464"/>
                    <a:pt x="270" y="464"/>
                    <a:pt x="270" y="464"/>
                  </a:cubicBezTo>
                  <a:cubicBezTo>
                    <a:pt x="272" y="465"/>
                    <a:pt x="272" y="465"/>
                    <a:pt x="272" y="465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69" y="467"/>
                    <a:pt x="269" y="467"/>
                    <a:pt x="269" y="467"/>
                  </a:cubicBezTo>
                  <a:cubicBezTo>
                    <a:pt x="269" y="436"/>
                    <a:pt x="269" y="436"/>
                    <a:pt x="269" y="436"/>
                  </a:cubicBezTo>
                  <a:cubicBezTo>
                    <a:pt x="272" y="438"/>
                    <a:pt x="272" y="438"/>
                    <a:pt x="272" y="438"/>
                  </a:cubicBezTo>
                  <a:close/>
                  <a:moveTo>
                    <a:pt x="272" y="471"/>
                  </a:moveTo>
                  <a:cubicBezTo>
                    <a:pt x="272" y="479"/>
                    <a:pt x="272" y="479"/>
                    <a:pt x="272" y="479"/>
                  </a:cubicBezTo>
                  <a:cubicBezTo>
                    <a:pt x="269" y="481"/>
                    <a:pt x="269" y="481"/>
                    <a:pt x="269" y="481"/>
                  </a:cubicBezTo>
                  <a:cubicBezTo>
                    <a:pt x="269" y="477"/>
                    <a:pt x="269" y="477"/>
                    <a:pt x="269" y="477"/>
                  </a:cubicBezTo>
                  <a:cubicBezTo>
                    <a:pt x="271" y="475"/>
                    <a:pt x="271" y="475"/>
                    <a:pt x="271" y="475"/>
                  </a:cubicBezTo>
                  <a:cubicBezTo>
                    <a:pt x="269" y="475"/>
                    <a:pt x="269" y="475"/>
                    <a:pt x="269" y="475"/>
                  </a:cubicBezTo>
                  <a:cubicBezTo>
                    <a:pt x="269" y="472"/>
                    <a:pt x="269" y="472"/>
                    <a:pt x="269" y="472"/>
                  </a:cubicBezTo>
                  <a:cubicBezTo>
                    <a:pt x="272" y="471"/>
                    <a:pt x="272" y="471"/>
                    <a:pt x="272" y="471"/>
                  </a:cubicBezTo>
                  <a:close/>
                  <a:moveTo>
                    <a:pt x="272" y="482"/>
                  </a:moveTo>
                  <a:cubicBezTo>
                    <a:pt x="272" y="485"/>
                    <a:pt x="272" y="485"/>
                    <a:pt x="272" y="485"/>
                  </a:cubicBezTo>
                  <a:cubicBezTo>
                    <a:pt x="269" y="486"/>
                    <a:pt x="269" y="486"/>
                    <a:pt x="269" y="486"/>
                  </a:cubicBezTo>
                  <a:cubicBezTo>
                    <a:pt x="269" y="483"/>
                    <a:pt x="269" y="483"/>
                    <a:pt x="269" y="483"/>
                  </a:cubicBezTo>
                  <a:cubicBezTo>
                    <a:pt x="272" y="482"/>
                    <a:pt x="272" y="482"/>
                    <a:pt x="272" y="482"/>
                  </a:cubicBezTo>
                  <a:close/>
                  <a:moveTo>
                    <a:pt x="272" y="487"/>
                  </a:moveTo>
                  <a:cubicBezTo>
                    <a:pt x="272" y="514"/>
                    <a:pt x="272" y="514"/>
                    <a:pt x="272" y="514"/>
                  </a:cubicBezTo>
                  <a:cubicBezTo>
                    <a:pt x="271" y="512"/>
                    <a:pt x="271" y="512"/>
                    <a:pt x="271" y="512"/>
                  </a:cubicBezTo>
                  <a:cubicBezTo>
                    <a:pt x="269" y="514"/>
                    <a:pt x="269" y="514"/>
                    <a:pt x="269" y="514"/>
                  </a:cubicBezTo>
                  <a:cubicBezTo>
                    <a:pt x="269" y="510"/>
                    <a:pt x="269" y="510"/>
                    <a:pt x="269" y="510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71" y="503"/>
                    <a:pt x="271" y="503"/>
                    <a:pt x="271" y="503"/>
                  </a:cubicBezTo>
                  <a:cubicBezTo>
                    <a:pt x="269" y="508"/>
                    <a:pt x="269" y="508"/>
                    <a:pt x="269" y="508"/>
                  </a:cubicBezTo>
                  <a:cubicBezTo>
                    <a:pt x="269" y="495"/>
                    <a:pt x="269" y="495"/>
                    <a:pt x="269" y="495"/>
                  </a:cubicBezTo>
                  <a:cubicBezTo>
                    <a:pt x="269" y="494"/>
                    <a:pt x="269" y="494"/>
                    <a:pt x="269" y="494"/>
                  </a:cubicBezTo>
                  <a:cubicBezTo>
                    <a:pt x="269" y="494"/>
                    <a:pt x="269" y="494"/>
                    <a:pt x="269" y="494"/>
                  </a:cubicBezTo>
                  <a:cubicBezTo>
                    <a:pt x="269" y="489"/>
                    <a:pt x="269" y="489"/>
                    <a:pt x="269" y="489"/>
                  </a:cubicBezTo>
                  <a:cubicBezTo>
                    <a:pt x="271" y="491"/>
                    <a:pt x="271" y="491"/>
                    <a:pt x="271" y="491"/>
                  </a:cubicBezTo>
                  <a:cubicBezTo>
                    <a:pt x="272" y="487"/>
                    <a:pt x="272" y="487"/>
                    <a:pt x="272" y="487"/>
                  </a:cubicBezTo>
                  <a:close/>
                  <a:moveTo>
                    <a:pt x="272" y="519"/>
                  </a:moveTo>
                  <a:cubicBezTo>
                    <a:pt x="272" y="525"/>
                    <a:pt x="272" y="525"/>
                    <a:pt x="272" y="525"/>
                  </a:cubicBezTo>
                  <a:cubicBezTo>
                    <a:pt x="271" y="525"/>
                    <a:pt x="271" y="525"/>
                    <a:pt x="271" y="525"/>
                  </a:cubicBezTo>
                  <a:cubicBezTo>
                    <a:pt x="272" y="526"/>
                    <a:pt x="272" y="526"/>
                    <a:pt x="272" y="526"/>
                  </a:cubicBezTo>
                  <a:cubicBezTo>
                    <a:pt x="272" y="533"/>
                    <a:pt x="272" y="533"/>
                    <a:pt x="272" y="533"/>
                  </a:cubicBezTo>
                  <a:cubicBezTo>
                    <a:pt x="269" y="531"/>
                    <a:pt x="269" y="531"/>
                    <a:pt x="269" y="531"/>
                  </a:cubicBezTo>
                  <a:cubicBezTo>
                    <a:pt x="269" y="517"/>
                    <a:pt x="269" y="517"/>
                    <a:pt x="269" y="517"/>
                  </a:cubicBezTo>
                  <a:cubicBezTo>
                    <a:pt x="272" y="519"/>
                    <a:pt x="272" y="519"/>
                    <a:pt x="272" y="519"/>
                  </a:cubicBezTo>
                  <a:close/>
                  <a:moveTo>
                    <a:pt x="272" y="543"/>
                  </a:moveTo>
                  <a:cubicBezTo>
                    <a:pt x="272" y="546"/>
                    <a:pt x="272" y="546"/>
                    <a:pt x="272" y="546"/>
                  </a:cubicBezTo>
                  <a:cubicBezTo>
                    <a:pt x="269" y="546"/>
                    <a:pt x="269" y="546"/>
                    <a:pt x="269" y="546"/>
                  </a:cubicBezTo>
                  <a:cubicBezTo>
                    <a:pt x="269" y="543"/>
                    <a:pt x="269" y="543"/>
                    <a:pt x="269" y="543"/>
                  </a:cubicBezTo>
                  <a:cubicBezTo>
                    <a:pt x="272" y="543"/>
                    <a:pt x="272" y="543"/>
                    <a:pt x="272" y="543"/>
                  </a:cubicBezTo>
                  <a:close/>
                  <a:moveTo>
                    <a:pt x="272" y="573"/>
                  </a:moveTo>
                  <a:cubicBezTo>
                    <a:pt x="272" y="588"/>
                    <a:pt x="272" y="588"/>
                    <a:pt x="272" y="588"/>
                  </a:cubicBezTo>
                  <a:cubicBezTo>
                    <a:pt x="269" y="598"/>
                    <a:pt x="269" y="598"/>
                    <a:pt x="269" y="598"/>
                  </a:cubicBezTo>
                  <a:cubicBezTo>
                    <a:pt x="269" y="585"/>
                    <a:pt x="269" y="585"/>
                    <a:pt x="269" y="585"/>
                  </a:cubicBezTo>
                  <a:cubicBezTo>
                    <a:pt x="270" y="582"/>
                    <a:pt x="270" y="582"/>
                    <a:pt x="270" y="582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69" y="563"/>
                    <a:pt x="269" y="563"/>
                    <a:pt x="269" y="563"/>
                  </a:cubicBezTo>
                  <a:lnTo>
                    <a:pt x="272" y="573"/>
                  </a:lnTo>
                  <a:close/>
                  <a:moveTo>
                    <a:pt x="269" y="318"/>
                  </a:moveTo>
                  <a:cubicBezTo>
                    <a:pt x="269" y="322"/>
                    <a:pt x="269" y="322"/>
                    <a:pt x="269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19"/>
                    <a:pt x="268" y="319"/>
                    <a:pt x="268" y="319"/>
                  </a:cubicBezTo>
                  <a:cubicBezTo>
                    <a:pt x="269" y="318"/>
                    <a:pt x="269" y="318"/>
                    <a:pt x="269" y="318"/>
                  </a:cubicBezTo>
                  <a:close/>
                  <a:moveTo>
                    <a:pt x="269" y="325"/>
                  </a:moveTo>
                  <a:cubicBezTo>
                    <a:pt x="269" y="328"/>
                    <a:pt x="269" y="328"/>
                    <a:pt x="269" y="328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9" y="325"/>
                    <a:pt x="269" y="325"/>
                    <a:pt x="269" y="325"/>
                  </a:cubicBezTo>
                  <a:close/>
                  <a:moveTo>
                    <a:pt x="269" y="331"/>
                  </a:moveTo>
                  <a:cubicBezTo>
                    <a:pt x="269" y="336"/>
                    <a:pt x="269" y="336"/>
                    <a:pt x="269" y="336"/>
                  </a:cubicBezTo>
                  <a:cubicBezTo>
                    <a:pt x="268" y="335"/>
                    <a:pt x="268" y="335"/>
                    <a:pt x="268" y="335"/>
                  </a:cubicBezTo>
                  <a:cubicBezTo>
                    <a:pt x="268" y="330"/>
                    <a:pt x="268" y="330"/>
                    <a:pt x="268" y="330"/>
                  </a:cubicBezTo>
                  <a:cubicBezTo>
                    <a:pt x="269" y="331"/>
                    <a:pt x="269" y="331"/>
                    <a:pt x="269" y="331"/>
                  </a:cubicBezTo>
                  <a:close/>
                  <a:moveTo>
                    <a:pt x="269" y="346"/>
                  </a:moveTo>
                  <a:cubicBezTo>
                    <a:pt x="269" y="349"/>
                    <a:pt x="269" y="349"/>
                    <a:pt x="269" y="349"/>
                  </a:cubicBezTo>
                  <a:cubicBezTo>
                    <a:pt x="268" y="349"/>
                    <a:pt x="268" y="349"/>
                    <a:pt x="268" y="349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9" y="346"/>
                    <a:pt x="269" y="346"/>
                    <a:pt x="269" y="346"/>
                  </a:cubicBezTo>
                  <a:close/>
                  <a:moveTo>
                    <a:pt x="269" y="364"/>
                  </a:moveTo>
                  <a:cubicBezTo>
                    <a:pt x="269" y="368"/>
                    <a:pt x="269" y="368"/>
                    <a:pt x="269" y="368"/>
                  </a:cubicBezTo>
                  <a:cubicBezTo>
                    <a:pt x="268" y="368"/>
                    <a:pt x="268" y="368"/>
                    <a:pt x="268" y="368"/>
                  </a:cubicBezTo>
                  <a:cubicBezTo>
                    <a:pt x="268" y="364"/>
                    <a:pt x="268" y="364"/>
                    <a:pt x="268" y="364"/>
                  </a:cubicBezTo>
                  <a:cubicBezTo>
                    <a:pt x="269" y="364"/>
                    <a:pt x="269" y="364"/>
                    <a:pt x="269" y="364"/>
                  </a:cubicBezTo>
                  <a:close/>
                  <a:moveTo>
                    <a:pt x="269" y="436"/>
                  </a:moveTo>
                  <a:cubicBezTo>
                    <a:pt x="269" y="467"/>
                    <a:pt x="269" y="467"/>
                    <a:pt x="269" y="467"/>
                  </a:cubicBezTo>
                  <a:cubicBezTo>
                    <a:pt x="268" y="467"/>
                    <a:pt x="268" y="467"/>
                    <a:pt x="268" y="467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269" y="436"/>
                    <a:pt x="269" y="436"/>
                    <a:pt x="269" y="436"/>
                  </a:cubicBezTo>
                  <a:close/>
                  <a:moveTo>
                    <a:pt x="269" y="472"/>
                  </a:moveTo>
                  <a:cubicBezTo>
                    <a:pt x="269" y="475"/>
                    <a:pt x="269" y="475"/>
                    <a:pt x="269" y="475"/>
                  </a:cubicBezTo>
                  <a:cubicBezTo>
                    <a:pt x="268" y="475"/>
                    <a:pt x="268" y="475"/>
                    <a:pt x="268" y="475"/>
                  </a:cubicBezTo>
                  <a:cubicBezTo>
                    <a:pt x="268" y="472"/>
                    <a:pt x="268" y="472"/>
                    <a:pt x="268" y="472"/>
                  </a:cubicBezTo>
                  <a:cubicBezTo>
                    <a:pt x="269" y="472"/>
                    <a:pt x="269" y="472"/>
                    <a:pt x="269" y="472"/>
                  </a:cubicBezTo>
                  <a:close/>
                  <a:moveTo>
                    <a:pt x="269" y="477"/>
                  </a:moveTo>
                  <a:cubicBezTo>
                    <a:pt x="269" y="481"/>
                    <a:pt x="269" y="481"/>
                    <a:pt x="269" y="481"/>
                  </a:cubicBezTo>
                  <a:cubicBezTo>
                    <a:pt x="268" y="482"/>
                    <a:pt x="268" y="482"/>
                    <a:pt x="268" y="482"/>
                  </a:cubicBezTo>
                  <a:cubicBezTo>
                    <a:pt x="268" y="477"/>
                    <a:pt x="268" y="477"/>
                    <a:pt x="268" y="477"/>
                  </a:cubicBezTo>
                  <a:cubicBezTo>
                    <a:pt x="269" y="477"/>
                    <a:pt x="269" y="477"/>
                    <a:pt x="269" y="477"/>
                  </a:cubicBezTo>
                  <a:close/>
                  <a:moveTo>
                    <a:pt x="269" y="483"/>
                  </a:moveTo>
                  <a:cubicBezTo>
                    <a:pt x="269" y="486"/>
                    <a:pt x="269" y="486"/>
                    <a:pt x="269" y="486"/>
                  </a:cubicBezTo>
                  <a:cubicBezTo>
                    <a:pt x="268" y="486"/>
                    <a:pt x="268" y="486"/>
                    <a:pt x="268" y="486"/>
                  </a:cubicBezTo>
                  <a:cubicBezTo>
                    <a:pt x="268" y="483"/>
                    <a:pt x="268" y="483"/>
                    <a:pt x="268" y="483"/>
                  </a:cubicBezTo>
                  <a:cubicBezTo>
                    <a:pt x="269" y="483"/>
                    <a:pt x="269" y="483"/>
                    <a:pt x="269" y="483"/>
                  </a:cubicBezTo>
                  <a:close/>
                  <a:moveTo>
                    <a:pt x="269" y="489"/>
                  </a:moveTo>
                  <a:cubicBezTo>
                    <a:pt x="269" y="494"/>
                    <a:pt x="269" y="494"/>
                    <a:pt x="269" y="494"/>
                  </a:cubicBezTo>
                  <a:cubicBezTo>
                    <a:pt x="268" y="494"/>
                    <a:pt x="268" y="494"/>
                    <a:pt x="268" y="494"/>
                  </a:cubicBezTo>
                  <a:cubicBezTo>
                    <a:pt x="268" y="489"/>
                    <a:pt x="268" y="489"/>
                    <a:pt x="268" y="489"/>
                  </a:cubicBezTo>
                  <a:cubicBezTo>
                    <a:pt x="269" y="489"/>
                    <a:pt x="269" y="489"/>
                    <a:pt x="269" y="489"/>
                  </a:cubicBezTo>
                  <a:close/>
                  <a:moveTo>
                    <a:pt x="269" y="495"/>
                  </a:moveTo>
                  <a:cubicBezTo>
                    <a:pt x="269" y="508"/>
                    <a:pt x="269" y="508"/>
                    <a:pt x="269" y="508"/>
                  </a:cubicBezTo>
                  <a:cubicBezTo>
                    <a:pt x="268" y="510"/>
                    <a:pt x="268" y="510"/>
                    <a:pt x="268" y="510"/>
                  </a:cubicBezTo>
                  <a:cubicBezTo>
                    <a:pt x="268" y="499"/>
                    <a:pt x="268" y="499"/>
                    <a:pt x="268" y="499"/>
                  </a:cubicBezTo>
                  <a:cubicBezTo>
                    <a:pt x="269" y="499"/>
                    <a:pt x="269" y="499"/>
                    <a:pt x="269" y="499"/>
                  </a:cubicBezTo>
                  <a:cubicBezTo>
                    <a:pt x="268" y="499"/>
                    <a:pt x="268" y="499"/>
                    <a:pt x="268" y="499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9" y="495"/>
                    <a:pt x="269" y="495"/>
                    <a:pt x="269" y="495"/>
                  </a:cubicBezTo>
                  <a:close/>
                  <a:moveTo>
                    <a:pt x="269" y="510"/>
                  </a:moveTo>
                  <a:cubicBezTo>
                    <a:pt x="269" y="514"/>
                    <a:pt x="269" y="514"/>
                    <a:pt x="269" y="514"/>
                  </a:cubicBezTo>
                  <a:cubicBezTo>
                    <a:pt x="268" y="514"/>
                    <a:pt x="268" y="514"/>
                    <a:pt x="268" y="514"/>
                  </a:cubicBezTo>
                  <a:cubicBezTo>
                    <a:pt x="268" y="510"/>
                    <a:pt x="268" y="510"/>
                    <a:pt x="268" y="510"/>
                  </a:cubicBezTo>
                  <a:cubicBezTo>
                    <a:pt x="269" y="510"/>
                    <a:pt x="269" y="510"/>
                    <a:pt x="269" y="510"/>
                  </a:cubicBezTo>
                  <a:close/>
                  <a:moveTo>
                    <a:pt x="269" y="517"/>
                  </a:moveTo>
                  <a:cubicBezTo>
                    <a:pt x="269" y="531"/>
                    <a:pt x="269" y="531"/>
                    <a:pt x="269" y="531"/>
                  </a:cubicBezTo>
                  <a:cubicBezTo>
                    <a:pt x="268" y="530"/>
                    <a:pt x="268" y="530"/>
                    <a:pt x="268" y="530"/>
                  </a:cubicBezTo>
                  <a:cubicBezTo>
                    <a:pt x="268" y="516"/>
                    <a:pt x="268" y="516"/>
                    <a:pt x="268" y="516"/>
                  </a:cubicBezTo>
                  <a:cubicBezTo>
                    <a:pt x="269" y="517"/>
                    <a:pt x="269" y="517"/>
                    <a:pt x="269" y="517"/>
                  </a:cubicBezTo>
                  <a:close/>
                  <a:moveTo>
                    <a:pt x="269" y="543"/>
                  </a:moveTo>
                  <a:cubicBezTo>
                    <a:pt x="269" y="546"/>
                    <a:pt x="269" y="546"/>
                    <a:pt x="269" y="546"/>
                  </a:cubicBezTo>
                  <a:cubicBezTo>
                    <a:pt x="268" y="546"/>
                    <a:pt x="268" y="546"/>
                    <a:pt x="268" y="546"/>
                  </a:cubicBezTo>
                  <a:cubicBezTo>
                    <a:pt x="268" y="543"/>
                    <a:pt x="268" y="543"/>
                    <a:pt x="268" y="543"/>
                  </a:cubicBezTo>
                  <a:cubicBezTo>
                    <a:pt x="269" y="543"/>
                    <a:pt x="269" y="543"/>
                    <a:pt x="269" y="543"/>
                  </a:cubicBezTo>
                  <a:close/>
                  <a:moveTo>
                    <a:pt x="269" y="563"/>
                  </a:moveTo>
                  <a:cubicBezTo>
                    <a:pt x="269" y="582"/>
                    <a:pt x="269" y="582"/>
                    <a:pt x="269" y="582"/>
                  </a:cubicBezTo>
                  <a:cubicBezTo>
                    <a:pt x="268" y="582"/>
                    <a:pt x="268" y="582"/>
                    <a:pt x="268" y="582"/>
                  </a:cubicBezTo>
                  <a:cubicBezTo>
                    <a:pt x="268" y="575"/>
                    <a:pt x="268" y="575"/>
                    <a:pt x="268" y="575"/>
                  </a:cubicBezTo>
                  <a:cubicBezTo>
                    <a:pt x="269" y="575"/>
                    <a:pt x="269" y="575"/>
                    <a:pt x="269" y="575"/>
                  </a:cubicBezTo>
                  <a:cubicBezTo>
                    <a:pt x="268" y="574"/>
                    <a:pt x="268" y="574"/>
                    <a:pt x="268" y="574"/>
                  </a:cubicBezTo>
                  <a:cubicBezTo>
                    <a:pt x="268" y="561"/>
                    <a:pt x="268" y="561"/>
                    <a:pt x="268" y="561"/>
                  </a:cubicBezTo>
                  <a:cubicBezTo>
                    <a:pt x="269" y="563"/>
                    <a:pt x="269" y="563"/>
                    <a:pt x="269" y="563"/>
                  </a:cubicBezTo>
                  <a:close/>
                  <a:moveTo>
                    <a:pt x="269" y="585"/>
                  </a:moveTo>
                  <a:cubicBezTo>
                    <a:pt x="269" y="598"/>
                    <a:pt x="269" y="598"/>
                    <a:pt x="269" y="598"/>
                  </a:cubicBezTo>
                  <a:cubicBezTo>
                    <a:pt x="268" y="600"/>
                    <a:pt x="268" y="600"/>
                    <a:pt x="268" y="600"/>
                  </a:cubicBezTo>
                  <a:cubicBezTo>
                    <a:pt x="268" y="587"/>
                    <a:pt x="268" y="587"/>
                    <a:pt x="268" y="587"/>
                  </a:cubicBezTo>
                  <a:lnTo>
                    <a:pt x="269" y="585"/>
                  </a:lnTo>
                  <a:close/>
                  <a:moveTo>
                    <a:pt x="268" y="319"/>
                  </a:moveTo>
                  <a:cubicBezTo>
                    <a:pt x="268" y="322"/>
                    <a:pt x="268" y="322"/>
                    <a:pt x="268" y="322"/>
                  </a:cubicBezTo>
                  <a:cubicBezTo>
                    <a:pt x="267" y="323"/>
                    <a:pt x="267" y="323"/>
                    <a:pt x="267" y="323"/>
                  </a:cubicBezTo>
                  <a:cubicBezTo>
                    <a:pt x="267" y="319"/>
                    <a:pt x="267" y="319"/>
                    <a:pt x="267" y="319"/>
                  </a:cubicBezTo>
                  <a:cubicBezTo>
                    <a:pt x="268" y="319"/>
                    <a:pt x="268" y="319"/>
                    <a:pt x="268" y="319"/>
                  </a:cubicBezTo>
                  <a:close/>
                  <a:moveTo>
                    <a:pt x="268" y="325"/>
                  </a:moveTo>
                  <a:cubicBezTo>
                    <a:pt x="268" y="328"/>
                    <a:pt x="268" y="328"/>
                    <a:pt x="268" y="328"/>
                  </a:cubicBezTo>
                  <a:cubicBezTo>
                    <a:pt x="267" y="328"/>
                    <a:pt x="267" y="328"/>
                    <a:pt x="267" y="328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5"/>
                    <a:pt x="268" y="325"/>
                    <a:pt x="268" y="325"/>
                  </a:cubicBezTo>
                  <a:close/>
                  <a:moveTo>
                    <a:pt x="268" y="330"/>
                  </a:moveTo>
                  <a:cubicBezTo>
                    <a:pt x="268" y="335"/>
                    <a:pt x="268" y="335"/>
                    <a:pt x="268" y="335"/>
                  </a:cubicBezTo>
                  <a:cubicBezTo>
                    <a:pt x="267" y="334"/>
                    <a:pt x="267" y="334"/>
                    <a:pt x="267" y="334"/>
                  </a:cubicBezTo>
                  <a:cubicBezTo>
                    <a:pt x="267" y="329"/>
                    <a:pt x="267" y="329"/>
                    <a:pt x="267" y="329"/>
                  </a:cubicBezTo>
                  <a:cubicBezTo>
                    <a:pt x="268" y="330"/>
                    <a:pt x="268" y="330"/>
                    <a:pt x="268" y="330"/>
                  </a:cubicBezTo>
                  <a:close/>
                  <a:moveTo>
                    <a:pt x="268" y="346"/>
                  </a:moveTo>
                  <a:cubicBezTo>
                    <a:pt x="268" y="349"/>
                    <a:pt x="268" y="349"/>
                    <a:pt x="268" y="349"/>
                  </a:cubicBezTo>
                  <a:cubicBezTo>
                    <a:pt x="267" y="349"/>
                    <a:pt x="267" y="349"/>
                    <a:pt x="267" y="349"/>
                  </a:cubicBezTo>
                  <a:cubicBezTo>
                    <a:pt x="267" y="345"/>
                    <a:pt x="267" y="345"/>
                    <a:pt x="267" y="345"/>
                  </a:cubicBezTo>
                  <a:cubicBezTo>
                    <a:pt x="268" y="346"/>
                    <a:pt x="268" y="346"/>
                    <a:pt x="268" y="346"/>
                  </a:cubicBezTo>
                  <a:close/>
                  <a:moveTo>
                    <a:pt x="268" y="364"/>
                  </a:moveTo>
                  <a:cubicBezTo>
                    <a:pt x="268" y="368"/>
                    <a:pt x="268" y="368"/>
                    <a:pt x="268" y="368"/>
                  </a:cubicBezTo>
                  <a:cubicBezTo>
                    <a:pt x="267" y="369"/>
                    <a:pt x="267" y="369"/>
                    <a:pt x="267" y="369"/>
                  </a:cubicBezTo>
                  <a:cubicBezTo>
                    <a:pt x="267" y="365"/>
                    <a:pt x="267" y="365"/>
                    <a:pt x="267" y="365"/>
                  </a:cubicBezTo>
                  <a:cubicBezTo>
                    <a:pt x="268" y="364"/>
                    <a:pt x="268" y="364"/>
                    <a:pt x="268" y="364"/>
                  </a:cubicBezTo>
                  <a:close/>
                  <a:moveTo>
                    <a:pt x="268" y="435"/>
                  </a:moveTo>
                  <a:cubicBezTo>
                    <a:pt x="268" y="467"/>
                    <a:pt x="268" y="467"/>
                    <a:pt x="268" y="467"/>
                  </a:cubicBezTo>
                  <a:cubicBezTo>
                    <a:pt x="268" y="466"/>
                    <a:pt x="268" y="466"/>
                    <a:pt x="268" y="466"/>
                  </a:cubicBezTo>
                  <a:cubicBezTo>
                    <a:pt x="267" y="471"/>
                    <a:pt x="267" y="471"/>
                    <a:pt x="267" y="471"/>
                  </a:cubicBezTo>
                  <a:cubicBezTo>
                    <a:pt x="267" y="454"/>
                    <a:pt x="267" y="454"/>
                    <a:pt x="267" y="454"/>
                  </a:cubicBezTo>
                  <a:cubicBezTo>
                    <a:pt x="267" y="454"/>
                    <a:pt x="267" y="454"/>
                    <a:pt x="267" y="454"/>
                  </a:cubicBezTo>
                  <a:cubicBezTo>
                    <a:pt x="267" y="454"/>
                    <a:pt x="267" y="454"/>
                    <a:pt x="267" y="454"/>
                  </a:cubicBezTo>
                  <a:cubicBezTo>
                    <a:pt x="267" y="440"/>
                    <a:pt x="267" y="440"/>
                    <a:pt x="267" y="440"/>
                  </a:cubicBezTo>
                  <a:cubicBezTo>
                    <a:pt x="268" y="439"/>
                    <a:pt x="268" y="439"/>
                    <a:pt x="268" y="439"/>
                  </a:cubicBezTo>
                  <a:cubicBezTo>
                    <a:pt x="267" y="438"/>
                    <a:pt x="267" y="438"/>
                    <a:pt x="267" y="438"/>
                  </a:cubicBezTo>
                  <a:cubicBezTo>
                    <a:pt x="267" y="434"/>
                    <a:pt x="267" y="434"/>
                    <a:pt x="267" y="434"/>
                  </a:cubicBezTo>
                  <a:cubicBezTo>
                    <a:pt x="268" y="435"/>
                    <a:pt x="268" y="435"/>
                    <a:pt x="268" y="435"/>
                  </a:cubicBezTo>
                  <a:close/>
                  <a:moveTo>
                    <a:pt x="268" y="472"/>
                  </a:moveTo>
                  <a:cubicBezTo>
                    <a:pt x="268" y="475"/>
                    <a:pt x="268" y="475"/>
                    <a:pt x="268" y="475"/>
                  </a:cubicBezTo>
                  <a:cubicBezTo>
                    <a:pt x="267" y="475"/>
                    <a:pt x="267" y="475"/>
                    <a:pt x="267" y="475"/>
                  </a:cubicBezTo>
                  <a:cubicBezTo>
                    <a:pt x="267" y="472"/>
                    <a:pt x="267" y="472"/>
                    <a:pt x="267" y="472"/>
                  </a:cubicBezTo>
                  <a:cubicBezTo>
                    <a:pt x="268" y="472"/>
                    <a:pt x="268" y="472"/>
                    <a:pt x="268" y="472"/>
                  </a:cubicBezTo>
                  <a:close/>
                  <a:moveTo>
                    <a:pt x="268" y="477"/>
                  </a:moveTo>
                  <a:cubicBezTo>
                    <a:pt x="268" y="482"/>
                    <a:pt x="268" y="482"/>
                    <a:pt x="268" y="482"/>
                  </a:cubicBezTo>
                  <a:cubicBezTo>
                    <a:pt x="267" y="483"/>
                    <a:pt x="267" y="483"/>
                    <a:pt x="267" y="483"/>
                  </a:cubicBezTo>
                  <a:cubicBezTo>
                    <a:pt x="268" y="483"/>
                    <a:pt x="268" y="483"/>
                    <a:pt x="268" y="483"/>
                  </a:cubicBezTo>
                  <a:cubicBezTo>
                    <a:pt x="268" y="486"/>
                    <a:pt x="268" y="486"/>
                    <a:pt x="268" y="486"/>
                  </a:cubicBezTo>
                  <a:cubicBezTo>
                    <a:pt x="267" y="486"/>
                    <a:pt x="267" y="486"/>
                    <a:pt x="267" y="486"/>
                  </a:cubicBezTo>
                  <a:cubicBezTo>
                    <a:pt x="267" y="479"/>
                    <a:pt x="267" y="479"/>
                    <a:pt x="267" y="479"/>
                  </a:cubicBezTo>
                  <a:cubicBezTo>
                    <a:pt x="268" y="477"/>
                    <a:pt x="268" y="477"/>
                    <a:pt x="268" y="477"/>
                  </a:cubicBezTo>
                  <a:close/>
                  <a:moveTo>
                    <a:pt x="268" y="489"/>
                  </a:moveTo>
                  <a:cubicBezTo>
                    <a:pt x="268" y="494"/>
                    <a:pt x="268" y="494"/>
                    <a:pt x="268" y="494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67" y="487"/>
                    <a:pt x="267" y="487"/>
                    <a:pt x="267" y="487"/>
                  </a:cubicBezTo>
                  <a:cubicBezTo>
                    <a:pt x="268" y="489"/>
                    <a:pt x="268" y="489"/>
                    <a:pt x="268" y="489"/>
                  </a:cubicBezTo>
                  <a:close/>
                  <a:moveTo>
                    <a:pt x="268" y="495"/>
                  </a:moveTo>
                  <a:cubicBezTo>
                    <a:pt x="268" y="499"/>
                    <a:pt x="268" y="499"/>
                    <a:pt x="268" y="499"/>
                  </a:cubicBezTo>
                  <a:cubicBezTo>
                    <a:pt x="267" y="500"/>
                    <a:pt x="267" y="500"/>
                    <a:pt x="267" y="500"/>
                  </a:cubicBezTo>
                  <a:cubicBezTo>
                    <a:pt x="267" y="496"/>
                    <a:pt x="267" y="496"/>
                    <a:pt x="267" y="496"/>
                  </a:cubicBezTo>
                  <a:cubicBezTo>
                    <a:pt x="268" y="495"/>
                    <a:pt x="268" y="495"/>
                    <a:pt x="268" y="495"/>
                  </a:cubicBezTo>
                  <a:close/>
                  <a:moveTo>
                    <a:pt x="268" y="499"/>
                  </a:moveTo>
                  <a:cubicBezTo>
                    <a:pt x="267" y="504"/>
                    <a:pt x="267" y="504"/>
                    <a:pt x="267" y="504"/>
                  </a:cubicBezTo>
                  <a:cubicBezTo>
                    <a:pt x="267" y="529"/>
                    <a:pt x="267" y="529"/>
                    <a:pt x="267" y="529"/>
                  </a:cubicBezTo>
                  <a:cubicBezTo>
                    <a:pt x="268" y="530"/>
                    <a:pt x="268" y="530"/>
                    <a:pt x="268" y="530"/>
                  </a:cubicBezTo>
                  <a:cubicBezTo>
                    <a:pt x="268" y="516"/>
                    <a:pt x="268" y="516"/>
                    <a:pt x="268" y="516"/>
                  </a:cubicBezTo>
                  <a:cubicBezTo>
                    <a:pt x="267" y="515"/>
                    <a:pt x="267" y="515"/>
                    <a:pt x="267" y="515"/>
                  </a:cubicBezTo>
                  <a:cubicBezTo>
                    <a:pt x="268" y="514"/>
                    <a:pt x="268" y="514"/>
                    <a:pt x="268" y="514"/>
                  </a:cubicBezTo>
                  <a:cubicBezTo>
                    <a:pt x="268" y="510"/>
                    <a:pt x="268" y="510"/>
                    <a:pt x="268" y="510"/>
                  </a:cubicBezTo>
                  <a:cubicBezTo>
                    <a:pt x="268" y="511"/>
                    <a:pt x="268" y="511"/>
                    <a:pt x="268" y="511"/>
                  </a:cubicBezTo>
                  <a:cubicBezTo>
                    <a:pt x="268" y="510"/>
                    <a:pt x="268" y="510"/>
                    <a:pt x="268" y="510"/>
                  </a:cubicBezTo>
                  <a:cubicBezTo>
                    <a:pt x="268" y="499"/>
                    <a:pt x="268" y="499"/>
                    <a:pt x="268" y="499"/>
                  </a:cubicBezTo>
                  <a:close/>
                  <a:moveTo>
                    <a:pt x="268" y="543"/>
                  </a:moveTo>
                  <a:cubicBezTo>
                    <a:pt x="268" y="546"/>
                    <a:pt x="268" y="546"/>
                    <a:pt x="268" y="546"/>
                  </a:cubicBezTo>
                  <a:cubicBezTo>
                    <a:pt x="267" y="547"/>
                    <a:pt x="267" y="547"/>
                    <a:pt x="267" y="547"/>
                  </a:cubicBezTo>
                  <a:cubicBezTo>
                    <a:pt x="267" y="543"/>
                    <a:pt x="267" y="543"/>
                    <a:pt x="267" y="543"/>
                  </a:cubicBezTo>
                  <a:cubicBezTo>
                    <a:pt x="268" y="543"/>
                    <a:pt x="268" y="543"/>
                    <a:pt x="268" y="543"/>
                  </a:cubicBezTo>
                  <a:close/>
                  <a:moveTo>
                    <a:pt x="268" y="561"/>
                  </a:moveTo>
                  <a:cubicBezTo>
                    <a:pt x="268" y="574"/>
                    <a:pt x="268" y="574"/>
                    <a:pt x="268" y="574"/>
                  </a:cubicBezTo>
                  <a:cubicBezTo>
                    <a:pt x="267" y="569"/>
                    <a:pt x="267" y="569"/>
                    <a:pt x="267" y="569"/>
                  </a:cubicBezTo>
                  <a:cubicBezTo>
                    <a:pt x="267" y="556"/>
                    <a:pt x="267" y="556"/>
                    <a:pt x="267" y="556"/>
                  </a:cubicBezTo>
                  <a:cubicBezTo>
                    <a:pt x="268" y="561"/>
                    <a:pt x="268" y="561"/>
                    <a:pt x="268" y="561"/>
                  </a:cubicBezTo>
                  <a:close/>
                  <a:moveTo>
                    <a:pt x="268" y="575"/>
                  </a:moveTo>
                  <a:cubicBezTo>
                    <a:pt x="267" y="573"/>
                    <a:pt x="267" y="573"/>
                    <a:pt x="267" y="573"/>
                  </a:cubicBezTo>
                  <a:cubicBezTo>
                    <a:pt x="267" y="578"/>
                    <a:pt x="267" y="578"/>
                    <a:pt x="267" y="578"/>
                  </a:cubicBezTo>
                  <a:cubicBezTo>
                    <a:pt x="267" y="579"/>
                    <a:pt x="267" y="579"/>
                    <a:pt x="267" y="579"/>
                  </a:cubicBezTo>
                  <a:cubicBezTo>
                    <a:pt x="267" y="579"/>
                    <a:pt x="267" y="579"/>
                    <a:pt x="267" y="579"/>
                  </a:cubicBezTo>
                  <a:cubicBezTo>
                    <a:pt x="267" y="582"/>
                    <a:pt x="267" y="582"/>
                    <a:pt x="267" y="582"/>
                  </a:cubicBezTo>
                  <a:cubicBezTo>
                    <a:pt x="268" y="582"/>
                    <a:pt x="268" y="582"/>
                    <a:pt x="268" y="582"/>
                  </a:cubicBezTo>
                  <a:cubicBezTo>
                    <a:pt x="268" y="575"/>
                    <a:pt x="268" y="575"/>
                    <a:pt x="268" y="575"/>
                  </a:cubicBezTo>
                  <a:close/>
                  <a:moveTo>
                    <a:pt x="268" y="587"/>
                  </a:moveTo>
                  <a:cubicBezTo>
                    <a:pt x="268" y="600"/>
                    <a:pt x="268" y="600"/>
                    <a:pt x="268" y="600"/>
                  </a:cubicBezTo>
                  <a:cubicBezTo>
                    <a:pt x="267" y="605"/>
                    <a:pt x="267" y="605"/>
                    <a:pt x="267" y="605"/>
                  </a:cubicBezTo>
                  <a:cubicBezTo>
                    <a:pt x="267" y="592"/>
                    <a:pt x="267" y="592"/>
                    <a:pt x="267" y="592"/>
                  </a:cubicBezTo>
                  <a:lnTo>
                    <a:pt x="268" y="587"/>
                  </a:lnTo>
                  <a:close/>
                  <a:moveTo>
                    <a:pt x="267" y="319"/>
                  </a:moveTo>
                  <a:cubicBezTo>
                    <a:pt x="267" y="323"/>
                    <a:pt x="267" y="323"/>
                    <a:pt x="267" y="323"/>
                  </a:cubicBezTo>
                  <a:cubicBezTo>
                    <a:pt x="265" y="324"/>
                    <a:pt x="265" y="324"/>
                    <a:pt x="265" y="324"/>
                  </a:cubicBezTo>
                  <a:cubicBezTo>
                    <a:pt x="265" y="320"/>
                    <a:pt x="265" y="320"/>
                    <a:pt x="265" y="320"/>
                  </a:cubicBezTo>
                  <a:cubicBezTo>
                    <a:pt x="267" y="319"/>
                    <a:pt x="267" y="319"/>
                    <a:pt x="267" y="319"/>
                  </a:cubicBezTo>
                  <a:close/>
                  <a:moveTo>
                    <a:pt x="267" y="324"/>
                  </a:moveTo>
                  <a:cubicBezTo>
                    <a:pt x="267" y="328"/>
                    <a:pt x="267" y="328"/>
                    <a:pt x="267" y="328"/>
                  </a:cubicBezTo>
                  <a:cubicBezTo>
                    <a:pt x="266" y="328"/>
                    <a:pt x="266" y="328"/>
                    <a:pt x="266" y="328"/>
                  </a:cubicBezTo>
                  <a:cubicBezTo>
                    <a:pt x="267" y="329"/>
                    <a:pt x="267" y="329"/>
                    <a:pt x="267" y="329"/>
                  </a:cubicBezTo>
                  <a:cubicBezTo>
                    <a:pt x="267" y="334"/>
                    <a:pt x="267" y="334"/>
                    <a:pt x="267" y="334"/>
                  </a:cubicBezTo>
                  <a:cubicBezTo>
                    <a:pt x="265" y="332"/>
                    <a:pt x="265" y="332"/>
                    <a:pt x="265" y="332"/>
                  </a:cubicBezTo>
                  <a:cubicBezTo>
                    <a:pt x="265" y="324"/>
                    <a:pt x="265" y="324"/>
                    <a:pt x="265" y="324"/>
                  </a:cubicBezTo>
                  <a:cubicBezTo>
                    <a:pt x="267" y="324"/>
                    <a:pt x="267" y="324"/>
                    <a:pt x="267" y="324"/>
                  </a:cubicBezTo>
                  <a:close/>
                  <a:moveTo>
                    <a:pt x="267" y="345"/>
                  </a:moveTo>
                  <a:cubicBezTo>
                    <a:pt x="267" y="349"/>
                    <a:pt x="267" y="349"/>
                    <a:pt x="267" y="349"/>
                  </a:cubicBezTo>
                  <a:cubicBezTo>
                    <a:pt x="265" y="348"/>
                    <a:pt x="265" y="348"/>
                    <a:pt x="265" y="348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67" y="345"/>
                    <a:pt x="267" y="345"/>
                    <a:pt x="267" y="345"/>
                  </a:cubicBezTo>
                  <a:close/>
                  <a:moveTo>
                    <a:pt x="267" y="365"/>
                  </a:moveTo>
                  <a:cubicBezTo>
                    <a:pt x="267" y="369"/>
                    <a:pt x="267" y="369"/>
                    <a:pt x="267" y="369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5" y="366"/>
                    <a:pt x="265" y="366"/>
                    <a:pt x="265" y="366"/>
                  </a:cubicBezTo>
                  <a:cubicBezTo>
                    <a:pt x="267" y="365"/>
                    <a:pt x="267" y="365"/>
                    <a:pt x="267" y="365"/>
                  </a:cubicBezTo>
                  <a:close/>
                  <a:moveTo>
                    <a:pt x="267" y="434"/>
                  </a:moveTo>
                  <a:cubicBezTo>
                    <a:pt x="267" y="438"/>
                    <a:pt x="267" y="438"/>
                    <a:pt x="267" y="438"/>
                  </a:cubicBezTo>
                  <a:cubicBezTo>
                    <a:pt x="265" y="436"/>
                    <a:pt x="265" y="436"/>
                    <a:pt x="265" y="436"/>
                  </a:cubicBezTo>
                  <a:cubicBezTo>
                    <a:pt x="265" y="432"/>
                    <a:pt x="265" y="432"/>
                    <a:pt x="265" y="432"/>
                  </a:cubicBezTo>
                  <a:cubicBezTo>
                    <a:pt x="267" y="434"/>
                    <a:pt x="267" y="434"/>
                    <a:pt x="267" y="434"/>
                  </a:cubicBezTo>
                  <a:close/>
                  <a:moveTo>
                    <a:pt x="267" y="440"/>
                  </a:moveTo>
                  <a:cubicBezTo>
                    <a:pt x="267" y="454"/>
                    <a:pt x="267" y="454"/>
                    <a:pt x="267" y="454"/>
                  </a:cubicBezTo>
                  <a:cubicBezTo>
                    <a:pt x="266" y="454"/>
                    <a:pt x="266" y="454"/>
                    <a:pt x="266" y="454"/>
                  </a:cubicBezTo>
                  <a:cubicBezTo>
                    <a:pt x="265" y="455"/>
                    <a:pt x="265" y="455"/>
                    <a:pt x="265" y="455"/>
                  </a:cubicBezTo>
                  <a:cubicBezTo>
                    <a:pt x="265" y="444"/>
                    <a:pt x="265" y="444"/>
                    <a:pt x="265" y="444"/>
                  </a:cubicBezTo>
                  <a:cubicBezTo>
                    <a:pt x="266" y="443"/>
                    <a:pt x="266" y="443"/>
                    <a:pt x="266" y="443"/>
                  </a:cubicBezTo>
                  <a:cubicBezTo>
                    <a:pt x="265" y="443"/>
                    <a:pt x="265" y="443"/>
                    <a:pt x="265" y="443"/>
                  </a:cubicBezTo>
                  <a:cubicBezTo>
                    <a:pt x="265" y="440"/>
                    <a:pt x="265" y="440"/>
                    <a:pt x="265" y="440"/>
                  </a:cubicBezTo>
                  <a:cubicBezTo>
                    <a:pt x="267" y="440"/>
                    <a:pt x="267" y="440"/>
                    <a:pt x="267" y="440"/>
                  </a:cubicBezTo>
                  <a:close/>
                  <a:moveTo>
                    <a:pt x="267" y="454"/>
                  </a:moveTo>
                  <a:cubicBezTo>
                    <a:pt x="267" y="456"/>
                    <a:pt x="267" y="456"/>
                    <a:pt x="267" y="456"/>
                  </a:cubicBezTo>
                  <a:cubicBezTo>
                    <a:pt x="265" y="456"/>
                    <a:pt x="265" y="456"/>
                    <a:pt x="265" y="456"/>
                  </a:cubicBezTo>
                  <a:cubicBezTo>
                    <a:pt x="265" y="490"/>
                    <a:pt x="265" y="490"/>
                    <a:pt x="265" y="490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67" y="487"/>
                    <a:pt x="267" y="487"/>
                    <a:pt x="267" y="487"/>
                  </a:cubicBezTo>
                  <a:cubicBezTo>
                    <a:pt x="266" y="486"/>
                    <a:pt x="266" y="486"/>
                    <a:pt x="266" y="486"/>
                  </a:cubicBezTo>
                  <a:cubicBezTo>
                    <a:pt x="267" y="486"/>
                    <a:pt x="267" y="486"/>
                    <a:pt x="267" y="486"/>
                  </a:cubicBezTo>
                  <a:cubicBezTo>
                    <a:pt x="267" y="479"/>
                    <a:pt x="267" y="479"/>
                    <a:pt x="267" y="479"/>
                  </a:cubicBezTo>
                  <a:cubicBezTo>
                    <a:pt x="265" y="480"/>
                    <a:pt x="265" y="480"/>
                    <a:pt x="265" y="480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7" y="475"/>
                    <a:pt x="267" y="475"/>
                    <a:pt x="267" y="475"/>
                  </a:cubicBezTo>
                  <a:cubicBezTo>
                    <a:pt x="267" y="472"/>
                    <a:pt x="267" y="472"/>
                    <a:pt x="267" y="472"/>
                  </a:cubicBezTo>
                  <a:cubicBezTo>
                    <a:pt x="267" y="472"/>
                    <a:pt x="267" y="472"/>
                    <a:pt x="267" y="472"/>
                  </a:cubicBezTo>
                  <a:cubicBezTo>
                    <a:pt x="267" y="471"/>
                    <a:pt x="267" y="471"/>
                    <a:pt x="267" y="471"/>
                  </a:cubicBezTo>
                  <a:cubicBezTo>
                    <a:pt x="267" y="454"/>
                    <a:pt x="267" y="454"/>
                    <a:pt x="267" y="454"/>
                  </a:cubicBezTo>
                  <a:close/>
                  <a:moveTo>
                    <a:pt x="267" y="496"/>
                  </a:moveTo>
                  <a:cubicBezTo>
                    <a:pt x="267" y="500"/>
                    <a:pt x="267" y="500"/>
                    <a:pt x="267" y="500"/>
                  </a:cubicBezTo>
                  <a:cubicBezTo>
                    <a:pt x="265" y="501"/>
                    <a:pt x="265" y="501"/>
                    <a:pt x="265" y="501"/>
                  </a:cubicBezTo>
                  <a:cubicBezTo>
                    <a:pt x="266" y="507"/>
                    <a:pt x="266" y="507"/>
                    <a:pt x="266" y="507"/>
                  </a:cubicBezTo>
                  <a:cubicBezTo>
                    <a:pt x="267" y="504"/>
                    <a:pt x="267" y="504"/>
                    <a:pt x="267" y="504"/>
                  </a:cubicBezTo>
                  <a:cubicBezTo>
                    <a:pt x="267" y="529"/>
                    <a:pt x="267" y="529"/>
                    <a:pt x="267" y="529"/>
                  </a:cubicBezTo>
                  <a:cubicBezTo>
                    <a:pt x="265" y="527"/>
                    <a:pt x="265" y="527"/>
                    <a:pt x="265" y="527"/>
                  </a:cubicBezTo>
                  <a:cubicBezTo>
                    <a:pt x="265" y="521"/>
                    <a:pt x="265" y="521"/>
                    <a:pt x="265" y="521"/>
                  </a:cubicBezTo>
                  <a:cubicBezTo>
                    <a:pt x="266" y="521"/>
                    <a:pt x="266" y="521"/>
                    <a:pt x="266" y="521"/>
                  </a:cubicBezTo>
                  <a:cubicBezTo>
                    <a:pt x="265" y="520"/>
                    <a:pt x="265" y="520"/>
                    <a:pt x="265" y="520"/>
                  </a:cubicBezTo>
                  <a:cubicBezTo>
                    <a:pt x="265" y="520"/>
                    <a:pt x="265" y="520"/>
                    <a:pt x="265" y="520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96"/>
                    <a:pt x="267" y="496"/>
                    <a:pt x="267" y="496"/>
                  </a:cubicBezTo>
                  <a:close/>
                  <a:moveTo>
                    <a:pt x="267" y="543"/>
                  </a:moveTo>
                  <a:cubicBezTo>
                    <a:pt x="267" y="547"/>
                    <a:pt x="267" y="547"/>
                    <a:pt x="267" y="547"/>
                  </a:cubicBezTo>
                  <a:cubicBezTo>
                    <a:pt x="265" y="547"/>
                    <a:pt x="265" y="547"/>
                    <a:pt x="265" y="547"/>
                  </a:cubicBezTo>
                  <a:cubicBezTo>
                    <a:pt x="265" y="544"/>
                    <a:pt x="265" y="544"/>
                    <a:pt x="265" y="544"/>
                  </a:cubicBezTo>
                  <a:cubicBezTo>
                    <a:pt x="267" y="543"/>
                    <a:pt x="267" y="543"/>
                    <a:pt x="267" y="543"/>
                  </a:cubicBezTo>
                  <a:close/>
                  <a:moveTo>
                    <a:pt x="267" y="556"/>
                  </a:moveTo>
                  <a:cubicBezTo>
                    <a:pt x="267" y="569"/>
                    <a:pt x="267" y="569"/>
                    <a:pt x="267" y="569"/>
                  </a:cubicBezTo>
                  <a:cubicBezTo>
                    <a:pt x="265" y="562"/>
                    <a:pt x="265" y="562"/>
                    <a:pt x="265" y="562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7" y="556"/>
                    <a:pt x="267" y="556"/>
                    <a:pt x="267" y="556"/>
                  </a:cubicBezTo>
                  <a:close/>
                  <a:moveTo>
                    <a:pt x="267" y="573"/>
                  </a:moveTo>
                  <a:cubicBezTo>
                    <a:pt x="267" y="578"/>
                    <a:pt x="267" y="578"/>
                    <a:pt x="267" y="578"/>
                  </a:cubicBezTo>
                  <a:cubicBezTo>
                    <a:pt x="265" y="576"/>
                    <a:pt x="265" y="576"/>
                    <a:pt x="265" y="576"/>
                  </a:cubicBezTo>
                  <a:cubicBezTo>
                    <a:pt x="265" y="571"/>
                    <a:pt x="265" y="571"/>
                    <a:pt x="265" y="571"/>
                  </a:cubicBezTo>
                  <a:cubicBezTo>
                    <a:pt x="267" y="573"/>
                    <a:pt x="267" y="573"/>
                    <a:pt x="267" y="573"/>
                  </a:cubicBezTo>
                  <a:close/>
                  <a:moveTo>
                    <a:pt x="267" y="579"/>
                  </a:moveTo>
                  <a:cubicBezTo>
                    <a:pt x="267" y="582"/>
                    <a:pt x="267" y="582"/>
                    <a:pt x="267" y="582"/>
                  </a:cubicBezTo>
                  <a:cubicBezTo>
                    <a:pt x="265" y="582"/>
                    <a:pt x="265" y="582"/>
                    <a:pt x="265" y="582"/>
                  </a:cubicBezTo>
                  <a:cubicBezTo>
                    <a:pt x="265" y="578"/>
                    <a:pt x="265" y="578"/>
                    <a:pt x="265" y="578"/>
                  </a:cubicBezTo>
                  <a:cubicBezTo>
                    <a:pt x="267" y="579"/>
                    <a:pt x="267" y="579"/>
                    <a:pt x="267" y="579"/>
                  </a:cubicBezTo>
                  <a:close/>
                  <a:moveTo>
                    <a:pt x="267" y="592"/>
                  </a:moveTo>
                  <a:cubicBezTo>
                    <a:pt x="267" y="605"/>
                    <a:pt x="267" y="605"/>
                    <a:pt x="267" y="605"/>
                  </a:cubicBezTo>
                  <a:cubicBezTo>
                    <a:pt x="266" y="610"/>
                    <a:pt x="266" y="610"/>
                    <a:pt x="266" y="610"/>
                  </a:cubicBezTo>
                  <a:cubicBezTo>
                    <a:pt x="266" y="610"/>
                    <a:pt x="266" y="610"/>
                    <a:pt x="266" y="610"/>
                  </a:cubicBezTo>
                  <a:cubicBezTo>
                    <a:pt x="265" y="612"/>
                    <a:pt x="265" y="612"/>
                    <a:pt x="265" y="612"/>
                  </a:cubicBezTo>
                  <a:cubicBezTo>
                    <a:pt x="265" y="599"/>
                    <a:pt x="265" y="599"/>
                    <a:pt x="265" y="599"/>
                  </a:cubicBezTo>
                  <a:lnTo>
                    <a:pt x="267" y="592"/>
                  </a:lnTo>
                  <a:close/>
                  <a:moveTo>
                    <a:pt x="265" y="320"/>
                  </a:moveTo>
                  <a:cubicBezTo>
                    <a:pt x="265" y="324"/>
                    <a:pt x="265" y="324"/>
                    <a:pt x="265" y="324"/>
                  </a:cubicBezTo>
                  <a:cubicBezTo>
                    <a:pt x="265" y="324"/>
                    <a:pt x="265" y="324"/>
                    <a:pt x="265" y="324"/>
                  </a:cubicBezTo>
                  <a:cubicBezTo>
                    <a:pt x="265" y="324"/>
                    <a:pt x="265" y="324"/>
                    <a:pt x="265" y="324"/>
                  </a:cubicBezTo>
                  <a:cubicBezTo>
                    <a:pt x="265" y="332"/>
                    <a:pt x="265" y="332"/>
                    <a:pt x="265" y="332"/>
                  </a:cubicBezTo>
                  <a:cubicBezTo>
                    <a:pt x="264" y="330"/>
                    <a:pt x="264" y="330"/>
                    <a:pt x="264" y="330"/>
                  </a:cubicBezTo>
                  <a:cubicBezTo>
                    <a:pt x="264" y="321"/>
                    <a:pt x="264" y="321"/>
                    <a:pt x="264" y="321"/>
                  </a:cubicBezTo>
                  <a:cubicBezTo>
                    <a:pt x="265" y="320"/>
                    <a:pt x="265" y="320"/>
                    <a:pt x="265" y="320"/>
                  </a:cubicBezTo>
                  <a:close/>
                  <a:moveTo>
                    <a:pt x="265" y="345"/>
                  </a:moveTo>
                  <a:cubicBezTo>
                    <a:pt x="265" y="348"/>
                    <a:pt x="265" y="348"/>
                    <a:pt x="265" y="348"/>
                  </a:cubicBezTo>
                  <a:cubicBezTo>
                    <a:pt x="264" y="348"/>
                    <a:pt x="264" y="348"/>
                    <a:pt x="264" y="348"/>
                  </a:cubicBezTo>
                  <a:cubicBezTo>
                    <a:pt x="264" y="345"/>
                    <a:pt x="264" y="345"/>
                    <a:pt x="264" y="345"/>
                  </a:cubicBezTo>
                  <a:cubicBezTo>
                    <a:pt x="265" y="345"/>
                    <a:pt x="265" y="345"/>
                    <a:pt x="265" y="345"/>
                  </a:cubicBezTo>
                  <a:close/>
                  <a:moveTo>
                    <a:pt x="265" y="366"/>
                  </a:moveTo>
                  <a:cubicBezTo>
                    <a:pt x="265" y="370"/>
                    <a:pt x="265" y="370"/>
                    <a:pt x="265" y="370"/>
                  </a:cubicBezTo>
                  <a:cubicBezTo>
                    <a:pt x="264" y="371"/>
                    <a:pt x="264" y="371"/>
                    <a:pt x="264" y="371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4" y="367"/>
                    <a:pt x="264" y="367"/>
                    <a:pt x="264" y="367"/>
                  </a:cubicBezTo>
                  <a:cubicBezTo>
                    <a:pt x="265" y="366"/>
                    <a:pt x="265" y="366"/>
                    <a:pt x="265" y="366"/>
                  </a:cubicBezTo>
                  <a:close/>
                  <a:moveTo>
                    <a:pt x="265" y="432"/>
                  </a:moveTo>
                  <a:cubicBezTo>
                    <a:pt x="265" y="436"/>
                    <a:pt x="265" y="436"/>
                    <a:pt x="265" y="436"/>
                  </a:cubicBezTo>
                  <a:cubicBezTo>
                    <a:pt x="264" y="435"/>
                    <a:pt x="264" y="435"/>
                    <a:pt x="264" y="435"/>
                  </a:cubicBezTo>
                  <a:cubicBezTo>
                    <a:pt x="264" y="430"/>
                    <a:pt x="264" y="430"/>
                    <a:pt x="264" y="430"/>
                  </a:cubicBezTo>
                  <a:cubicBezTo>
                    <a:pt x="265" y="432"/>
                    <a:pt x="265" y="432"/>
                    <a:pt x="265" y="432"/>
                  </a:cubicBezTo>
                  <a:close/>
                  <a:moveTo>
                    <a:pt x="265" y="440"/>
                  </a:moveTo>
                  <a:cubicBezTo>
                    <a:pt x="265" y="443"/>
                    <a:pt x="265" y="443"/>
                    <a:pt x="265" y="443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264" y="440"/>
                    <a:pt x="264" y="440"/>
                    <a:pt x="264" y="440"/>
                  </a:cubicBezTo>
                  <a:cubicBezTo>
                    <a:pt x="265" y="440"/>
                    <a:pt x="265" y="440"/>
                    <a:pt x="265" y="440"/>
                  </a:cubicBezTo>
                  <a:close/>
                  <a:moveTo>
                    <a:pt x="265" y="444"/>
                  </a:moveTo>
                  <a:cubicBezTo>
                    <a:pt x="265" y="455"/>
                    <a:pt x="265" y="455"/>
                    <a:pt x="265" y="455"/>
                  </a:cubicBezTo>
                  <a:cubicBezTo>
                    <a:pt x="264" y="456"/>
                    <a:pt x="264" y="456"/>
                    <a:pt x="264" y="456"/>
                  </a:cubicBezTo>
                  <a:cubicBezTo>
                    <a:pt x="265" y="456"/>
                    <a:pt x="265" y="456"/>
                    <a:pt x="265" y="456"/>
                  </a:cubicBezTo>
                  <a:cubicBezTo>
                    <a:pt x="265" y="490"/>
                    <a:pt x="265" y="490"/>
                    <a:pt x="265" y="490"/>
                  </a:cubicBezTo>
                  <a:cubicBezTo>
                    <a:pt x="265" y="490"/>
                    <a:pt x="265" y="490"/>
                    <a:pt x="265" y="490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5" y="520"/>
                    <a:pt x="265" y="520"/>
                    <a:pt x="265" y="520"/>
                  </a:cubicBezTo>
                  <a:cubicBezTo>
                    <a:pt x="265" y="521"/>
                    <a:pt x="265" y="521"/>
                    <a:pt x="265" y="521"/>
                  </a:cubicBezTo>
                  <a:cubicBezTo>
                    <a:pt x="265" y="521"/>
                    <a:pt x="265" y="521"/>
                    <a:pt x="265" y="521"/>
                  </a:cubicBezTo>
                  <a:cubicBezTo>
                    <a:pt x="265" y="527"/>
                    <a:pt x="265" y="527"/>
                    <a:pt x="265" y="527"/>
                  </a:cubicBezTo>
                  <a:cubicBezTo>
                    <a:pt x="264" y="525"/>
                    <a:pt x="264" y="525"/>
                    <a:pt x="264" y="525"/>
                  </a:cubicBezTo>
                  <a:cubicBezTo>
                    <a:pt x="264" y="471"/>
                    <a:pt x="264" y="471"/>
                    <a:pt x="264" y="471"/>
                  </a:cubicBezTo>
                  <a:cubicBezTo>
                    <a:pt x="264" y="468"/>
                    <a:pt x="264" y="468"/>
                    <a:pt x="264" y="468"/>
                  </a:cubicBezTo>
                  <a:cubicBezTo>
                    <a:pt x="264" y="468"/>
                    <a:pt x="264" y="468"/>
                    <a:pt x="264" y="468"/>
                  </a:cubicBezTo>
                  <a:cubicBezTo>
                    <a:pt x="264" y="451"/>
                    <a:pt x="264" y="451"/>
                    <a:pt x="264" y="451"/>
                  </a:cubicBezTo>
                  <a:cubicBezTo>
                    <a:pt x="265" y="449"/>
                    <a:pt x="265" y="449"/>
                    <a:pt x="265" y="449"/>
                  </a:cubicBezTo>
                  <a:cubicBezTo>
                    <a:pt x="264" y="450"/>
                    <a:pt x="264" y="450"/>
                    <a:pt x="264" y="450"/>
                  </a:cubicBezTo>
                  <a:cubicBezTo>
                    <a:pt x="264" y="446"/>
                    <a:pt x="264" y="446"/>
                    <a:pt x="264" y="446"/>
                  </a:cubicBezTo>
                  <a:cubicBezTo>
                    <a:pt x="265" y="444"/>
                    <a:pt x="265" y="444"/>
                    <a:pt x="265" y="444"/>
                  </a:cubicBezTo>
                  <a:close/>
                  <a:moveTo>
                    <a:pt x="265" y="544"/>
                  </a:moveTo>
                  <a:cubicBezTo>
                    <a:pt x="265" y="547"/>
                    <a:pt x="265" y="547"/>
                    <a:pt x="265" y="547"/>
                  </a:cubicBezTo>
                  <a:cubicBezTo>
                    <a:pt x="265" y="547"/>
                    <a:pt x="265" y="547"/>
                    <a:pt x="265" y="547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62"/>
                    <a:pt x="265" y="562"/>
                    <a:pt x="265" y="562"/>
                  </a:cubicBezTo>
                  <a:cubicBezTo>
                    <a:pt x="264" y="557"/>
                    <a:pt x="264" y="557"/>
                    <a:pt x="264" y="557"/>
                  </a:cubicBezTo>
                  <a:cubicBezTo>
                    <a:pt x="264" y="544"/>
                    <a:pt x="264" y="544"/>
                    <a:pt x="264" y="544"/>
                  </a:cubicBezTo>
                  <a:cubicBezTo>
                    <a:pt x="265" y="544"/>
                    <a:pt x="265" y="544"/>
                    <a:pt x="265" y="544"/>
                  </a:cubicBezTo>
                  <a:close/>
                  <a:moveTo>
                    <a:pt x="265" y="571"/>
                  </a:moveTo>
                  <a:cubicBezTo>
                    <a:pt x="265" y="576"/>
                    <a:pt x="265" y="576"/>
                    <a:pt x="265" y="576"/>
                  </a:cubicBezTo>
                  <a:cubicBezTo>
                    <a:pt x="264" y="575"/>
                    <a:pt x="264" y="575"/>
                    <a:pt x="264" y="575"/>
                  </a:cubicBezTo>
                  <a:cubicBezTo>
                    <a:pt x="264" y="570"/>
                    <a:pt x="264" y="570"/>
                    <a:pt x="264" y="570"/>
                  </a:cubicBezTo>
                  <a:cubicBezTo>
                    <a:pt x="265" y="571"/>
                    <a:pt x="265" y="571"/>
                    <a:pt x="265" y="571"/>
                  </a:cubicBezTo>
                  <a:close/>
                  <a:moveTo>
                    <a:pt x="265" y="578"/>
                  </a:moveTo>
                  <a:cubicBezTo>
                    <a:pt x="265" y="582"/>
                    <a:pt x="265" y="582"/>
                    <a:pt x="265" y="582"/>
                  </a:cubicBezTo>
                  <a:cubicBezTo>
                    <a:pt x="264" y="582"/>
                    <a:pt x="264" y="582"/>
                    <a:pt x="264" y="582"/>
                  </a:cubicBezTo>
                  <a:cubicBezTo>
                    <a:pt x="264" y="578"/>
                    <a:pt x="264" y="578"/>
                    <a:pt x="264" y="578"/>
                  </a:cubicBezTo>
                  <a:cubicBezTo>
                    <a:pt x="265" y="578"/>
                    <a:pt x="265" y="578"/>
                    <a:pt x="265" y="578"/>
                  </a:cubicBezTo>
                  <a:close/>
                  <a:moveTo>
                    <a:pt x="265" y="599"/>
                  </a:moveTo>
                  <a:cubicBezTo>
                    <a:pt x="265" y="612"/>
                    <a:pt x="265" y="612"/>
                    <a:pt x="265" y="612"/>
                  </a:cubicBezTo>
                  <a:cubicBezTo>
                    <a:pt x="264" y="617"/>
                    <a:pt x="264" y="617"/>
                    <a:pt x="264" y="617"/>
                  </a:cubicBezTo>
                  <a:cubicBezTo>
                    <a:pt x="264" y="604"/>
                    <a:pt x="264" y="604"/>
                    <a:pt x="264" y="604"/>
                  </a:cubicBezTo>
                  <a:cubicBezTo>
                    <a:pt x="264" y="604"/>
                    <a:pt x="264" y="604"/>
                    <a:pt x="264" y="604"/>
                  </a:cubicBezTo>
                  <a:lnTo>
                    <a:pt x="265" y="599"/>
                  </a:lnTo>
                  <a:close/>
                  <a:moveTo>
                    <a:pt x="264" y="321"/>
                  </a:moveTo>
                  <a:cubicBezTo>
                    <a:pt x="264" y="330"/>
                    <a:pt x="264" y="330"/>
                    <a:pt x="264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2" y="322"/>
                    <a:pt x="262" y="322"/>
                    <a:pt x="262" y="322"/>
                  </a:cubicBezTo>
                  <a:cubicBezTo>
                    <a:pt x="264" y="321"/>
                    <a:pt x="264" y="321"/>
                    <a:pt x="264" y="321"/>
                  </a:cubicBezTo>
                  <a:close/>
                  <a:moveTo>
                    <a:pt x="264" y="345"/>
                  </a:moveTo>
                  <a:cubicBezTo>
                    <a:pt x="264" y="348"/>
                    <a:pt x="264" y="348"/>
                    <a:pt x="264" y="348"/>
                  </a:cubicBezTo>
                  <a:cubicBezTo>
                    <a:pt x="263" y="348"/>
                    <a:pt x="263" y="348"/>
                    <a:pt x="263" y="348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4" y="371"/>
                    <a:pt x="264" y="371"/>
                    <a:pt x="264" y="371"/>
                  </a:cubicBezTo>
                  <a:cubicBezTo>
                    <a:pt x="264" y="371"/>
                    <a:pt x="264" y="371"/>
                    <a:pt x="264" y="371"/>
                  </a:cubicBezTo>
                  <a:cubicBezTo>
                    <a:pt x="264" y="371"/>
                    <a:pt x="264" y="371"/>
                    <a:pt x="264" y="371"/>
                  </a:cubicBezTo>
                  <a:cubicBezTo>
                    <a:pt x="263" y="371"/>
                    <a:pt x="263" y="371"/>
                    <a:pt x="263" y="371"/>
                  </a:cubicBezTo>
                  <a:cubicBezTo>
                    <a:pt x="263" y="372"/>
                    <a:pt x="263" y="372"/>
                    <a:pt x="263" y="372"/>
                  </a:cubicBezTo>
                  <a:cubicBezTo>
                    <a:pt x="263" y="372"/>
                    <a:pt x="263" y="372"/>
                    <a:pt x="263" y="372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2" y="332"/>
                    <a:pt x="262" y="332"/>
                    <a:pt x="262" y="332"/>
                  </a:cubicBezTo>
                  <a:cubicBezTo>
                    <a:pt x="263" y="344"/>
                    <a:pt x="263" y="344"/>
                    <a:pt x="263" y="344"/>
                  </a:cubicBezTo>
                  <a:cubicBezTo>
                    <a:pt x="264" y="345"/>
                    <a:pt x="264" y="345"/>
                    <a:pt x="264" y="345"/>
                  </a:cubicBezTo>
                  <a:close/>
                  <a:moveTo>
                    <a:pt x="264" y="430"/>
                  </a:moveTo>
                  <a:cubicBezTo>
                    <a:pt x="264" y="435"/>
                    <a:pt x="264" y="435"/>
                    <a:pt x="264" y="435"/>
                  </a:cubicBezTo>
                  <a:cubicBezTo>
                    <a:pt x="263" y="435"/>
                    <a:pt x="263" y="435"/>
                    <a:pt x="263" y="435"/>
                  </a:cubicBezTo>
                  <a:cubicBezTo>
                    <a:pt x="262" y="439"/>
                    <a:pt x="262" y="439"/>
                    <a:pt x="262" y="439"/>
                  </a:cubicBezTo>
                  <a:cubicBezTo>
                    <a:pt x="262" y="429"/>
                    <a:pt x="262" y="429"/>
                    <a:pt x="262" y="429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64" y="430"/>
                    <a:pt x="264" y="430"/>
                    <a:pt x="264" y="430"/>
                  </a:cubicBezTo>
                  <a:cubicBezTo>
                    <a:pt x="264" y="430"/>
                    <a:pt x="264" y="430"/>
                    <a:pt x="264" y="430"/>
                  </a:cubicBezTo>
                  <a:cubicBezTo>
                    <a:pt x="264" y="430"/>
                    <a:pt x="264" y="430"/>
                    <a:pt x="264" y="430"/>
                  </a:cubicBezTo>
                  <a:close/>
                  <a:moveTo>
                    <a:pt x="264" y="440"/>
                  </a:moveTo>
                  <a:cubicBezTo>
                    <a:pt x="264" y="443"/>
                    <a:pt x="264" y="443"/>
                    <a:pt x="264" y="443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2" y="440"/>
                    <a:pt x="262" y="440"/>
                    <a:pt x="262" y="440"/>
                  </a:cubicBezTo>
                  <a:cubicBezTo>
                    <a:pt x="264" y="440"/>
                    <a:pt x="264" y="440"/>
                    <a:pt x="264" y="440"/>
                  </a:cubicBezTo>
                  <a:close/>
                  <a:moveTo>
                    <a:pt x="264" y="446"/>
                  </a:moveTo>
                  <a:cubicBezTo>
                    <a:pt x="264" y="450"/>
                    <a:pt x="264" y="450"/>
                    <a:pt x="264" y="450"/>
                  </a:cubicBezTo>
                  <a:cubicBezTo>
                    <a:pt x="263" y="451"/>
                    <a:pt x="263" y="451"/>
                    <a:pt x="263" y="451"/>
                  </a:cubicBezTo>
                  <a:cubicBezTo>
                    <a:pt x="264" y="451"/>
                    <a:pt x="264" y="451"/>
                    <a:pt x="264" y="451"/>
                  </a:cubicBezTo>
                  <a:cubicBezTo>
                    <a:pt x="264" y="451"/>
                    <a:pt x="264" y="451"/>
                    <a:pt x="264" y="451"/>
                  </a:cubicBezTo>
                  <a:cubicBezTo>
                    <a:pt x="264" y="468"/>
                    <a:pt x="264" y="468"/>
                    <a:pt x="264" y="468"/>
                  </a:cubicBezTo>
                  <a:cubicBezTo>
                    <a:pt x="262" y="470"/>
                    <a:pt x="262" y="470"/>
                    <a:pt x="262" y="470"/>
                  </a:cubicBezTo>
                  <a:cubicBezTo>
                    <a:pt x="262" y="462"/>
                    <a:pt x="262" y="462"/>
                    <a:pt x="262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2" y="460"/>
                    <a:pt x="262" y="460"/>
                    <a:pt x="262" y="460"/>
                  </a:cubicBezTo>
                  <a:cubicBezTo>
                    <a:pt x="262" y="447"/>
                    <a:pt x="262" y="447"/>
                    <a:pt x="262" y="447"/>
                  </a:cubicBezTo>
                  <a:cubicBezTo>
                    <a:pt x="264" y="446"/>
                    <a:pt x="264" y="446"/>
                    <a:pt x="264" y="446"/>
                  </a:cubicBezTo>
                  <a:close/>
                  <a:moveTo>
                    <a:pt x="264" y="471"/>
                  </a:moveTo>
                  <a:cubicBezTo>
                    <a:pt x="264" y="525"/>
                    <a:pt x="264" y="525"/>
                    <a:pt x="264" y="525"/>
                  </a:cubicBezTo>
                  <a:cubicBezTo>
                    <a:pt x="262" y="524"/>
                    <a:pt x="262" y="524"/>
                    <a:pt x="262" y="524"/>
                  </a:cubicBezTo>
                  <a:cubicBezTo>
                    <a:pt x="262" y="517"/>
                    <a:pt x="262" y="517"/>
                    <a:pt x="262" y="517"/>
                  </a:cubicBezTo>
                  <a:cubicBezTo>
                    <a:pt x="263" y="517"/>
                    <a:pt x="263" y="517"/>
                    <a:pt x="263" y="517"/>
                  </a:cubicBezTo>
                  <a:cubicBezTo>
                    <a:pt x="263" y="516"/>
                    <a:pt x="263" y="516"/>
                    <a:pt x="263" y="516"/>
                  </a:cubicBezTo>
                  <a:cubicBezTo>
                    <a:pt x="262" y="516"/>
                    <a:pt x="262" y="516"/>
                    <a:pt x="262" y="516"/>
                  </a:cubicBezTo>
                  <a:cubicBezTo>
                    <a:pt x="262" y="510"/>
                    <a:pt x="262" y="510"/>
                    <a:pt x="262" y="510"/>
                  </a:cubicBezTo>
                  <a:cubicBezTo>
                    <a:pt x="263" y="510"/>
                    <a:pt x="263" y="510"/>
                    <a:pt x="263" y="510"/>
                  </a:cubicBezTo>
                  <a:cubicBezTo>
                    <a:pt x="262" y="505"/>
                    <a:pt x="262" y="505"/>
                    <a:pt x="262" y="505"/>
                  </a:cubicBezTo>
                  <a:cubicBezTo>
                    <a:pt x="262" y="478"/>
                    <a:pt x="262" y="478"/>
                    <a:pt x="262" y="478"/>
                  </a:cubicBezTo>
                  <a:cubicBezTo>
                    <a:pt x="263" y="476"/>
                    <a:pt x="263" y="476"/>
                    <a:pt x="263" y="476"/>
                  </a:cubicBezTo>
                  <a:cubicBezTo>
                    <a:pt x="262" y="476"/>
                    <a:pt x="262" y="476"/>
                    <a:pt x="262" y="476"/>
                  </a:cubicBezTo>
                  <a:cubicBezTo>
                    <a:pt x="262" y="473"/>
                    <a:pt x="262" y="473"/>
                    <a:pt x="262" y="473"/>
                  </a:cubicBezTo>
                  <a:cubicBezTo>
                    <a:pt x="263" y="473"/>
                    <a:pt x="263" y="473"/>
                    <a:pt x="263" y="473"/>
                  </a:cubicBezTo>
                  <a:cubicBezTo>
                    <a:pt x="264" y="471"/>
                    <a:pt x="264" y="471"/>
                    <a:pt x="264" y="471"/>
                  </a:cubicBezTo>
                  <a:close/>
                  <a:moveTo>
                    <a:pt x="264" y="544"/>
                  </a:moveTo>
                  <a:cubicBezTo>
                    <a:pt x="264" y="557"/>
                    <a:pt x="264" y="557"/>
                    <a:pt x="264" y="557"/>
                  </a:cubicBezTo>
                  <a:cubicBezTo>
                    <a:pt x="262" y="552"/>
                    <a:pt x="262" y="552"/>
                    <a:pt x="262" y="552"/>
                  </a:cubicBezTo>
                  <a:cubicBezTo>
                    <a:pt x="262" y="539"/>
                    <a:pt x="262" y="539"/>
                    <a:pt x="262" y="539"/>
                  </a:cubicBezTo>
                  <a:cubicBezTo>
                    <a:pt x="264" y="544"/>
                    <a:pt x="264" y="544"/>
                    <a:pt x="264" y="544"/>
                  </a:cubicBezTo>
                  <a:cubicBezTo>
                    <a:pt x="264" y="544"/>
                    <a:pt x="264" y="544"/>
                    <a:pt x="264" y="544"/>
                  </a:cubicBezTo>
                  <a:close/>
                  <a:moveTo>
                    <a:pt x="264" y="570"/>
                  </a:moveTo>
                  <a:cubicBezTo>
                    <a:pt x="264" y="575"/>
                    <a:pt x="264" y="575"/>
                    <a:pt x="264" y="575"/>
                  </a:cubicBezTo>
                  <a:cubicBezTo>
                    <a:pt x="262" y="573"/>
                    <a:pt x="262" y="573"/>
                    <a:pt x="262" y="573"/>
                  </a:cubicBezTo>
                  <a:cubicBezTo>
                    <a:pt x="262" y="569"/>
                    <a:pt x="262" y="569"/>
                    <a:pt x="262" y="569"/>
                  </a:cubicBezTo>
                  <a:cubicBezTo>
                    <a:pt x="264" y="570"/>
                    <a:pt x="264" y="570"/>
                    <a:pt x="264" y="570"/>
                  </a:cubicBezTo>
                  <a:close/>
                  <a:moveTo>
                    <a:pt x="264" y="578"/>
                  </a:moveTo>
                  <a:cubicBezTo>
                    <a:pt x="264" y="582"/>
                    <a:pt x="264" y="582"/>
                    <a:pt x="264" y="582"/>
                  </a:cubicBezTo>
                  <a:cubicBezTo>
                    <a:pt x="262" y="581"/>
                    <a:pt x="262" y="581"/>
                    <a:pt x="262" y="581"/>
                  </a:cubicBezTo>
                  <a:cubicBezTo>
                    <a:pt x="262" y="578"/>
                    <a:pt x="262" y="578"/>
                    <a:pt x="262" y="578"/>
                  </a:cubicBezTo>
                  <a:cubicBezTo>
                    <a:pt x="264" y="578"/>
                    <a:pt x="264" y="578"/>
                    <a:pt x="264" y="578"/>
                  </a:cubicBezTo>
                  <a:close/>
                  <a:moveTo>
                    <a:pt x="264" y="604"/>
                  </a:moveTo>
                  <a:cubicBezTo>
                    <a:pt x="264" y="617"/>
                    <a:pt x="264" y="617"/>
                    <a:pt x="264" y="617"/>
                  </a:cubicBezTo>
                  <a:cubicBezTo>
                    <a:pt x="262" y="622"/>
                    <a:pt x="262" y="622"/>
                    <a:pt x="262" y="622"/>
                  </a:cubicBezTo>
                  <a:cubicBezTo>
                    <a:pt x="262" y="601"/>
                    <a:pt x="262" y="601"/>
                    <a:pt x="262" y="601"/>
                  </a:cubicBezTo>
                  <a:lnTo>
                    <a:pt x="264" y="604"/>
                  </a:lnTo>
                  <a:close/>
                  <a:moveTo>
                    <a:pt x="262" y="322"/>
                  </a:moveTo>
                  <a:cubicBezTo>
                    <a:pt x="262" y="329"/>
                    <a:pt x="262" y="329"/>
                    <a:pt x="262" y="329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2" y="332"/>
                    <a:pt x="262" y="332"/>
                    <a:pt x="262" y="332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1" y="373"/>
                    <a:pt x="261" y="373"/>
                    <a:pt x="261" y="373"/>
                  </a:cubicBezTo>
                  <a:cubicBezTo>
                    <a:pt x="261" y="322"/>
                    <a:pt x="261" y="322"/>
                    <a:pt x="261" y="322"/>
                  </a:cubicBezTo>
                  <a:cubicBezTo>
                    <a:pt x="262" y="322"/>
                    <a:pt x="262" y="322"/>
                    <a:pt x="262" y="322"/>
                  </a:cubicBezTo>
                  <a:close/>
                  <a:moveTo>
                    <a:pt x="262" y="429"/>
                  </a:moveTo>
                  <a:cubicBezTo>
                    <a:pt x="262" y="439"/>
                    <a:pt x="262" y="439"/>
                    <a:pt x="262" y="439"/>
                  </a:cubicBezTo>
                  <a:cubicBezTo>
                    <a:pt x="262" y="440"/>
                    <a:pt x="262" y="440"/>
                    <a:pt x="262" y="440"/>
                  </a:cubicBezTo>
                  <a:cubicBezTo>
                    <a:pt x="262" y="440"/>
                    <a:pt x="262" y="440"/>
                    <a:pt x="262" y="440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2" y="444"/>
                    <a:pt x="262" y="444"/>
                    <a:pt x="262" y="444"/>
                  </a:cubicBezTo>
                  <a:cubicBezTo>
                    <a:pt x="261" y="445"/>
                    <a:pt x="261" y="445"/>
                    <a:pt x="261" y="445"/>
                  </a:cubicBezTo>
                  <a:cubicBezTo>
                    <a:pt x="261" y="428"/>
                    <a:pt x="261" y="428"/>
                    <a:pt x="261" y="428"/>
                  </a:cubicBezTo>
                  <a:cubicBezTo>
                    <a:pt x="262" y="429"/>
                    <a:pt x="262" y="429"/>
                    <a:pt x="262" y="429"/>
                  </a:cubicBezTo>
                  <a:close/>
                  <a:moveTo>
                    <a:pt x="262" y="447"/>
                  </a:moveTo>
                  <a:cubicBezTo>
                    <a:pt x="262" y="460"/>
                    <a:pt x="262" y="460"/>
                    <a:pt x="262" y="460"/>
                  </a:cubicBezTo>
                  <a:cubicBezTo>
                    <a:pt x="261" y="459"/>
                    <a:pt x="261" y="459"/>
                    <a:pt x="261" y="459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61" y="448"/>
                    <a:pt x="261" y="448"/>
                    <a:pt x="261" y="448"/>
                  </a:cubicBezTo>
                  <a:cubicBezTo>
                    <a:pt x="262" y="447"/>
                    <a:pt x="262" y="447"/>
                    <a:pt x="262" y="447"/>
                  </a:cubicBezTo>
                  <a:close/>
                  <a:moveTo>
                    <a:pt x="262" y="462"/>
                  </a:moveTo>
                  <a:cubicBezTo>
                    <a:pt x="262" y="470"/>
                    <a:pt x="262" y="470"/>
                    <a:pt x="262" y="470"/>
                  </a:cubicBezTo>
                  <a:cubicBezTo>
                    <a:pt x="261" y="471"/>
                    <a:pt x="261" y="471"/>
                    <a:pt x="261" y="471"/>
                  </a:cubicBezTo>
                  <a:cubicBezTo>
                    <a:pt x="261" y="466"/>
                    <a:pt x="261" y="466"/>
                    <a:pt x="261" y="466"/>
                  </a:cubicBezTo>
                  <a:cubicBezTo>
                    <a:pt x="262" y="465"/>
                    <a:pt x="262" y="465"/>
                    <a:pt x="262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2"/>
                    <a:pt x="261" y="462"/>
                    <a:pt x="261" y="462"/>
                  </a:cubicBezTo>
                  <a:cubicBezTo>
                    <a:pt x="262" y="462"/>
                    <a:pt x="262" y="462"/>
                    <a:pt x="262" y="462"/>
                  </a:cubicBezTo>
                  <a:close/>
                  <a:moveTo>
                    <a:pt x="262" y="473"/>
                  </a:moveTo>
                  <a:cubicBezTo>
                    <a:pt x="262" y="476"/>
                    <a:pt x="262" y="476"/>
                    <a:pt x="262" y="476"/>
                  </a:cubicBezTo>
                  <a:cubicBezTo>
                    <a:pt x="261" y="476"/>
                    <a:pt x="261" y="476"/>
                    <a:pt x="261" y="476"/>
                  </a:cubicBezTo>
                  <a:cubicBezTo>
                    <a:pt x="261" y="473"/>
                    <a:pt x="261" y="473"/>
                    <a:pt x="261" y="473"/>
                  </a:cubicBezTo>
                  <a:cubicBezTo>
                    <a:pt x="262" y="473"/>
                    <a:pt x="262" y="473"/>
                    <a:pt x="262" y="473"/>
                  </a:cubicBezTo>
                  <a:close/>
                  <a:moveTo>
                    <a:pt x="262" y="478"/>
                  </a:moveTo>
                  <a:cubicBezTo>
                    <a:pt x="262" y="505"/>
                    <a:pt x="262" y="505"/>
                    <a:pt x="262" y="505"/>
                  </a:cubicBezTo>
                  <a:cubicBezTo>
                    <a:pt x="262" y="503"/>
                    <a:pt x="262" y="503"/>
                    <a:pt x="262" y="503"/>
                  </a:cubicBezTo>
                  <a:cubicBezTo>
                    <a:pt x="261" y="504"/>
                    <a:pt x="261" y="504"/>
                    <a:pt x="261" y="504"/>
                  </a:cubicBezTo>
                  <a:cubicBezTo>
                    <a:pt x="261" y="500"/>
                    <a:pt x="261" y="500"/>
                    <a:pt x="261" y="500"/>
                  </a:cubicBezTo>
                  <a:cubicBezTo>
                    <a:pt x="262" y="499"/>
                    <a:pt x="262" y="499"/>
                    <a:pt x="262" y="499"/>
                  </a:cubicBezTo>
                  <a:cubicBezTo>
                    <a:pt x="262" y="493"/>
                    <a:pt x="262" y="493"/>
                    <a:pt x="262" y="493"/>
                  </a:cubicBezTo>
                  <a:cubicBezTo>
                    <a:pt x="261" y="494"/>
                    <a:pt x="261" y="494"/>
                    <a:pt x="261" y="494"/>
                  </a:cubicBezTo>
                  <a:cubicBezTo>
                    <a:pt x="261" y="482"/>
                    <a:pt x="261" y="482"/>
                    <a:pt x="261" y="482"/>
                  </a:cubicBezTo>
                  <a:cubicBezTo>
                    <a:pt x="262" y="482"/>
                    <a:pt x="262" y="482"/>
                    <a:pt x="262" y="482"/>
                  </a:cubicBezTo>
                  <a:cubicBezTo>
                    <a:pt x="262" y="478"/>
                    <a:pt x="262" y="478"/>
                    <a:pt x="262" y="478"/>
                  </a:cubicBezTo>
                  <a:close/>
                  <a:moveTo>
                    <a:pt x="262" y="510"/>
                  </a:moveTo>
                  <a:cubicBezTo>
                    <a:pt x="262" y="516"/>
                    <a:pt x="262" y="516"/>
                    <a:pt x="262" y="516"/>
                  </a:cubicBezTo>
                  <a:cubicBezTo>
                    <a:pt x="262" y="516"/>
                    <a:pt x="262" y="516"/>
                    <a:pt x="262" y="516"/>
                  </a:cubicBezTo>
                  <a:cubicBezTo>
                    <a:pt x="262" y="517"/>
                    <a:pt x="262" y="517"/>
                    <a:pt x="262" y="517"/>
                  </a:cubicBezTo>
                  <a:cubicBezTo>
                    <a:pt x="262" y="524"/>
                    <a:pt x="262" y="524"/>
                    <a:pt x="262" y="524"/>
                  </a:cubicBezTo>
                  <a:cubicBezTo>
                    <a:pt x="261" y="523"/>
                    <a:pt x="261" y="523"/>
                    <a:pt x="261" y="523"/>
                  </a:cubicBezTo>
                  <a:cubicBezTo>
                    <a:pt x="261" y="509"/>
                    <a:pt x="261" y="509"/>
                    <a:pt x="261" y="509"/>
                  </a:cubicBezTo>
                  <a:cubicBezTo>
                    <a:pt x="262" y="510"/>
                    <a:pt x="262" y="510"/>
                    <a:pt x="262" y="510"/>
                  </a:cubicBezTo>
                  <a:close/>
                  <a:moveTo>
                    <a:pt x="262" y="539"/>
                  </a:moveTo>
                  <a:cubicBezTo>
                    <a:pt x="262" y="552"/>
                    <a:pt x="262" y="552"/>
                    <a:pt x="262" y="552"/>
                  </a:cubicBezTo>
                  <a:cubicBezTo>
                    <a:pt x="261" y="548"/>
                    <a:pt x="261" y="548"/>
                    <a:pt x="261" y="548"/>
                  </a:cubicBezTo>
                  <a:cubicBezTo>
                    <a:pt x="261" y="535"/>
                    <a:pt x="261" y="535"/>
                    <a:pt x="261" y="535"/>
                  </a:cubicBezTo>
                  <a:cubicBezTo>
                    <a:pt x="262" y="539"/>
                    <a:pt x="262" y="539"/>
                    <a:pt x="262" y="539"/>
                  </a:cubicBezTo>
                  <a:close/>
                  <a:moveTo>
                    <a:pt x="262" y="569"/>
                  </a:moveTo>
                  <a:cubicBezTo>
                    <a:pt x="262" y="573"/>
                    <a:pt x="262" y="573"/>
                    <a:pt x="262" y="573"/>
                  </a:cubicBezTo>
                  <a:cubicBezTo>
                    <a:pt x="261" y="572"/>
                    <a:pt x="261" y="572"/>
                    <a:pt x="261" y="572"/>
                  </a:cubicBezTo>
                  <a:cubicBezTo>
                    <a:pt x="261" y="568"/>
                    <a:pt x="261" y="568"/>
                    <a:pt x="261" y="568"/>
                  </a:cubicBezTo>
                  <a:cubicBezTo>
                    <a:pt x="262" y="569"/>
                    <a:pt x="262" y="569"/>
                    <a:pt x="262" y="569"/>
                  </a:cubicBezTo>
                  <a:close/>
                  <a:moveTo>
                    <a:pt x="262" y="578"/>
                  </a:moveTo>
                  <a:cubicBezTo>
                    <a:pt x="262" y="581"/>
                    <a:pt x="262" y="581"/>
                    <a:pt x="262" y="581"/>
                  </a:cubicBezTo>
                  <a:cubicBezTo>
                    <a:pt x="261" y="581"/>
                    <a:pt x="261" y="581"/>
                    <a:pt x="261" y="581"/>
                  </a:cubicBezTo>
                  <a:cubicBezTo>
                    <a:pt x="261" y="578"/>
                    <a:pt x="261" y="578"/>
                    <a:pt x="261" y="578"/>
                  </a:cubicBezTo>
                  <a:cubicBezTo>
                    <a:pt x="262" y="578"/>
                    <a:pt x="262" y="578"/>
                    <a:pt x="262" y="578"/>
                  </a:cubicBezTo>
                  <a:close/>
                  <a:moveTo>
                    <a:pt x="262" y="601"/>
                  </a:moveTo>
                  <a:cubicBezTo>
                    <a:pt x="262" y="622"/>
                    <a:pt x="262" y="622"/>
                    <a:pt x="262" y="622"/>
                  </a:cubicBezTo>
                  <a:cubicBezTo>
                    <a:pt x="261" y="626"/>
                    <a:pt x="261" y="626"/>
                    <a:pt x="261" y="626"/>
                  </a:cubicBezTo>
                  <a:cubicBezTo>
                    <a:pt x="261" y="613"/>
                    <a:pt x="261" y="613"/>
                    <a:pt x="261" y="613"/>
                  </a:cubicBezTo>
                  <a:cubicBezTo>
                    <a:pt x="262" y="611"/>
                    <a:pt x="262" y="611"/>
                    <a:pt x="262" y="611"/>
                  </a:cubicBezTo>
                  <a:cubicBezTo>
                    <a:pt x="261" y="611"/>
                    <a:pt x="261" y="611"/>
                    <a:pt x="261" y="611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2" y="601"/>
                  </a:lnTo>
                  <a:close/>
                  <a:moveTo>
                    <a:pt x="261" y="322"/>
                  </a:moveTo>
                  <a:cubicBezTo>
                    <a:pt x="261" y="373"/>
                    <a:pt x="261" y="373"/>
                    <a:pt x="261" y="373"/>
                  </a:cubicBezTo>
                  <a:cubicBezTo>
                    <a:pt x="260" y="374"/>
                    <a:pt x="260" y="374"/>
                    <a:pt x="260" y="374"/>
                  </a:cubicBezTo>
                  <a:cubicBezTo>
                    <a:pt x="260" y="365"/>
                    <a:pt x="260" y="365"/>
                    <a:pt x="260" y="365"/>
                  </a:cubicBezTo>
                  <a:cubicBezTo>
                    <a:pt x="261" y="366"/>
                    <a:pt x="261" y="366"/>
                    <a:pt x="261" y="366"/>
                  </a:cubicBezTo>
                  <a:cubicBezTo>
                    <a:pt x="260" y="347"/>
                    <a:pt x="260" y="347"/>
                    <a:pt x="260" y="347"/>
                  </a:cubicBezTo>
                  <a:cubicBezTo>
                    <a:pt x="260" y="347"/>
                    <a:pt x="260" y="347"/>
                    <a:pt x="260" y="347"/>
                  </a:cubicBezTo>
                  <a:cubicBezTo>
                    <a:pt x="260" y="323"/>
                    <a:pt x="260" y="323"/>
                    <a:pt x="260" y="323"/>
                  </a:cubicBezTo>
                  <a:cubicBezTo>
                    <a:pt x="261" y="322"/>
                    <a:pt x="261" y="322"/>
                    <a:pt x="261" y="322"/>
                  </a:cubicBezTo>
                  <a:close/>
                  <a:moveTo>
                    <a:pt x="261" y="428"/>
                  </a:moveTo>
                  <a:cubicBezTo>
                    <a:pt x="261" y="445"/>
                    <a:pt x="261" y="445"/>
                    <a:pt x="261" y="445"/>
                  </a:cubicBezTo>
                  <a:cubicBezTo>
                    <a:pt x="261" y="449"/>
                    <a:pt x="261" y="449"/>
                    <a:pt x="261" y="449"/>
                  </a:cubicBezTo>
                  <a:cubicBezTo>
                    <a:pt x="261" y="448"/>
                    <a:pt x="261" y="448"/>
                    <a:pt x="261" y="448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61" y="459"/>
                    <a:pt x="261" y="459"/>
                    <a:pt x="261" y="459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61" y="428"/>
                    <a:pt x="261" y="428"/>
                    <a:pt x="261" y="428"/>
                  </a:cubicBezTo>
                  <a:close/>
                  <a:moveTo>
                    <a:pt x="261" y="462"/>
                  </a:moveTo>
                  <a:cubicBezTo>
                    <a:pt x="261" y="465"/>
                    <a:pt x="261" y="465"/>
                    <a:pt x="261" y="465"/>
                  </a:cubicBezTo>
                  <a:cubicBezTo>
                    <a:pt x="260" y="466"/>
                    <a:pt x="260" y="466"/>
                    <a:pt x="260" y="466"/>
                  </a:cubicBezTo>
                  <a:cubicBezTo>
                    <a:pt x="260" y="462"/>
                    <a:pt x="260" y="462"/>
                    <a:pt x="260" y="462"/>
                  </a:cubicBezTo>
                  <a:cubicBezTo>
                    <a:pt x="261" y="462"/>
                    <a:pt x="261" y="462"/>
                    <a:pt x="261" y="462"/>
                  </a:cubicBezTo>
                  <a:close/>
                  <a:moveTo>
                    <a:pt x="261" y="466"/>
                  </a:moveTo>
                  <a:cubicBezTo>
                    <a:pt x="261" y="471"/>
                    <a:pt x="261" y="471"/>
                    <a:pt x="261" y="471"/>
                  </a:cubicBezTo>
                  <a:cubicBezTo>
                    <a:pt x="260" y="472"/>
                    <a:pt x="260" y="472"/>
                    <a:pt x="260" y="472"/>
                  </a:cubicBezTo>
                  <a:cubicBezTo>
                    <a:pt x="260" y="467"/>
                    <a:pt x="260" y="467"/>
                    <a:pt x="260" y="467"/>
                  </a:cubicBezTo>
                  <a:cubicBezTo>
                    <a:pt x="261" y="466"/>
                    <a:pt x="261" y="466"/>
                    <a:pt x="261" y="466"/>
                  </a:cubicBezTo>
                  <a:close/>
                  <a:moveTo>
                    <a:pt x="261" y="473"/>
                  </a:moveTo>
                  <a:cubicBezTo>
                    <a:pt x="261" y="476"/>
                    <a:pt x="261" y="476"/>
                    <a:pt x="261" y="476"/>
                  </a:cubicBezTo>
                  <a:cubicBezTo>
                    <a:pt x="260" y="476"/>
                    <a:pt x="260" y="476"/>
                    <a:pt x="260" y="476"/>
                  </a:cubicBezTo>
                  <a:cubicBezTo>
                    <a:pt x="260" y="473"/>
                    <a:pt x="260" y="473"/>
                    <a:pt x="260" y="473"/>
                  </a:cubicBezTo>
                  <a:cubicBezTo>
                    <a:pt x="261" y="473"/>
                    <a:pt x="261" y="473"/>
                    <a:pt x="261" y="473"/>
                  </a:cubicBezTo>
                  <a:close/>
                  <a:moveTo>
                    <a:pt x="261" y="482"/>
                  </a:moveTo>
                  <a:cubicBezTo>
                    <a:pt x="261" y="494"/>
                    <a:pt x="261" y="494"/>
                    <a:pt x="261" y="494"/>
                  </a:cubicBezTo>
                  <a:cubicBezTo>
                    <a:pt x="260" y="499"/>
                    <a:pt x="260" y="499"/>
                    <a:pt x="260" y="499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5"/>
                    <a:pt x="260" y="485"/>
                    <a:pt x="260" y="485"/>
                  </a:cubicBezTo>
                  <a:cubicBezTo>
                    <a:pt x="260" y="480"/>
                    <a:pt x="260" y="480"/>
                    <a:pt x="260" y="480"/>
                  </a:cubicBezTo>
                  <a:cubicBezTo>
                    <a:pt x="261" y="482"/>
                    <a:pt x="261" y="482"/>
                    <a:pt x="261" y="482"/>
                  </a:cubicBezTo>
                  <a:close/>
                  <a:moveTo>
                    <a:pt x="261" y="500"/>
                  </a:moveTo>
                  <a:cubicBezTo>
                    <a:pt x="261" y="504"/>
                    <a:pt x="261" y="504"/>
                    <a:pt x="261" y="504"/>
                  </a:cubicBezTo>
                  <a:cubicBezTo>
                    <a:pt x="260" y="505"/>
                    <a:pt x="260" y="505"/>
                    <a:pt x="260" y="505"/>
                  </a:cubicBezTo>
                  <a:cubicBezTo>
                    <a:pt x="260" y="501"/>
                    <a:pt x="260" y="501"/>
                    <a:pt x="260" y="501"/>
                  </a:cubicBezTo>
                  <a:cubicBezTo>
                    <a:pt x="261" y="500"/>
                    <a:pt x="261" y="500"/>
                    <a:pt x="261" y="500"/>
                  </a:cubicBezTo>
                  <a:close/>
                  <a:moveTo>
                    <a:pt x="261" y="509"/>
                  </a:moveTo>
                  <a:cubicBezTo>
                    <a:pt x="261" y="523"/>
                    <a:pt x="261" y="523"/>
                    <a:pt x="261" y="523"/>
                  </a:cubicBezTo>
                  <a:cubicBezTo>
                    <a:pt x="260" y="521"/>
                    <a:pt x="260" y="521"/>
                    <a:pt x="260" y="521"/>
                  </a:cubicBezTo>
                  <a:cubicBezTo>
                    <a:pt x="260" y="507"/>
                    <a:pt x="260" y="507"/>
                    <a:pt x="260" y="507"/>
                  </a:cubicBezTo>
                  <a:cubicBezTo>
                    <a:pt x="261" y="509"/>
                    <a:pt x="261" y="509"/>
                    <a:pt x="261" y="509"/>
                  </a:cubicBezTo>
                  <a:close/>
                  <a:moveTo>
                    <a:pt x="261" y="535"/>
                  </a:moveTo>
                  <a:cubicBezTo>
                    <a:pt x="261" y="548"/>
                    <a:pt x="261" y="548"/>
                    <a:pt x="261" y="548"/>
                  </a:cubicBezTo>
                  <a:cubicBezTo>
                    <a:pt x="261" y="547"/>
                    <a:pt x="261" y="547"/>
                    <a:pt x="261" y="547"/>
                  </a:cubicBezTo>
                  <a:cubicBezTo>
                    <a:pt x="260" y="548"/>
                    <a:pt x="260" y="548"/>
                    <a:pt x="260" y="548"/>
                  </a:cubicBezTo>
                  <a:cubicBezTo>
                    <a:pt x="260" y="544"/>
                    <a:pt x="260" y="544"/>
                    <a:pt x="260" y="544"/>
                  </a:cubicBezTo>
                  <a:cubicBezTo>
                    <a:pt x="260" y="544"/>
                    <a:pt x="260" y="544"/>
                    <a:pt x="260" y="544"/>
                  </a:cubicBezTo>
                  <a:cubicBezTo>
                    <a:pt x="260" y="542"/>
                    <a:pt x="260" y="542"/>
                    <a:pt x="260" y="542"/>
                  </a:cubicBezTo>
                  <a:cubicBezTo>
                    <a:pt x="260" y="529"/>
                    <a:pt x="260" y="529"/>
                    <a:pt x="260" y="529"/>
                  </a:cubicBezTo>
                  <a:cubicBezTo>
                    <a:pt x="261" y="535"/>
                    <a:pt x="261" y="535"/>
                    <a:pt x="261" y="535"/>
                  </a:cubicBezTo>
                  <a:close/>
                  <a:moveTo>
                    <a:pt x="261" y="568"/>
                  </a:moveTo>
                  <a:cubicBezTo>
                    <a:pt x="261" y="572"/>
                    <a:pt x="261" y="572"/>
                    <a:pt x="261" y="572"/>
                  </a:cubicBezTo>
                  <a:cubicBezTo>
                    <a:pt x="260" y="571"/>
                    <a:pt x="260" y="571"/>
                    <a:pt x="260" y="571"/>
                  </a:cubicBezTo>
                  <a:cubicBezTo>
                    <a:pt x="260" y="566"/>
                    <a:pt x="260" y="566"/>
                    <a:pt x="260" y="566"/>
                  </a:cubicBezTo>
                  <a:cubicBezTo>
                    <a:pt x="261" y="568"/>
                    <a:pt x="261" y="568"/>
                    <a:pt x="261" y="568"/>
                  </a:cubicBezTo>
                  <a:close/>
                  <a:moveTo>
                    <a:pt x="261" y="578"/>
                  </a:moveTo>
                  <a:cubicBezTo>
                    <a:pt x="261" y="581"/>
                    <a:pt x="261" y="581"/>
                    <a:pt x="261" y="581"/>
                  </a:cubicBezTo>
                  <a:cubicBezTo>
                    <a:pt x="260" y="581"/>
                    <a:pt x="260" y="581"/>
                    <a:pt x="260" y="581"/>
                  </a:cubicBezTo>
                  <a:cubicBezTo>
                    <a:pt x="260" y="578"/>
                    <a:pt x="260" y="578"/>
                    <a:pt x="260" y="578"/>
                  </a:cubicBezTo>
                  <a:cubicBezTo>
                    <a:pt x="261" y="578"/>
                    <a:pt x="261" y="578"/>
                    <a:pt x="261" y="578"/>
                  </a:cubicBezTo>
                  <a:close/>
                  <a:moveTo>
                    <a:pt x="261" y="598"/>
                  </a:moveTo>
                  <a:cubicBezTo>
                    <a:pt x="261" y="611"/>
                    <a:pt x="261" y="611"/>
                    <a:pt x="261" y="611"/>
                  </a:cubicBezTo>
                  <a:cubicBezTo>
                    <a:pt x="260" y="611"/>
                    <a:pt x="260" y="611"/>
                    <a:pt x="260" y="611"/>
                  </a:cubicBezTo>
                  <a:cubicBezTo>
                    <a:pt x="260" y="607"/>
                    <a:pt x="260" y="607"/>
                    <a:pt x="260" y="607"/>
                  </a:cubicBezTo>
                  <a:cubicBezTo>
                    <a:pt x="260" y="607"/>
                    <a:pt x="260" y="607"/>
                    <a:pt x="260" y="607"/>
                  </a:cubicBezTo>
                  <a:cubicBezTo>
                    <a:pt x="260" y="607"/>
                    <a:pt x="260" y="607"/>
                    <a:pt x="260" y="607"/>
                  </a:cubicBezTo>
                  <a:cubicBezTo>
                    <a:pt x="260" y="594"/>
                    <a:pt x="260" y="594"/>
                    <a:pt x="260" y="594"/>
                  </a:cubicBezTo>
                  <a:cubicBezTo>
                    <a:pt x="261" y="598"/>
                    <a:pt x="261" y="598"/>
                    <a:pt x="261" y="598"/>
                  </a:cubicBezTo>
                  <a:close/>
                  <a:moveTo>
                    <a:pt x="261" y="613"/>
                  </a:moveTo>
                  <a:cubicBezTo>
                    <a:pt x="261" y="626"/>
                    <a:pt x="261" y="626"/>
                    <a:pt x="261" y="626"/>
                  </a:cubicBezTo>
                  <a:cubicBezTo>
                    <a:pt x="260" y="631"/>
                    <a:pt x="260" y="631"/>
                    <a:pt x="260" y="631"/>
                  </a:cubicBezTo>
                  <a:cubicBezTo>
                    <a:pt x="260" y="619"/>
                    <a:pt x="260" y="619"/>
                    <a:pt x="260" y="619"/>
                  </a:cubicBezTo>
                  <a:lnTo>
                    <a:pt x="261" y="613"/>
                  </a:lnTo>
                  <a:close/>
                  <a:moveTo>
                    <a:pt x="260" y="323"/>
                  </a:moveTo>
                  <a:cubicBezTo>
                    <a:pt x="260" y="347"/>
                    <a:pt x="260" y="347"/>
                    <a:pt x="260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59" y="343"/>
                    <a:pt x="259" y="343"/>
                    <a:pt x="259" y="343"/>
                  </a:cubicBezTo>
                  <a:cubicBezTo>
                    <a:pt x="260" y="344"/>
                    <a:pt x="260" y="344"/>
                    <a:pt x="260" y="344"/>
                  </a:cubicBezTo>
                  <a:cubicBezTo>
                    <a:pt x="259" y="335"/>
                    <a:pt x="259" y="335"/>
                    <a:pt x="259" y="335"/>
                  </a:cubicBezTo>
                  <a:cubicBezTo>
                    <a:pt x="259" y="323"/>
                    <a:pt x="259" y="323"/>
                    <a:pt x="259" y="323"/>
                  </a:cubicBezTo>
                  <a:cubicBezTo>
                    <a:pt x="260" y="323"/>
                    <a:pt x="260" y="323"/>
                    <a:pt x="260" y="323"/>
                  </a:cubicBezTo>
                  <a:close/>
                  <a:moveTo>
                    <a:pt x="260" y="365"/>
                  </a:moveTo>
                  <a:cubicBezTo>
                    <a:pt x="260" y="374"/>
                    <a:pt x="260" y="374"/>
                    <a:pt x="260" y="374"/>
                  </a:cubicBezTo>
                  <a:cubicBezTo>
                    <a:pt x="259" y="374"/>
                    <a:pt x="259" y="374"/>
                    <a:pt x="259" y="374"/>
                  </a:cubicBezTo>
                  <a:cubicBezTo>
                    <a:pt x="259" y="364"/>
                    <a:pt x="259" y="364"/>
                    <a:pt x="259" y="364"/>
                  </a:cubicBezTo>
                  <a:cubicBezTo>
                    <a:pt x="260" y="365"/>
                    <a:pt x="260" y="365"/>
                    <a:pt x="260" y="365"/>
                  </a:cubicBezTo>
                  <a:close/>
                  <a:moveTo>
                    <a:pt x="260" y="426"/>
                  </a:moveTo>
                  <a:cubicBezTo>
                    <a:pt x="260" y="458"/>
                    <a:pt x="260" y="458"/>
                    <a:pt x="260" y="458"/>
                  </a:cubicBezTo>
                  <a:cubicBezTo>
                    <a:pt x="259" y="457"/>
                    <a:pt x="259" y="457"/>
                    <a:pt x="259" y="457"/>
                  </a:cubicBezTo>
                  <a:cubicBezTo>
                    <a:pt x="259" y="438"/>
                    <a:pt x="259" y="438"/>
                    <a:pt x="259" y="438"/>
                  </a:cubicBezTo>
                  <a:cubicBezTo>
                    <a:pt x="260" y="436"/>
                    <a:pt x="260" y="436"/>
                    <a:pt x="260" y="436"/>
                  </a:cubicBezTo>
                  <a:cubicBezTo>
                    <a:pt x="259" y="436"/>
                    <a:pt x="259" y="436"/>
                    <a:pt x="259" y="436"/>
                  </a:cubicBezTo>
                  <a:cubicBezTo>
                    <a:pt x="259" y="426"/>
                    <a:pt x="259" y="426"/>
                    <a:pt x="259" y="426"/>
                  </a:cubicBezTo>
                  <a:cubicBezTo>
                    <a:pt x="260" y="426"/>
                    <a:pt x="260" y="426"/>
                    <a:pt x="260" y="426"/>
                  </a:cubicBezTo>
                  <a:close/>
                  <a:moveTo>
                    <a:pt x="260" y="462"/>
                  </a:moveTo>
                  <a:cubicBezTo>
                    <a:pt x="260" y="466"/>
                    <a:pt x="260" y="466"/>
                    <a:pt x="260" y="466"/>
                  </a:cubicBezTo>
                  <a:cubicBezTo>
                    <a:pt x="259" y="466"/>
                    <a:pt x="259" y="466"/>
                    <a:pt x="259" y="466"/>
                  </a:cubicBezTo>
                  <a:cubicBezTo>
                    <a:pt x="259" y="462"/>
                    <a:pt x="259" y="462"/>
                    <a:pt x="259" y="462"/>
                  </a:cubicBezTo>
                  <a:cubicBezTo>
                    <a:pt x="260" y="462"/>
                    <a:pt x="260" y="462"/>
                    <a:pt x="260" y="462"/>
                  </a:cubicBezTo>
                  <a:close/>
                  <a:moveTo>
                    <a:pt x="260" y="467"/>
                  </a:moveTo>
                  <a:cubicBezTo>
                    <a:pt x="260" y="472"/>
                    <a:pt x="260" y="472"/>
                    <a:pt x="260" y="472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68"/>
                    <a:pt x="259" y="468"/>
                    <a:pt x="259" y="468"/>
                  </a:cubicBezTo>
                  <a:cubicBezTo>
                    <a:pt x="260" y="467"/>
                    <a:pt x="260" y="467"/>
                    <a:pt x="260" y="467"/>
                  </a:cubicBezTo>
                  <a:close/>
                  <a:moveTo>
                    <a:pt x="260" y="473"/>
                  </a:moveTo>
                  <a:cubicBezTo>
                    <a:pt x="260" y="476"/>
                    <a:pt x="260" y="476"/>
                    <a:pt x="260" y="476"/>
                  </a:cubicBezTo>
                  <a:cubicBezTo>
                    <a:pt x="259" y="477"/>
                    <a:pt x="259" y="477"/>
                    <a:pt x="259" y="477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60" y="473"/>
                    <a:pt x="260" y="473"/>
                    <a:pt x="260" y="473"/>
                  </a:cubicBezTo>
                  <a:close/>
                  <a:moveTo>
                    <a:pt x="260" y="480"/>
                  </a:moveTo>
                  <a:cubicBezTo>
                    <a:pt x="260" y="485"/>
                    <a:pt x="260" y="485"/>
                    <a:pt x="260" y="485"/>
                  </a:cubicBezTo>
                  <a:cubicBezTo>
                    <a:pt x="259" y="484"/>
                    <a:pt x="259" y="484"/>
                    <a:pt x="259" y="484"/>
                  </a:cubicBezTo>
                  <a:cubicBezTo>
                    <a:pt x="259" y="479"/>
                    <a:pt x="259" y="479"/>
                    <a:pt x="259" y="479"/>
                  </a:cubicBezTo>
                  <a:cubicBezTo>
                    <a:pt x="260" y="480"/>
                    <a:pt x="260" y="480"/>
                    <a:pt x="260" y="480"/>
                  </a:cubicBezTo>
                  <a:close/>
                  <a:moveTo>
                    <a:pt x="260" y="485"/>
                  </a:moveTo>
                  <a:cubicBezTo>
                    <a:pt x="260" y="499"/>
                    <a:pt x="260" y="499"/>
                    <a:pt x="260" y="499"/>
                  </a:cubicBezTo>
                  <a:cubicBezTo>
                    <a:pt x="259" y="500"/>
                    <a:pt x="259" y="500"/>
                    <a:pt x="259" y="500"/>
                  </a:cubicBezTo>
                  <a:cubicBezTo>
                    <a:pt x="259" y="490"/>
                    <a:pt x="259" y="490"/>
                    <a:pt x="259" y="490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59" y="489"/>
                    <a:pt x="259" y="489"/>
                    <a:pt x="259" y="489"/>
                  </a:cubicBezTo>
                  <a:cubicBezTo>
                    <a:pt x="259" y="485"/>
                    <a:pt x="259" y="485"/>
                    <a:pt x="259" y="485"/>
                  </a:cubicBezTo>
                  <a:cubicBezTo>
                    <a:pt x="260" y="485"/>
                    <a:pt x="260" y="485"/>
                    <a:pt x="260" y="485"/>
                  </a:cubicBezTo>
                  <a:close/>
                  <a:moveTo>
                    <a:pt x="260" y="501"/>
                  </a:moveTo>
                  <a:cubicBezTo>
                    <a:pt x="260" y="505"/>
                    <a:pt x="260" y="505"/>
                    <a:pt x="260" y="505"/>
                  </a:cubicBezTo>
                  <a:cubicBezTo>
                    <a:pt x="259" y="505"/>
                    <a:pt x="259" y="505"/>
                    <a:pt x="259" y="505"/>
                  </a:cubicBezTo>
                  <a:cubicBezTo>
                    <a:pt x="259" y="501"/>
                    <a:pt x="259" y="501"/>
                    <a:pt x="259" y="501"/>
                  </a:cubicBezTo>
                  <a:cubicBezTo>
                    <a:pt x="260" y="501"/>
                    <a:pt x="260" y="501"/>
                    <a:pt x="260" y="501"/>
                  </a:cubicBezTo>
                  <a:close/>
                  <a:moveTo>
                    <a:pt x="260" y="507"/>
                  </a:moveTo>
                  <a:cubicBezTo>
                    <a:pt x="260" y="521"/>
                    <a:pt x="260" y="521"/>
                    <a:pt x="260" y="521"/>
                  </a:cubicBezTo>
                  <a:cubicBezTo>
                    <a:pt x="259" y="521"/>
                    <a:pt x="259" y="521"/>
                    <a:pt x="259" y="521"/>
                  </a:cubicBezTo>
                  <a:cubicBezTo>
                    <a:pt x="259" y="507"/>
                    <a:pt x="259" y="507"/>
                    <a:pt x="259" y="507"/>
                  </a:cubicBezTo>
                  <a:cubicBezTo>
                    <a:pt x="260" y="507"/>
                    <a:pt x="260" y="507"/>
                    <a:pt x="260" y="507"/>
                  </a:cubicBezTo>
                  <a:close/>
                  <a:moveTo>
                    <a:pt x="260" y="529"/>
                  </a:moveTo>
                  <a:cubicBezTo>
                    <a:pt x="260" y="542"/>
                    <a:pt x="260" y="542"/>
                    <a:pt x="260" y="542"/>
                  </a:cubicBezTo>
                  <a:cubicBezTo>
                    <a:pt x="259" y="540"/>
                    <a:pt x="259" y="540"/>
                    <a:pt x="259" y="540"/>
                  </a:cubicBezTo>
                  <a:cubicBezTo>
                    <a:pt x="259" y="527"/>
                    <a:pt x="259" y="527"/>
                    <a:pt x="259" y="527"/>
                  </a:cubicBezTo>
                  <a:cubicBezTo>
                    <a:pt x="260" y="529"/>
                    <a:pt x="260" y="529"/>
                    <a:pt x="260" y="529"/>
                  </a:cubicBezTo>
                  <a:close/>
                  <a:moveTo>
                    <a:pt x="260" y="544"/>
                  </a:moveTo>
                  <a:cubicBezTo>
                    <a:pt x="260" y="548"/>
                    <a:pt x="260" y="548"/>
                    <a:pt x="260" y="548"/>
                  </a:cubicBezTo>
                  <a:cubicBezTo>
                    <a:pt x="259" y="548"/>
                    <a:pt x="259" y="548"/>
                    <a:pt x="259" y="548"/>
                  </a:cubicBezTo>
                  <a:cubicBezTo>
                    <a:pt x="259" y="544"/>
                    <a:pt x="259" y="544"/>
                    <a:pt x="259" y="544"/>
                  </a:cubicBezTo>
                  <a:cubicBezTo>
                    <a:pt x="260" y="544"/>
                    <a:pt x="260" y="544"/>
                    <a:pt x="260" y="544"/>
                  </a:cubicBezTo>
                  <a:close/>
                  <a:moveTo>
                    <a:pt x="260" y="566"/>
                  </a:moveTo>
                  <a:cubicBezTo>
                    <a:pt x="260" y="571"/>
                    <a:pt x="260" y="571"/>
                    <a:pt x="260" y="571"/>
                  </a:cubicBezTo>
                  <a:cubicBezTo>
                    <a:pt x="259" y="570"/>
                    <a:pt x="259" y="570"/>
                    <a:pt x="259" y="570"/>
                  </a:cubicBezTo>
                  <a:cubicBezTo>
                    <a:pt x="259" y="565"/>
                    <a:pt x="259" y="565"/>
                    <a:pt x="259" y="565"/>
                  </a:cubicBezTo>
                  <a:cubicBezTo>
                    <a:pt x="260" y="566"/>
                    <a:pt x="260" y="566"/>
                    <a:pt x="260" y="566"/>
                  </a:cubicBezTo>
                  <a:close/>
                  <a:moveTo>
                    <a:pt x="260" y="578"/>
                  </a:moveTo>
                  <a:cubicBezTo>
                    <a:pt x="260" y="581"/>
                    <a:pt x="260" y="581"/>
                    <a:pt x="260" y="581"/>
                  </a:cubicBezTo>
                  <a:cubicBezTo>
                    <a:pt x="259" y="581"/>
                    <a:pt x="259" y="581"/>
                    <a:pt x="259" y="581"/>
                  </a:cubicBezTo>
                  <a:cubicBezTo>
                    <a:pt x="259" y="578"/>
                    <a:pt x="259" y="578"/>
                    <a:pt x="259" y="578"/>
                  </a:cubicBezTo>
                  <a:cubicBezTo>
                    <a:pt x="260" y="578"/>
                    <a:pt x="260" y="578"/>
                    <a:pt x="260" y="578"/>
                  </a:cubicBezTo>
                  <a:close/>
                  <a:moveTo>
                    <a:pt x="260" y="594"/>
                  </a:moveTo>
                  <a:cubicBezTo>
                    <a:pt x="260" y="607"/>
                    <a:pt x="260" y="607"/>
                    <a:pt x="260" y="607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59" y="602"/>
                    <a:pt x="259" y="602"/>
                    <a:pt x="259" y="602"/>
                  </a:cubicBezTo>
                  <a:cubicBezTo>
                    <a:pt x="260" y="602"/>
                    <a:pt x="260" y="602"/>
                    <a:pt x="260" y="602"/>
                  </a:cubicBezTo>
                  <a:cubicBezTo>
                    <a:pt x="259" y="602"/>
                    <a:pt x="259" y="602"/>
                    <a:pt x="259" y="602"/>
                  </a:cubicBezTo>
                  <a:cubicBezTo>
                    <a:pt x="259" y="592"/>
                    <a:pt x="259" y="592"/>
                    <a:pt x="259" y="592"/>
                  </a:cubicBezTo>
                  <a:cubicBezTo>
                    <a:pt x="260" y="594"/>
                    <a:pt x="260" y="594"/>
                    <a:pt x="260" y="594"/>
                  </a:cubicBezTo>
                  <a:close/>
                  <a:moveTo>
                    <a:pt x="260" y="607"/>
                  </a:moveTo>
                  <a:cubicBezTo>
                    <a:pt x="259" y="607"/>
                    <a:pt x="259" y="607"/>
                    <a:pt x="259" y="607"/>
                  </a:cubicBezTo>
                  <a:cubicBezTo>
                    <a:pt x="259" y="611"/>
                    <a:pt x="259" y="611"/>
                    <a:pt x="259" y="611"/>
                  </a:cubicBezTo>
                  <a:cubicBezTo>
                    <a:pt x="260" y="611"/>
                    <a:pt x="260" y="611"/>
                    <a:pt x="260" y="611"/>
                  </a:cubicBezTo>
                  <a:cubicBezTo>
                    <a:pt x="260" y="607"/>
                    <a:pt x="260" y="607"/>
                    <a:pt x="260" y="607"/>
                  </a:cubicBezTo>
                  <a:close/>
                  <a:moveTo>
                    <a:pt x="260" y="619"/>
                  </a:moveTo>
                  <a:cubicBezTo>
                    <a:pt x="260" y="631"/>
                    <a:pt x="260" y="631"/>
                    <a:pt x="260" y="631"/>
                  </a:cubicBezTo>
                  <a:cubicBezTo>
                    <a:pt x="259" y="633"/>
                    <a:pt x="259" y="633"/>
                    <a:pt x="259" y="633"/>
                  </a:cubicBezTo>
                  <a:cubicBezTo>
                    <a:pt x="259" y="621"/>
                    <a:pt x="259" y="621"/>
                    <a:pt x="259" y="621"/>
                  </a:cubicBezTo>
                  <a:lnTo>
                    <a:pt x="260" y="619"/>
                  </a:lnTo>
                  <a:close/>
                  <a:moveTo>
                    <a:pt x="259" y="323"/>
                  </a:moveTo>
                  <a:cubicBezTo>
                    <a:pt x="259" y="335"/>
                    <a:pt x="259" y="335"/>
                    <a:pt x="259" y="335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8" y="328"/>
                    <a:pt x="258" y="328"/>
                    <a:pt x="258" y="328"/>
                  </a:cubicBezTo>
                  <a:cubicBezTo>
                    <a:pt x="258" y="324"/>
                    <a:pt x="258" y="324"/>
                    <a:pt x="258" y="324"/>
                  </a:cubicBezTo>
                  <a:cubicBezTo>
                    <a:pt x="259" y="323"/>
                    <a:pt x="259" y="323"/>
                    <a:pt x="259" y="323"/>
                  </a:cubicBezTo>
                  <a:close/>
                  <a:moveTo>
                    <a:pt x="259" y="343"/>
                  </a:moveTo>
                  <a:cubicBezTo>
                    <a:pt x="259" y="347"/>
                    <a:pt x="259" y="347"/>
                    <a:pt x="259" y="347"/>
                  </a:cubicBezTo>
                  <a:cubicBezTo>
                    <a:pt x="258" y="346"/>
                    <a:pt x="258" y="346"/>
                    <a:pt x="258" y="346"/>
                  </a:cubicBezTo>
                  <a:cubicBezTo>
                    <a:pt x="258" y="343"/>
                    <a:pt x="258" y="343"/>
                    <a:pt x="258" y="343"/>
                  </a:cubicBezTo>
                  <a:cubicBezTo>
                    <a:pt x="259" y="343"/>
                    <a:pt x="259" y="343"/>
                    <a:pt x="259" y="343"/>
                  </a:cubicBezTo>
                  <a:close/>
                  <a:moveTo>
                    <a:pt x="259" y="364"/>
                  </a:moveTo>
                  <a:cubicBezTo>
                    <a:pt x="259" y="374"/>
                    <a:pt x="259" y="374"/>
                    <a:pt x="259" y="374"/>
                  </a:cubicBezTo>
                  <a:cubicBezTo>
                    <a:pt x="258" y="375"/>
                    <a:pt x="258" y="375"/>
                    <a:pt x="258" y="375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59" y="371"/>
                    <a:pt x="259" y="371"/>
                    <a:pt x="259" y="371"/>
                  </a:cubicBezTo>
                  <a:cubicBezTo>
                    <a:pt x="258" y="370"/>
                    <a:pt x="258" y="370"/>
                    <a:pt x="258" y="370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9" y="364"/>
                    <a:pt x="259" y="364"/>
                    <a:pt x="259" y="364"/>
                  </a:cubicBezTo>
                  <a:close/>
                  <a:moveTo>
                    <a:pt x="259" y="426"/>
                  </a:moveTo>
                  <a:cubicBezTo>
                    <a:pt x="259" y="436"/>
                    <a:pt x="259" y="436"/>
                    <a:pt x="259" y="436"/>
                  </a:cubicBezTo>
                  <a:cubicBezTo>
                    <a:pt x="258" y="438"/>
                    <a:pt x="258" y="438"/>
                    <a:pt x="258" y="438"/>
                  </a:cubicBezTo>
                  <a:cubicBezTo>
                    <a:pt x="258" y="430"/>
                    <a:pt x="258" y="430"/>
                    <a:pt x="258" y="430"/>
                  </a:cubicBezTo>
                  <a:cubicBezTo>
                    <a:pt x="259" y="430"/>
                    <a:pt x="259" y="430"/>
                    <a:pt x="259" y="430"/>
                  </a:cubicBezTo>
                  <a:cubicBezTo>
                    <a:pt x="258" y="429"/>
                    <a:pt x="258" y="429"/>
                    <a:pt x="258" y="429"/>
                  </a:cubicBezTo>
                  <a:cubicBezTo>
                    <a:pt x="258" y="424"/>
                    <a:pt x="258" y="424"/>
                    <a:pt x="258" y="424"/>
                  </a:cubicBezTo>
                  <a:cubicBezTo>
                    <a:pt x="259" y="426"/>
                    <a:pt x="259" y="426"/>
                    <a:pt x="259" y="426"/>
                  </a:cubicBezTo>
                  <a:close/>
                  <a:moveTo>
                    <a:pt x="259" y="438"/>
                  </a:moveTo>
                  <a:cubicBezTo>
                    <a:pt x="259" y="457"/>
                    <a:pt x="259" y="457"/>
                    <a:pt x="259" y="457"/>
                  </a:cubicBezTo>
                  <a:cubicBezTo>
                    <a:pt x="259" y="457"/>
                    <a:pt x="259" y="457"/>
                    <a:pt x="259" y="457"/>
                  </a:cubicBezTo>
                  <a:cubicBezTo>
                    <a:pt x="258" y="462"/>
                    <a:pt x="258" y="462"/>
                    <a:pt x="258" y="462"/>
                  </a:cubicBezTo>
                  <a:cubicBezTo>
                    <a:pt x="258" y="445"/>
                    <a:pt x="258" y="445"/>
                    <a:pt x="258" y="445"/>
                  </a:cubicBezTo>
                  <a:cubicBezTo>
                    <a:pt x="258" y="444"/>
                    <a:pt x="258" y="444"/>
                    <a:pt x="258" y="444"/>
                  </a:cubicBezTo>
                  <a:cubicBezTo>
                    <a:pt x="258" y="444"/>
                    <a:pt x="258" y="444"/>
                    <a:pt x="258" y="444"/>
                  </a:cubicBezTo>
                  <a:cubicBezTo>
                    <a:pt x="258" y="441"/>
                    <a:pt x="258" y="441"/>
                    <a:pt x="258" y="441"/>
                  </a:cubicBezTo>
                  <a:cubicBezTo>
                    <a:pt x="259" y="441"/>
                    <a:pt x="259" y="441"/>
                    <a:pt x="259" y="441"/>
                  </a:cubicBezTo>
                  <a:cubicBezTo>
                    <a:pt x="259" y="438"/>
                    <a:pt x="259" y="438"/>
                    <a:pt x="259" y="438"/>
                  </a:cubicBezTo>
                  <a:close/>
                  <a:moveTo>
                    <a:pt x="259" y="462"/>
                  </a:moveTo>
                  <a:cubicBezTo>
                    <a:pt x="259" y="466"/>
                    <a:pt x="259" y="466"/>
                    <a:pt x="259" y="466"/>
                  </a:cubicBezTo>
                  <a:cubicBezTo>
                    <a:pt x="258" y="466"/>
                    <a:pt x="258" y="466"/>
                    <a:pt x="258" y="466"/>
                  </a:cubicBezTo>
                  <a:cubicBezTo>
                    <a:pt x="258" y="463"/>
                    <a:pt x="258" y="463"/>
                    <a:pt x="258" y="463"/>
                  </a:cubicBezTo>
                  <a:cubicBezTo>
                    <a:pt x="259" y="462"/>
                    <a:pt x="259" y="462"/>
                    <a:pt x="259" y="462"/>
                  </a:cubicBezTo>
                  <a:close/>
                  <a:moveTo>
                    <a:pt x="259" y="468"/>
                  </a:moveTo>
                  <a:cubicBezTo>
                    <a:pt x="259" y="473"/>
                    <a:pt x="259" y="473"/>
                    <a:pt x="259" y="473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59" y="473"/>
                    <a:pt x="259" y="473"/>
                    <a:pt x="259" y="473"/>
                  </a:cubicBezTo>
                  <a:cubicBezTo>
                    <a:pt x="259" y="477"/>
                    <a:pt x="259" y="477"/>
                    <a:pt x="259" y="477"/>
                  </a:cubicBezTo>
                  <a:cubicBezTo>
                    <a:pt x="258" y="477"/>
                    <a:pt x="258" y="477"/>
                    <a:pt x="258" y="477"/>
                  </a:cubicBezTo>
                  <a:cubicBezTo>
                    <a:pt x="258" y="469"/>
                    <a:pt x="258" y="469"/>
                    <a:pt x="258" y="469"/>
                  </a:cubicBezTo>
                  <a:cubicBezTo>
                    <a:pt x="259" y="468"/>
                    <a:pt x="259" y="468"/>
                    <a:pt x="259" y="468"/>
                  </a:cubicBezTo>
                  <a:close/>
                  <a:moveTo>
                    <a:pt x="259" y="479"/>
                  </a:moveTo>
                  <a:cubicBezTo>
                    <a:pt x="259" y="484"/>
                    <a:pt x="259" y="484"/>
                    <a:pt x="259" y="484"/>
                  </a:cubicBezTo>
                  <a:cubicBezTo>
                    <a:pt x="258" y="483"/>
                    <a:pt x="258" y="483"/>
                    <a:pt x="258" y="483"/>
                  </a:cubicBezTo>
                  <a:cubicBezTo>
                    <a:pt x="258" y="478"/>
                    <a:pt x="258" y="478"/>
                    <a:pt x="258" y="478"/>
                  </a:cubicBezTo>
                  <a:cubicBezTo>
                    <a:pt x="259" y="479"/>
                    <a:pt x="259" y="479"/>
                    <a:pt x="259" y="479"/>
                  </a:cubicBezTo>
                  <a:close/>
                  <a:moveTo>
                    <a:pt x="259" y="485"/>
                  </a:moveTo>
                  <a:cubicBezTo>
                    <a:pt x="259" y="489"/>
                    <a:pt x="259" y="489"/>
                    <a:pt x="259" y="489"/>
                  </a:cubicBezTo>
                  <a:cubicBezTo>
                    <a:pt x="258" y="490"/>
                    <a:pt x="258" y="490"/>
                    <a:pt x="258" y="490"/>
                  </a:cubicBezTo>
                  <a:cubicBezTo>
                    <a:pt x="258" y="486"/>
                    <a:pt x="258" y="486"/>
                    <a:pt x="258" y="486"/>
                  </a:cubicBezTo>
                  <a:cubicBezTo>
                    <a:pt x="259" y="485"/>
                    <a:pt x="259" y="485"/>
                    <a:pt x="259" y="485"/>
                  </a:cubicBezTo>
                  <a:close/>
                  <a:moveTo>
                    <a:pt x="259" y="490"/>
                  </a:moveTo>
                  <a:cubicBezTo>
                    <a:pt x="259" y="500"/>
                    <a:pt x="259" y="500"/>
                    <a:pt x="259" y="500"/>
                  </a:cubicBezTo>
                  <a:cubicBezTo>
                    <a:pt x="259" y="501"/>
                    <a:pt x="259" y="501"/>
                    <a:pt x="259" y="501"/>
                  </a:cubicBezTo>
                  <a:cubicBezTo>
                    <a:pt x="259" y="501"/>
                    <a:pt x="259" y="501"/>
                    <a:pt x="259" y="501"/>
                  </a:cubicBezTo>
                  <a:cubicBezTo>
                    <a:pt x="259" y="505"/>
                    <a:pt x="259" y="505"/>
                    <a:pt x="259" y="505"/>
                  </a:cubicBezTo>
                  <a:cubicBezTo>
                    <a:pt x="258" y="506"/>
                    <a:pt x="258" y="506"/>
                    <a:pt x="258" y="506"/>
                  </a:cubicBezTo>
                  <a:cubicBezTo>
                    <a:pt x="259" y="507"/>
                    <a:pt x="259" y="507"/>
                    <a:pt x="259" y="507"/>
                  </a:cubicBezTo>
                  <a:cubicBezTo>
                    <a:pt x="259" y="521"/>
                    <a:pt x="259" y="521"/>
                    <a:pt x="259" y="521"/>
                  </a:cubicBezTo>
                  <a:cubicBezTo>
                    <a:pt x="258" y="519"/>
                    <a:pt x="258" y="519"/>
                    <a:pt x="258" y="519"/>
                  </a:cubicBezTo>
                  <a:cubicBezTo>
                    <a:pt x="258" y="494"/>
                    <a:pt x="258" y="494"/>
                    <a:pt x="258" y="494"/>
                  </a:cubicBezTo>
                  <a:cubicBezTo>
                    <a:pt x="259" y="490"/>
                    <a:pt x="259" y="490"/>
                    <a:pt x="259" y="490"/>
                  </a:cubicBezTo>
                  <a:close/>
                  <a:moveTo>
                    <a:pt x="259" y="527"/>
                  </a:moveTo>
                  <a:cubicBezTo>
                    <a:pt x="259" y="540"/>
                    <a:pt x="259" y="540"/>
                    <a:pt x="259" y="540"/>
                  </a:cubicBezTo>
                  <a:cubicBezTo>
                    <a:pt x="258" y="535"/>
                    <a:pt x="258" y="535"/>
                    <a:pt x="258" y="535"/>
                  </a:cubicBezTo>
                  <a:cubicBezTo>
                    <a:pt x="258" y="522"/>
                    <a:pt x="258" y="522"/>
                    <a:pt x="258" y="522"/>
                  </a:cubicBezTo>
                  <a:cubicBezTo>
                    <a:pt x="259" y="527"/>
                    <a:pt x="259" y="527"/>
                    <a:pt x="259" y="527"/>
                  </a:cubicBezTo>
                  <a:close/>
                  <a:moveTo>
                    <a:pt x="259" y="544"/>
                  </a:moveTo>
                  <a:cubicBezTo>
                    <a:pt x="259" y="548"/>
                    <a:pt x="259" y="548"/>
                    <a:pt x="259" y="548"/>
                  </a:cubicBezTo>
                  <a:cubicBezTo>
                    <a:pt x="258" y="548"/>
                    <a:pt x="258" y="548"/>
                    <a:pt x="258" y="548"/>
                  </a:cubicBezTo>
                  <a:cubicBezTo>
                    <a:pt x="258" y="545"/>
                    <a:pt x="258" y="545"/>
                    <a:pt x="258" y="545"/>
                  </a:cubicBezTo>
                  <a:cubicBezTo>
                    <a:pt x="259" y="544"/>
                    <a:pt x="259" y="544"/>
                    <a:pt x="259" y="544"/>
                  </a:cubicBezTo>
                  <a:close/>
                  <a:moveTo>
                    <a:pt x="259" y="565"/>
                  </a:moveTo>
                  <a:cubicBezTo>
                    <a:pt x="259" y="570"/>
                    <a:pt x="259" y="570"/>
                    <a:pt x="259" y="570"/>
                  </a:cubicBezTo>
                  <a:cubicBezTo>
                    <a:pt x="258" y="569"/>
                    <a:pt x="258" y="569"/>
                    <a:pt x="258" y="569"/>
                  </a:cubicBezTo>
                  <a:cubicBezTo>
                    <a:pt x="258" y="564"/>
                    <a:pt x="258" y="564"/>
                    <a:pt x="258" y="564"/>
                  </a:cubicBezTo>
                  <a:cubicBezTo>
                    <a:pt x="259" y="565"/>
                    <a:pt x="259" y="565"/>
                    <a:pt x="259" y="565"/>
                  </a:cubicBezTo>
                  <a:close/>
                  <a:moveTo>
                    <a:pt x="259" y="578"/>
                  </a:moveTo>
                  <a:cubicBezTo>
                    <a:pt x="259" y="581"/>
                    <a:pt x="259" y="581"/>
                    <a:pt x="259" y="581"/>
                  </a:cubicBezTo>
                  <a:cubicBezTo>
                    <a:pt x="258" y="581"/>
                    <a:pt x="258" y="581"/>
                    <a:pt x="258" y="581"/>
                  </a:cubicBezTo>
                  <a:cubicBezTo>
                    <a:pt x="258" y="578"/>
                    <a:pt x="258" y="578"/>
                    <a:pt x="258" y="578"/>
                  </a:cubicBezTo>
                  <a:cubicBezTo>
                    <a:pt x="259" y="578"/>
                    <a:pt x="259" y="578"/>
                    <a:pt x="259" y="578"/>
                  </a:cubicBezTo>
                  <a:close/>
                  <a:moveTo>
                    <a:pt x="259" y="592"/>
                  </a:moveTo>
                  <a:cubicBezTo>
                    <a:pt x="259" y="602"/>
                    <a:pt x="259" y="602"/>
                    <a:pt x="259" y="602"/>
                  </a:cubicBezTo>
                  <a:cubicBezTo>
                    <a:pt x="258" y="598"/>
                    <a:pt x="258" y="598"/>
                    <a:pt x="258" y="598"/>
                  </a:cubicBezTo>
                  <a:cubicBezTo>
                    <a:pt x="258" y="589"/>
                    <a:pt x="258" y="589"/>
                    <a:pt x="258" y="589"/>
                  </a:cubicBezTo>
                  <a:cubicBezTo>
                    <a:pt x="259" y="592"/>
                    <a:pt x="259" y="592"/>
                    <a:pt x="259" y="592"/>
                  </a:cubicBezTo>
                  <a:close/>
                  <a:moveTo>
                    <a:pt x="259" y="602"/>
                  </a:moveTo>
                  <a:cubicBezTo>
                    <a:pt x="258" y="601"/>
                    <a:pt x="258" y="601"/>
                    <a:pt x="258" y="601"/>
                  </a:cubicBezTo>
                  <a:cubicBezTo>
                    <a:pt x="258" y="606"/>
                    <a:pt x="258" y="606"/>
                    <a:pt x="258" y="606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59" y="602"/>
                    <a:pt x="259" y="602"/>
                    <a:pt x="259" y="602"/>
                  </a:cubicBezTo>
                  <a:close/>
                  <a:moveTo>
                    <a:pt x="259" y="607"/>
                  </a:moveTo>
                  <a:cubicBezTo>
                    <a:pt x="259" y="611"/>
                    <a:pt x="259" y="611"/>
                    <a:pt x="259" y="611"/>
                  </a:cubicBezTo>
                  <a:cubicBezTo>
                    <a:pt x="258" y="611"/>
                    <a:pt x="258" y="611"/>
                    <a:pt x="258" y="611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59" y="607"/>
                    <a:pt x="259" y="607"/>
                    <a:pt x="259" y="607"/>
                  </a:cubicBezTo>
                  <a:close/>
                  <a:moveTo>
                    <a:pt x="259" y="621"/>
                  </a:moveTo>
                  <a:cubicBezTo>
                    <a:pt x="259" y="633"/>
                    <a:pt x="259" y="633"/>
                    <a:pt x="259" y="633"/>
                  </a:cubicBezTo>
                  <a:cubicBezTo>
                    <a:pt x="258" y="638"/>
                    <a:pt x="258" y="638"/>
                    <a:pt x="258" y="638"/>
                  </a:cubicBezTo>
                  <a:cubicBezTo>
                    <a:pt x="258" y="625"/>
                    <a:pt x="258" y="625"/>
                    <a:pt x="258" y="625"/>
                  </a:cubicBezTo>
                  <a:lnTo>
                    <a:pt x="259" y="621"/>
                  </a:lnTo>
                  <a:close/>
                  <a:moveTo>
                    <a:pt x="258" y="324"/>
                  </a:moveTo>
                  <a:cubicBezTo>
                    <a:pt x="258" y="328"/>
                    <a:pt x="258" y="328"/>
                    <a:pt x="258" y="328"/>
                  </a:cubicBezTo>
                  <a:cubicBezTo>
                    <a:pt x="256" y="329"/>
                    <a:pt x="256" y="329"/>
                    <a:pt x="256" y="329"/>
                  </a:cubicBezTo>
                  <a:cubicBezTo>
                    <a:pt x="256" y="325"/>
                    <a:pt x="256" y="325"/>
                    <a:pt x="256" y="325"/>
                  </a:cubicBezTo>
                  <a:cubicBezTo>
                    <a:pt x="258" y="324"/>
                    <a:pt x="258" y="324"/>
                    <a:pt x="258" y="324"/>
                  </a:cubicBezTo>
                  <a:close/>
                  <a:moveTo>
                    <a:pt x="258" y="343"/>
                  </a:moveTo>
                  <a:cubicBezTo>
                    <a:pt x="258" y="346"/>
                    <a:pt x="258" y="346"/>
                    <a:pt x="258" y="346"/>
                  </a:cubicBezTo>
                  <a:cubicBezTo>
                    <a:pt x="256" y="346"/>
                    <a:pt x="256" y="346"/>
                    <a:pt x="256" y="346"/>
                  </a:cubicBezTo>
                  <a:cubicBezTo>
                    <a:pt x="256" y="343"/>
                    <a:pt x="256" y="343"/>
                    <a:pt x="256" y="343"/>
                  </a:cubicBezTo>
                  <a:cubicBezTo>
                    <a:pt x="258" y="343"/>
                    <a:pt x="258" y="343"/>
                    <a:pt x="258" y="343"/>
                  </a:cubicBezTo>
                  <a:close/>
                  <a:moveTo>
                    <a:pt x="258" y="363"/>
                  </a:moveTo>
                  <a:cubicBezTo>
                    <a:pt x="258" y="370"/>
                    <a:pt x="258" y="370"/>
                    <a:pt x="258" y="370"/>
                  </a:cubicBezTo>
                  <a:cubicBezTo>
                    <a:pt x="256" y="370"/>
                    <a:pt x="256" y="370"/>
                    <a:pt x="256" y="370"/>
                  </a:cubicBezTo>
                  <a:cubicBezTo>
                    <a:pt x="256" y="366"/>
                    <a:pt x="256" y="366"/>
                    <a:pt x="256" y="366"/>
                  </a:cubicBezTo>
                  <a:cubicBezTo>
                    <a:pt x="257" y="366"/>
                    <a:pt x="257" y="366"/>
                    <a:pt x="257" y="366"/>
                  </a:cubicBezTo>
                  <a:cubicBezTo>
                    <a:pt x="256" y="366"/>
                    <a:pt x="256" y="366"/>
                    <a:pt x="256" y="366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8" y="363"/>
                    <a:pt x="258" y="363"/>
                    <a:pt x="258" y="363"/>
                  </a:cubicBezTo>
                  <a:close/>
                  <a:moveTo>
                    <a:pt x="258" y="371"/>
                  </a:moveTo>
                  <a:cubicBezTo>
                    <a:pt x="258" y="375"/>
                    <a:pt x="258" y="375"/>
                    <a:pt x="258" y="375"/>
                  </a:cubicBezTo>
                  <a:cubicBezTo>
                    <a:pt x="256" y="376"/>
                    <a:pt x="256" y="376"/>
                    <a:pt x="256" y="376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8" y="371"/>
                    <a:pt x="258" y="371"/>
                    <a:pt x="258" y="371"/>
                  </a:cubicBezTo>
                  <a:close/>
                  <a:moveTo>
                    <a:pt x="258" y="424"/>
                  </a:moveTo>
                  <a:cubicBezTo>
                    <a:pt x="258" y="429"/>
                    <a:pt x="258" y="429"/>
                    <a:pt x="258" y="429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6" y="422"/>
                    <a:pt x="256" y="422"/>
                    <a:pt x="256" y="422"/>
                  </a:cubicBezTo>
                  <a:cubicBezTo>
                    <a:pt x="258" y="424"/>
                    <a:pt x="258" y="424"/>
                    <a:pt x="258" y="424"/>
                  </a:cubicBezTo>
                  <a:close/>
                  <a:moveTo>
                    <a:pt x="258" y="430"/>
                  </a:moveTo>
                  <a:cubicBezTo>
                    <a:pt x="258" y="438"/>
                    <a:pt x="258" y="438"/>
                    <a:pt x="258" y="438"/>
                  </a:cubicBezTo>
                  <a:cubicBezTo>
                    <a:pt x="256" y="439"/>
                    <a:pt x="256" y="439"/>
                    <a:pt x="256" y="439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0"/>
                    <a:pt x="256" y="430"/>
                    <a:pt x="256" y="430"/>
                  </a:cubicBezTo>
                  <a:cubicBezTo>
                    <a:pt x="258" y="430"/>
                    <a:pt x="258" y="430"/>
                    <a:pt x="258" y="430"/>
                  </a:cubicBezTo>
                  <a:close/>
                  <a:moveTo>
                    <a:pt x="258" y="441"/>
                  </a:moveTo>
                  <a:cubicBezTo>
                    <a:pt x="258" y="444"/>
                    <a:pt x="258" y="444"/>
                    <a:pt x="258" y="444"/>
                  </a:cubicBezTo>
                  <a:cubicBezTo>
                    <a:pt x="256" y="445"/>
                    <a:pt x="256" y="445"/>
                    <a:pt x="256" y="445"/>
                  </a:cubicBezTo>
                  <a:cubicBezTo>
                    <a:pt x="256" y="441"/>
                    <a:pt x="256" y="441"/>
                    <a:pt x="256" y="441"/>
                  </a:cubicBezTo>
                  <a:cubicBezTo>
                    <a:pt x="258" y="441"/>
                    <a:pt x="258" y="441"/>
                    <a:pt x="258" y="441"/>
                  </a:cubicBezTo>
                  <a:close/>
                  <a:moveTo>
                    <a:pt x="258" y="445"/>
                  </a:moveTo>
                  <a:cubicBezTo>
                    <a:pt x="258" y="462"/>
                    <a:pt x="258" y="462"/>
                    <a:pt x="258" y="462"/>
                  </a:cubicBezTo>
                  <a:cubicBezTo>
                    <a:pt x="258" y="463"/>
                    <a:pt x="258" y="463"/>
                    <a:pt x="258" y="463"/>
                  </a:cubicBezTo>
                  <a:cubicBezTo>
                    <a:pt x="258" y="463"/>
                    <a:pt x="258" y="463"/>
                    <a:pt x="258" y="463"/>
                  </a:cubicBezTo>
                  <a:cubicBezTo>
                    <a:pt x="258" y="466"/>
                    <a:pt x="258" y="466"/>
                    <a:pt x="258" y="466"/>
                  </a:cubicBezTo>
                  <a:cubicBezTo>
                    <a:pt x="257" y="466"/>
                    <a:pt x="257" y="466"/>
                    <a:pt x="257" y="466"/>
                  </a:cubicBezTo>
                  <a:cubicBezTo>
                    <a:pt x="256" y="471"/>
                    <a:pt x="256" y="471"/>
                    <a:pt x="256" y="471"/>
                  </a:cubicBezTo>
                  <a:cubicBezTo>
                    <a:pt x="258" y="469"/>
                    <a:pt x="258" y="469"/>
                    <a:pt x="258" y="469"/>
                  </a:cubicBezTo>
                  <a:cubicBezTo>
                    <a:pt x="258" y="477"/>
                    <a:pt x="258" y="477"/>
                    <a:pt x="258" y="477"/>
                  </a:cubicBezTo>
                  <a:cubicBezTo>
                    <a:pt x="257" y="477"/>
                    <a:pt x="257" y="477"/>
                    <a:pt x="257" y="477"/>
                  </a:cubicBezTo>
                  <a:cubicBezTo>
                    <a:pt x="258" y="478"/>
                    <a:pt x="258" y="478"/>
                    <a:pt x="258" y="478"/>
                  </a:cubicBezTo>
                  <a:cubicBezTo>
                    <a:pt x="258" y="483"/>
                    <a:pt x="258" y="483"/>
                    <a:pt x="258" y="483"/>
                  </a:cubicBezTo>
                  <a:cubicBezTo>
                    <a:pt x="256" y="481"/>
                    <a:pt x="256" y="481"/>
                    <a:pt x="256" y="481"/>
                  </a:cubicBezTo>
                  <a:cubicBezTo>
                    <a:pt x="256" y="449"/>
                    <a:pt x="256" y="449"/>
                    <a:pt x="256" y="449"/>
                  </a:cubicBezTo>
                  <a:cubicBezTo>
                    <a:pt x="257" y="450"/>
                    <a:pt x="257" y="450"/>
                    <a:pt x="257" y="450"/>
                  </a:cubicBezTo>
                  <a:cubicBezTo>
                    <a:pt x="258" y="445"/>
                    <a:pt x="258" y="445"/>
                    <a:pt x="258" y="445"/>
                  </a:cubicBezTo>
                  <a:close/>
                  <a:moveTo>
                    <a:pt x="258" y="486"/>
                  </a:moveTo>
                  <a:cubicBezTo>
                    <a:pt x="258" y="490"/>
                    <a:pt x="258" y="490"/>
                    <a:pt x="258" y="490"/>
                  </a:cubicBezTo>
                  <a:cubicBezTo>
                    <a:pt x="256" y="491"/>
                    <a:pt x="256" y="491"/>
                    <a:pt x="256" y="491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8" y="494"/>
                    <a:pt x="258" y="494"/>
                    <a:pt x="258" y="494"/>
                  </a:cubicBezTo>
                  <a:cubicBezTo>
                    <a:pt x="258" y="519"/>
                    <a:pt x="258" y="519"/>
                    <a:pt x="258" y="519"/>
                  </a:cubicBezTo>
                  <a:cubicBezTo>
                    <a:pt x="257" y="518"/>
                    <a:pt x="257" y="518"/>
                    <a:pt x="257" y="518"/>
                  </a:cubicBezTo>
                  <a:cubicBezTo>
                    <a:pt x="258" y="522"/>
                    <a:pt x="258" y="522"/>
                    <a:pt x="258" y="522"/>
                  </a:cubicBezTo>
                  <a:cubicBezTo>
                    <a:pt x="258" y="535"/>
                    <a:pt x="258" y="535"/>
                    <a:pt x="258" y="535"/>
                  </a:cubicBezTo>
                  <a:cubicBezTo>
                    <a:pt x="256" y="528"/>
                    <a:pt x="256" y="528"/>
                    <a:pt x="256" y="528"/>
                  </a:cubicBezTo>
                  <a:cubicBezTo>
                    <a:pt x="256" y="511"/>
                    <a:pt x="256" y="511"/>
                    <a:pt x="256" y="511"/>
                  </a:cubicBezTo>
                  <a:cubicBezTo>
                    <a:pt x="256" y="511"/>
                    <a:pt x="256" y="511"/>
                    <a:pt x="256" y="511"/>
                  </a:cubicBezTo>
                  <a:cubicBezTo>
                    <a:pt x="256" y="510"/>
                    <a:pt x="256" y="510"/>
                    <a:pt x="256" y="510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258" y="486"/>
                    <a:pt x="258" y="486"/>
                    <a:pt x="258" y="486"/>
                  </a:cubicBezTo>
                  <a:close/>
                  <a:moveTo>
                    <a:pt x="258" y="545"/>
                  </a:moveTo>
                  <a:cubicBezTo>
                    <a:pt x="258" y="548"/>
                    <a:pt x="258" y="548"/>
                    <a:pt x="258" y="548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5"/>
                    <a:pt x="256" y="545"/>
                    <a:pt x="256" y="545"/>
                  </a:cubicBezTo>
                  <a:cubicBezTo>
                    <a:pt x="258" y="545"/>
                    <a:pt x="258" y="545"/>
                    <a:pt x="258" y="545"/>
                  </a:cubicBezTo>
                  <a:close/>
                  <a:moveTo>
                    <a:pt x="258" y="564"/>
                  </a:moveTo>
                  <a:cubicBezTo>
                    <a:pt x="258" y="569"/>
                    <a:pt x="258" y="569"/>
                    <a:pt x="258" y="569"/>
                  </a:cubicBezTo>
                  <a:cubicBezTo>
                    <a:pt x="256" y="567"/>
                    <a:pt x="256" y="567"/>
                    <a:pt x="256" y="567"/>
                  </a:cubicBezTo>
                  <a:cubicBezTo>
                    <a:pt x="256" y="562"/>
                    <a:pt x="256" y="562"/>
                    <a:pt x="256" y="562"/>
                  </a:cubicBezTo>
                  <a:cubicBezTo>
                    <a:pt x="258" y="564"/>
                    <a:pt x="258" y="564"/>
                    <a:pt x="258" y="564"/>
                  </a:cubicBezTo>
                  <a:close/>
                  <a:moveTo>
                    <a:pt x="258" y="578"/>
                  </a:moveTo>
                  <a:cubicBezTo>
                    <a:pt x="258" y="581"/>
                    <a:pt x="258" y="581"/>
                    <a:pt x="258" y="581"/>
                  </a:cubicBezTo>
                  <a:cubicBezTo>
                    <a:pt x="256" y="581"/>
                    <a:pt x="256" y="581"/>
                    <a:pt x="256" y="581"/>
                  </a:cubicBezTo>
                  <a:cubicBezTo>
                    <a:pt x="256" y="577"/>
                    <a:pt x="256" y="577"/>
                    <a:pt x="256" y="577"/>
                  </a:cubicBezTo>
                  <a:cubicBezTo>
                    <a:pt x="258" y="578"/>
                    <a:pt x="258" y="578"/>
                    <a:pt x="258" y="578"/>
                  </a:cubicBezTo>
                  <a:close/>
                  <a:moveTo>
                    <a:pt x="258" y="589"/>
                  </a:moveTo>
                  <a:cubicBezTo>
                    <a:pt x="258" y="598"/>
                    <a:pt x="258" y="598"/>
                    <a:pt x="258" y="598"/>
                  </a:cubicBezTo>
                  <a:cubicBezTo>
                    <a:pt x="256" y="593"/>
                    <a:pt x="256" y="593"/>
                    <a:pt x="256" y="593"/>
                  </a:cubicBezTo>
                  <a:cubicBezTo>
                    <a:pt x="256" y="584"/>
                    <a:pt x="256" y="584"/>
                    <a:pt x="256" y="584"/>
                  </a:cubicBezTo>
                  <a:cubicBezTo>
                    <a:pt x="258" y="589"/>
                    <a:pt x="258" y="589"/>
                    <a:pt x="258" y="589"/>
                  </a:cubicBezTo>
                  <a:close/>
                  <a:moveTo>
                    <a:pt x="258" y="601"/>
                  </a:moveTo>
                  <a:cubicBezTo>
                    <a:pt x="258" y="606"/>
                    <a:pt x="258" y="606"/>
                    <a:pt x="258" y="606"/>
                  </a:cubicBezTo>
                  <a:cubicBezTo>
                    <a:pt x="256" y="603"/>
                    <a:pt x="256" y="603"/>
                    <a:pt x="256" y="603"/>
                  </a:cubicBezTo>
                  <a:cubicBezTo>
                    <a:pt x="256" y="599"/>
                    <a:pt x="256" y="599"/>
                    <a:pt x="256" y="599"/>
                  </a:cubicBezTo>
                  <a:cubicBezTo>
                    <a:pt x="258" y="601"/>
                    <a:pt x="258" y="601"/>
                    <a:pt x="258" y="601"/>
                  </a:cubicBezTo>
                  <a:close/>
                  <a:moveTo>
                    <a:pt x="258" y="607"/>
                  </a:moveTo>
                  <a:cubicBezTo>
                    <a:pt x="258" y="611"/>
                    <a:pt x="258" y="611"/>
                    <a:pt x="258" y="611"/>
                  </a:cubicBezTo>
                  <a:cubicBezTo>
                    <a:pt x="256" y="610"/>
                    <a:pt x="256" y="610"/>
                    <a:pt x="256" y="610"/>
                  </a:cubicBezTo>
                  <a:cubicBezTo>
                    <a:pt x="256" y="607"/>
                    <a:pt x="256" y="607"/>
                    <a:pt x="256" y="607"/>
                  </a:cubicBezTo>
                  <a:cubicBezTo>
                    <a:pt x="258" y="607"/>
                    <a:pt x="258" y="607"/>
                    <a:pt x="258" y="607"/>
                  </a:cubicBezTo>
                  <a:close/>
                  <a:moveTo>
                    <a:pt x="258" y="625"/>
                  </a:moveTo>
                  <a:cubicBezTo>
                    <a:pt x="258" y="638"/>
                    <a:pt x="258" y="638"/>
                    <a:pt x="258" y="638"/>
                  </a:cubicBezTo>
                  <a:cubicBezTo>
                    <a:pt x="257" y="641"/>
                    <a:pt x="257" y="641"/>
                    <a:pt x="257" y="641"/>
                  </a:cubicBezTo>
                  <a:cubicBezTo>
                    <a:pt x="257" y="642"/>
                    <a:pt x="257" y="642"/>
                    <a:pt x="257" y="642"/>
                  </a:cubicBezTo>
                  <a:cubicBezTo>
                    <a:pt x="256" y="643"/>
                    <a:pt x="256" y="643"/>
                    <a:pt x="256" y="643"/>
                  </a:cubicBezTo>
                  <a:cubicBezTo>
                    <a:pt x="256" y="633"/>
                    <a:pt x="256" y="633"/>
                    <a:pt x="256" y="633"/>
                  </a:cubicBezTo>
                  <a:lnTo>
                    <a:pt x="258" y="625"/>
                  </a:lnTo>
                  <a:close/>
                  <a:moveTo>
                    <a:pt x="256" y="325"/>
                  </a:moveTo>
                  <a:cubicBezTo>
                    <a:pt x="256" y="329"/>
                    <a:pt x="256" y="329"/>
                    <a:pt x="256" y="329"/>
                  </a:cubicBezTo>
                  <a:cubicBezTo>
                    <a:pt x="253" y="330"/>
                    <a:pt x="253" y="330"/>
                    <a:pt x="253" y="330"/>
                  </a:cubicBezTo>
                  <a:cubicBezTo>
                    <a:pt x="253" y="326"/>
                    <a:pt x="253" y="326"/>
                    <a:pt x="253" y="326"/>
                  </a:cubicBezTo>
                  <a:cubicBezTo>
                    <a:pt x="254" y="326"/>
                    <a:pt x="255" y="325"/>
                    <a:pt x="256" y="325"/>
                  </a:cubicBezTo>
                  <a:close/>
                  <a:moveTo>
                    <a:pt x="256" y="343"/>
                  </a:moveTo>
                  <a:cubicBezTo>
                    <a:pt x="256" y="346"/>
                    <a:pt x="256" y="346"/>
                    <a:pt x="256" y="346"/>
                  </a:cubicBezTo>
                  <a:cubicBezTo>
                    <a:pt x="253" y="345"/>
                    <a:pt x="253" y="345"/>
                    <a:pt x="253" y="345"/>
                  </a:cubicBezTo>
                  <a:cubicBezTo>
                    <a:pt x="253" y="342"/>
                    <a:pt x="253" y="342"/>
                    <a:pt x="253" y="342"/>
                  </a:cubicBezTo>
                  <a:cubicBezTo>
                    <a:pt x="256" y="343"/>
                    <a:pt x="256" y="343"/>
                    <a:pt x="256" y="343"/>
                  </a:cubicBezTo>
                  <a:close/>
                  <a:moveTo>
                    <a:pt x="256" y="361"/>
                  </a:moveTo>
                  <a:cubicBezTo>
                    <a:pt x="256" y="366"/>
                    <a:pt x="256" y="366"/>
                    <a:pt x="256" y="366"/>
                  </a:cubicBezTo>
                  <a:cubicBezTo>
                    <a:pt x="253" y="363"/>
                    <a:pt x="253" y="363"/>
                    <a:pt x="253" y="363"/>
                  </a:cubicBezTo>
                  <a:cubicBezTo>
                    <a:pt x="253" y="358"/>
                    <a:pt x="253" y="358"/>
                    <a:pt x="253" y="358"/>
                  </a:cubicBezTo>
                  <a:cubicBezTo>
                    <a:pt x="256" y="361"/>
                    <a:pt x="256" y="361"/>
                    <a:pt x="256" y="361"/>
                  </a:cubicBezTo>
                  <a:close/>
                  <a:moveTo>
                    <a:pt x="256" y="366"/>
                  </a:moveTo>
                  <a:cubicBezTo>
                    <a:pt x="253" y="365"/>
                    <a:pt x="253" y="365"/>
                    <a:pt x="253" y="365"/>
                  </a:cubicBezTo>
                  <a:cubicBezTo>
                    <a:pt x="253" y="369"/>
                    <a:pt x="253" y="369"/>
                    <a:pt x="253" y="369"/>
                  </a:cubicBezTo>
                  <a:cubicBezTo>
                    <a:pt x="256" y="370"/>
                    <a:pt x="256" y="370"/>
                    <a:pt x="256" y="370"/>
                  </a:cubicBezTo>
                  <a:cubicBezTo>
                    <a:pt x="256" y="366"/>
                    <a:pt x="256" y="366"/>
                    <a:pt x="256" y="366"/>
                  </a:cubicBezTo>
                  <a:close/>
                  <a:moveTo>
                    <a:pt x="256" y="372"/>
                  </a:moveTo>
                  <a:cubicBezTo>
                    <a:pt x="256" y="376"/>
                    <a:pt x="256" y="376"/>
                    <a:pt x="256" y="376"/>
                  </a:cubicBezTo>
                  <a:cubicBezTo>
                    <a:pt x="253" y="378"/>
                    <a:pt x="253" y="378"/>
                    <a:pt x="253" y="378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6" y="372"/>
                    <a:pt x="256" y="372"/>
                    <a:pt x="256" y="372"/>
                  </a:cubicBezTo>
                  <a:close/>
                  <a:moveTo>
                    <a:pt x="256" y="422"/>
                  </a:moveTo>
                  <a:cubicBezTo>
                    <a:pt x="256" y="427"/>
                    <a:pt x="256" y="427"/>
                    <a:pt x="256" y="427"/>
                  </a:cubicBezTo>
                  <a:cubicBezTo>
                    <a:pt x="254" y="425"/>
                    <a:pt x="254" y="425"/>
                    <a:pt x="254" y="425"/>
                  </a:cubicBezTo>
                  <a:cubicBezTo>
                    <a:pt x="253" y="430"/>
                    <a:pt x="253" y="430"/>
                    <a:pt x="253" y="430"/>
                  </a:cubicBezTo>
                  <a:cubicBezTo>
                    <a:pt x="253" y="419"/>
                    <a:pt x="253" y="419"/>
                    <a:pt x="253" y="419"/>
                  </a:cubicBezTo>
                  <a:cubicBezTo>
                    <a:pt x="254" y="421"/>
                    <a:pt x="254" y="421"/>
                    <a:pt x="254" y="421"/>
                  </a:cubicBezTo>
                  <a:cubicBezTo>
                    <a:pt x="254" y="421"/>
                    <a:pt x="254" y="421"/>
                    <a:pt x="254" y="421"/>
                  </a:cubicBezTo>
                  <a:cubicBezTo>
                    <a:pt x="254" y="421"/>
                    <a:pt x="254" y="421"/>
                    <a:pt x="254" y="421"/>
                  </a:cubicBezTo>
                  <a:cubicBezTo>
                    <a:pt x="256" y="422"/>
                    <a:pt x="256" y="422"/>
                    <a:pt x="256" y="422"/>
                  </a:cubicBezTo>
                  <a:close/>
                  <a:moveTo>
                    <a:pt x="256" y="430"/>
                  </a:moveTo>
                  <a:cubicBezTo>
                    <a:pt x="256" y="434"/>
                    <a:pt x="256" y="434"/>
                    <a:pt x="256" y="43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31"/>
                    <a:pt x="253" y="431"/>
                    <a:pt x="253" y="431"/>
                  </a:cubicBezTo>
                  <a:cubicBezTo>
                    <a:pt x="256" y="430"/>
                    <a:pt x="256" y="430"/>
                    <a:pt x="256" y="430"/>
                  </a:cubicBezTo>
                  <a:close/>
                  <a:moveTo>
                    <a:pt x="256" y="435"/>
                  </a:moveTo>
                  <a:cubicBezTo>
                    <a:pt x="256" y="439"/>
                    <a:pt x="256" y="439"/>
                    <a:pt x="256" y="439"/>
                  </a:cubicBezTo>
                  <a:cubicBezTo>
                    <a:pt x="254" y="442"/>
                    <a:pt x="254" y="442"/>
                    <a:pt x="254" y="442"/>
                  </a:cubicBezTo>
                  <a:cubicBezTo>
                    <a:pt x="256" y="441"/>
                    <a:pt x="256" y="441"/>
                    <a:pt x="256" y="441"/>
                  </a:cubicBezTo>
                  <a:cubicBezTo>
                    <a:pt x="256" y="445"/>
                    <a:pt x="256" y="445"/>
                    <a:pt x="256" y="445"/>
                  </a:cubicBezTo>
                  <a:cubicBezTo>
                    <a:pt x="253" y="445"/>
                    <a:pt x="253" y="445"/>
                    <a:pt x="253" y="445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56" y="435"/>
                    <a:pt x="256" y="435"/>
                    <a:pt x="256" y="435"/>
                  </a:cubicBezTo>
                  <a:close/>
                  <a:moveTo>
                    <a:pt x="256" y="449"/>
                  </a:moveTo>
                  <a:cubicBezTo>
                    <a:pt x="256" y="481"/>
                    <a:pt x="256" y="481"/>
                    <a:pt x="256" y="481"/>
                  </a:cubicBezTo>
                  <a:cubicBezTo>
                    <a:pt x="256" y="480"/>
                    <a:pt x="256" y="480"/>
                    <a:pt x="256" y="480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256" y="510"/>
                    <a:pt x="256" y="510"/>
                    <a:pt x="256" y="510"/>
                  </a:cubicBezTo>
                  <a:cubicBezTo>
                    <a:pt x="256" y="510"/>
                    <a:pt x="256" y="510"/>
                    <a:pt x="256" y="510"/>
                  </a:cubicBezTo>
                  <a:cubicBezTo>
                    <a:pt x="256" y="511"/>
                    <a:pt x="256" y="511"/>
                    <a:pt x="256" y="511"/>
                  </a:cubicBezTo>
                  <a:cubicBezTo>
                    <a:pt x="256" y="511"/>
                    <a:pt x="256" y="511"/>
                    <a:pt x="256" y="511"/>
                  </a:cubicBezTo>
                  <a:cubicBezTo>
                    <a:pt x="256" y="528"/>
                    <a:pt x="256" y="528"/>
                    <a:pt x="256" y="528"/>
                  </a:cubicBezTo>
                  <a:cubicBezTo>
                    <a:pt x="253" y="518"/>
                    <a:pt x="253" y="518"/>
                    <a:pt x="253" y="518"/>
                  </a:cubicBezTo>
                  <a:cubicBezTo>
                    <a:pt x="253" y="500"/>
                    <a:pt x="253" y="500"/>
                    <a:pt x="253" y="500"/>
                  </a:cubicBezTo>
                  <a:cubicBezTo>
                    <a:pt x="254" y="501"/>
                    <a:pt x="254" y="501"/>
                    <a:pt x="254" y="501"/>
                  </a:cubicBezTo>
                  <a:cubicBezTo>
                    <a:pt x="253" y="496"/>
                    <a:pt x="253" y="496"/>
                    <a:pt x="253" y="496"/>
                  </a:cubicBezTo>
                  <a:cubicBezTo>
                    <a:pt x="253" y="468"/>
                    <a:pt x="253" y="468"/>
                    <a:pt x="253" y="468"/>
                  </a:cubicBezTo>
                  <a:cubicBezTo>
                    <a:pt x="254" y="467"/>
                    <a:pt x="254" y="467"/>
                    <a:pt x="254" y="467"/>
                  </a:cubicBezTo>
                  <a:cubicBezTo>
                    <a:pt x="253" y="467"/>
                    <a:pt x="253" y="467"/>
                    <a:pt x="253" y="467"/>
                  </a:cubicBezTo>
                  <a:cubicBezTo>
                    <a:pt x="253" y="463"/>
                    <a:pt x="253" y="463"/>
                    <a:pt x="253" y="463"/>
                  </a:cubicBezTo>
                  <a:cubicBezTo>
                    <a:pt x="254" y="463"/>
                    <a:pt x="254" y="463"/>
                    <a:pt x="254" y="463"/>
                  </a:cubicBezTo>
                  <a:cubicBezTo>
                    <a:pt x="255" y="458"/>
                    <a:pt x="255" y="458"/>
                    <a:pt x="255" y="458"/>
                  </a:cubicBezTo>
                  <a:cubicBezTo>
                    <a:pt x="253" y="460"/>
                    <a:pt x="253" y="460"/>
                    <a:pt x="253" y="460"/>
                  </a:cubicBezTo>
                  <a:cubicBezTo>
                    <a:pt x="253" y="452"/>
                    <a:pt x="253" y="452"/>
                    <a:pt x="253" y="452"/>
                  </a:cubicBezTo>
                  <a:cubicBezTo>
                    <a:pt x="255" y="452"/>
                    <a:pt x="255" y="452"/>
                    <a:pt x="255" y="452"/>
                  </a:cubicBezTo>
                  <a:cubicBezTo>
                    <a:pt x="253" y="451"/>
                    <a:pt x="253" y="451"/>
                    <a:pt x="253" y="451"/>
                  </a:cubicBezTo>
                  <a:cubicBezTo>
                    <a:pt x="253" y="446"/>
                    <a:pt x="253" y="446"/>
                    <a:pt x="253" y="446"/>
                  </a:cubicBezTo>
                  <a:cubicBezTo>
                    <a:pt x="256" y="449"/>
                    <a:pt x="256" y="449"/>
                    <a:pt x="256" y="449"/>
                  </a:cubicBezTo>
                  <a:close/>
                  <a:moveTo>
                    <a:pt x="256" y="545"/>
                  </a:moveTo>
                  <a:cubicBezTo>
                    <a:pt x="256" y="548"/>
                    <a:pt x="256" y="548"/>
                    <a:pt x="256" y="548"/>
                  </a:cubicBezTo>
                  <a:cubicBezTo>
                    <a:pt x="253" y="549"/>
                    <a:pt x="253" y="549"/>
                    <a:pt x="253" y="549"/>
                  </a:cubicBezTo>
                  <a:cubicBezTo>
                    <a:pt x="253" y="545"/>
                    <a:pt x="253" y="545"/>
                    <a:pt x="253" y="545"/>
                  </a:cubicBezTo>
                  <a:cubicBezTo>
                    <a:pt x="256" y="545"/>
                    <a:pt x="256" y="545"/>
                    <a:pt x="256" y="545"/>
                  </a:cubicBezTo>
                  <a:close/>
                  <a:moveTo>
                    <a:pt x="256" y="562"/>
                  </a:moveTo>
                  <a:cubicBezTo>
                    <a:pt x="256" y="567"/>
                    <a:pt x="256" y="567"/>
                    <a:pt x="256" y="567"/>
                  </a:cubicBezTo>
                  <a:cubicBezTo>
                    <a:pt x="253" y="564"/>
                    <a:pt x="253" y="564"/>
                    <a:pt x="253" y="564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6" y="562"/>
                    <a:pt x="256" y="562"/>
                    <a:pt x="256" y="562"/>
                  </a:cubicBezTo>
                  <a:close/>
                  <a:moveTo>
                    <a:pt x="256" y="577"/>
                  </a:moveTo>
                  <a:cubicBezTo>
                    <a:pt x="256" y="581"/>
                    <a:pt x="256" y="581"/>
                    <a:pt x="256" y="581"/>
                  </a:cubicBezTo>
                  <a:cubicBezTo>
                    <a:pt x="255" y="580"/>
                    <a:pt x="255" y="580"/>
                    <a:pt x="255" y="580"/>
                  </a:cubicBezTo>
                  <a:cubicBezTo>
                    <a:pt x="256" y="584"/>
                    <a:pt x="256" y="584"/>
                    <a:pt x="256" y="584"/>
                  </a:cubicBezTo>
                  <a:cubicBezTo>
                    <a:pt x="256" y="593"/>
                    <a:pt x="256" y="593"/>
                    <a:pt x="256" y="593"/>
                  </a:cubicBezTo>
                  <a:cubicBezTo>
                    <a:pt x="253" y="586"/>
                    <a:pt x="253" y="586"/>
                    <a:pt x="253" y="586"/>
                  </a:cubicBezTo>
                  <a:cubicBezTo>
                    <a:pt x="253" y="577"/>
                    <a:pt x="253" y="577"/>
                    <a:pt x="253" y="577"/>
                  </a:cubicBezTo>
                  <a:cubicBezTo>
                    <a:pt x="254" y="577"/>
                    <a:pt x="254" y="577"/>
                    <a:pt x="254" y="577"/>
                  </a:cubicBezTo>
                  <a:cubicBezTo>
                    <a:pt x="256" y="577"/>
                    <a:pt x="256" y="577"/>
                    <a:pt x="256" y="577"/>
                  </a:cubicBezTo>
                  <a:close/>
                  <a:moveTo>
                    <a:pt x="256" y="599"/>
                  </a:moveTo>
                  <a:cubicBezTo>
                    <a:pt x="256" y="603"/>
                    <a:pt x="256" y="603"/>
                    <a:pt x="256" y="603"/>
                  </a:cubicBezTo>
                  <a:cubicBezTo>
                    <a:pt x="253" y="601"/>
                    <a:pt x="253" y="601"/>
                    <a:pt x="253" y="601"/>
                  </a:cubicBezTo>
                  <a:cubicBezTo>
                    <a:pt x="253" y="596"/>
                    <a:pt x="253" y="596"/>
                    <a:pt x="253" y="596"/>
                  </a:cubicBezTo>
                  <a:cubicBezTo>
                    <a:pt x="256" y="599"/>
                    <a:pt x="256" y="599"/>
                    <a:pt x="256" y="599"/>
                  </a:cubicBezTo>
                  <a:close/>
                  <a:moveTo>
                    <a:pt x="256" y="607"/>
                  </a:moveTo>
                  <a:cubicBezTo>
                    <a:pt x="256" y="610"/>
                    <a:pt x="256" y="610"/>
                    <a:pt x="256" y="610"/>
                  </a:cubicBezTo>
                  <a:cubicBezTo>
                    <a:pt x="253" y="610"/>
                    <a:pt x="253" y="610"/>
                    <a:pt x="253" y="610"/>
                  </a:cubicBezTo>
                  <a:cubicBezTo>
                    <a:pt x="253" y="607"/>
                    <a:pt x="253" y="607"/>
                    <a:pt x="253" y="607"/>
                  </a:cubicBezTo>
                  <a:cubicBezTo>
                    <a:pt x="256" y="607"/>
                    <a:pt x="256" y="607"/>
                    <a:pt x="256" y="607"/>
                  </a:cubicBezTo>
                  <a:close/>
                  <a:moveTo>
                    <a:pt x="256" y="633"/>
                  </a:moveTo>
                  <a:cubicBezTo>
                    <a:pt x="256" y="643"/>
                    <a:pt x="256" y="643"/>
                    <a:pt x="256" y="643"/>
                  </a:cubicBezTo>
                  <a:cubicBezTo>
                    <a:pt x="255" y="643"/>
                    <a:pt x="255" y="644"/>
                    <a:pt x="253" y="645"/>
                  </a:cubicBezTo>
                  <a:cubicBezTo>
                    <a:pt x="253" y="630"/>
                    <a:pt x="253" y="630"/>
                    <a:pt x="253" y="630"/>
                  </a:cubicBezTo>
                  <a:cubicBezTo>
                    <a:pt x="255" y="636"/>
                    <a:pt x="255" y="636"/>
                    <a:pt x="255" y="636"/>
                  </a:cubicBezTo>
                  <a:lnTo>
                    <a:pt x="256" y="633"/>
                  </a:lnTo>
                  <a:close/>
                  <a:moveTo>
                    <a:pt x="253" y="326"/>
                  </a:moveTo>
                  <a:cubicBezTo>
                    <a:pt x="253" y="330"/>
                    <a:pt x="253" y="330"/>
                    <a:pt x="253" y="330"/>
                  </a:cubicBezTo>
                  <a:cubicBezTo>
                    <a:pt x="253" y="330"/>
                    <a:pt x="252" y="331"/>
                    <a:pt x="251" y="331"/>
                  </a:cubicBezTo>
                  <a:cubicBezTo>
                    <a:pt x="251" y="327"/>
                    <a:pt x="251" y="327"/>
                    <a:pt x="251" y="327"/>
                  </a:cubicBezTo>
                  <a:cubicBezTo>
                    <a:pt x="253" y="326"/>
                    <a:pt x="253" y="326"/>
                    <a:pt x="253" y="326"/>
                  </a:cubicBezTo>
                  <a:close/>
                  <a:moveTo>
                    <a:pt x="253" y="342"/>
                  </a:moveTo>
                  <a:cubicBezTo>
                    <a:pt x="253" y="345"/>
                    <a:pt x="253" y="345"/>
                    <a:pt x="253" y="345"/>
                  </a:cubicBezTo>
                  <a:cubicBezTo>
                    <a:pt x="251" y="345"/>
                    <a:pt x="251" y="345"/>
                    <a:pt x="251" y="345"/>
                  </a:cubicBezTo>
                  <a:cubicBezTo>
                    <a:pt x="251" y="341"/>
                    <a:pt x="251" y="341"/>
                    <a:pt x="251" y="341"/>
                  </a:cubicBezTo>
                  <a:cubicBezTo>
                    <a:pt x="253" y="342"/>
                    <a:pt x="253" y="342"/>
                    <a:pt x="253" y="342"/>
                  </a:cubicBezTo>
                  <a:close/>
                  <a:moveTo>
                    <a:pt x="253" y="358"/>
                  </a:moveTo>
                  <a:cubicBezTo>
                    <a:pt x="253" y="363"/>
                    <a:pt x="253" y="363"/>
                    <a:pt x="253" y="363"/>
                  </a:cubicBezTo>
                  <a:cubicBezTo>
                    <a:pt x="251" y="360"/>
                    <a:pt x="251" y="360"/>
                    <a:pt x="251" y="360"/>
                  </a:cubicBezTo>
                  <a:cubicBezTo>
                    <a:pt x="251" y="355"/>
                    <a:pt x="251" y="355"/>
                    <a:pt x="251" y="355"/>
                  </a:cubicBezTo>
                  <a:cubicBezTo>
                    <a:pt x="253" y="358"/>
                    <a:pt x="253" y="358"/>
                    <a:pt x="253" y="358"/>
                  </a:cubicBezTo>
                  <a:close/>
                  <a:moveTo>
                    <a:pt x="253" y="365"/>
                  </a:moveTo>
                  <a:cubicBezTo>
                    <a:pt x="253" y="369"/>
                    <a:pt x="253" y="369"/>
                    <a:pt x="253" y="369"/>
                  </a:cubicBezTo>
                  <a:cubicBezTo>
                    <a:pt x="251" y="368"/>
                    <a:pt x="251" y="368"/>
                    <a:pt x="251" y="368"/>
                  </a:cubicBezTo>
                  <a:cubicBezTo>
                    <a:pt x="251" y="364"/>
                    <a:pt x="251" y="364"/>
                    <a:pt x="251" y="364"/>
                  </a:cubicBezTo>
                  <a:cubicBezTo>
                    <a:pt x="253" y="365"/>
                    <a:pt x="253" y="365"/>
                    <a:pt x="253" y="365"/>
                  </a:cubicBezTo>
                  <a:close/>
                  <a:moveTo>
                    <a:pt x="253" y="374"/>
                  </a:moveTo>
                  <a:cubicBezTo>
                    <a:pt x="253" y="378"/>
                    <a:pt x="253" y="378"/>
                    <a:pt x="253" y="378"/>
                  </a:cubicBezTo>
                  <a:cubicBezTo>
                    <a:pt x="251" y="380"/>
                    <a:pt x="251" y="380"/>
                    <a:pt x="251" y="380"/>
                  </a:cubicBezTo>
                  <a:cubicBezTo>
                    <a:pt x="251" y="376"/>
                    <a:pt x="251" y="376"/>
                    <a:pt x="251" y="376"/>
                  </a:cubicBezTo>
                  <a:cubicBezTo>
                    <a:pt x="253" y="374"/>
                    <a:pt x="253" y="374"/>
                    <a:pt x="253" y="374"/>
                  </a:cubicBezTo>
                  <a:close/>
                  <a:moveTo>
                    <a:pt x="253" y="419"/>
                  </a:moveTo>
                  <a:cubicBezTo>
                    <a:pt x="253" y="430"/>
                    <a:pt x="253" y="430"/>
                    <a:pt x="253" y="430"/>
                  </a:cubicBezTo>
                  <a:cubicBezTo>
                    <a:pt x="253" y="431"/>
                    <a:pt x="253" y="431"/>
                    <a:pt x="253" y="431"/>
                  </a:cubicBezTo>
                  <a:cubicBezTo>
                    <a:pt x="253" y="431"/>
                    <a:pt x="253" y="431"/>
                    <a:pt x="253" y="431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2" y="434"/>
                    <a:pt x="252" y="434"/>
                    <a:pt x="252" y="434"/>
                  </a:cubicBezTo>
                  <a:cubicBezTo>
                    <a:pt x="251" y="439"/>
                    <a:pt x="251" y="439"/>
                    <a:pt x="251" y="439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53" y="445"/>
                    <a:pt x="253" y="445"/>
                    <a:pt x="253" y="445"/>
                  </a:cubicBezTo>
                  <a:cubicBezTo>
                    <a:pt x="252" y="445"/>
                    <a:pt x="252" y="445"/>
                    <a:pt x="252" y="445"/>
                  </a:cubicBezTo>
                  <a:cubicBezTo>
                    <a:pt x="253" y="446"/>
                    <a:pt x="253" y="446"/>
                    <a:pt x="253" y="446"/>
                  </a:cubicBezTo>
                  <a:cubicBezTo>
                    <a:pt x="253" y="451"/>
                    <a:pt x="253" y="451"/>
                    <a:pt x="253" y="451"/>
                  </a:cubicBezTo>
                  <a:cubicBezTo>
                    <a:pt x="251" y="448"/>
                    <a:pt x="251" y="448"/>
                    <a:pt x="251" y="448"/>
                  </a:cubicBezTo>
                  <a:cubicBezTo>
                    <a:pt x="251" y="417"/>
                    <a:pt x="251" y="417"/>
                    <a:pt x="251" y="417"/>
                  </a:cubicBezTo>
                  <a:cubicBezTo>
                    <a:pt x="253" y="419"/>
                    <a:pt x="253" y="419"/>
                    <a:pt x="253" y="419"/>
                  </a:cubicBezTo>
                  <a:close/>
                  <a:moveTo>
                    <a:pt x="253" y="452"/>
                  </a:moveTo>
                  <a:cubicBezTo>
                    <a:pt x="253" y="460"/>
                    <a:pt x="253" y="460"/>
                    <a:pt x="253" y="460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51" y="458"/>
                    <a:pt x="251" y="458"/>
                    <a:pt x="251" y="458"/>
                  </a:cubicBezTo>
                  <a:cubicBezTo>
                    <a:pt x="253" y="456"/>
                    <a:pt x="253" y="456"/>
                    <a:pt x="253" y="456"/>
                  </a:cubicBezTo>
                  <a:cubicBezTo>
                    <a:pt x="251" y="456"/>
                    <a:pt x="251" y="456"/>
                    <a:pt x="251" y="456"/>
                  </a:cubicBezTo>
                  <a:cubicBezTo>
                    <a:pt x="251" y="453"/>
                    <a:pt x="251" y="453"/>
                    <a:pt x="251" y="453"/>
                  </a:cubicBezTo>
                  <a:cubicBezTo>
                    <a:pt x="253" y="452"/>
                    <a:pt x="253" y="452"/>
                    <a:pt x="253" y="452"/>
                  </a:cubicBezTo>
                  <a:close/>
                  <a:moveTo>
                    <a:pt x="253" y="463"/>
                  </a:moveTo>
                  <a:cubicBezTo>
                    <a:pt x="253" y="467"/>
                    <a:pt x="253" y="467"/>
                    <a:pt x="253" y="467"/>
                  </a:cubicBezTo>
                  <a:cubicBezTo>
                    <a:pt x="251" y="467"/>
                    <a:pt x="251" y="467"/>
                    <a:pt x="251" y="467"/>
                  </a:cubicBezTo>
                  <a:cubicBezTo>
                    <a:pt x="251" y="464"/>
                    <a:pt x="251" y="464"/>
                    <a:pt x="251" y="464"/>
                  </a:cubicBezTo>
                  <a:cubicBezTo>
                    <a:pt x="253" y="463"/>
                    <a:pt x="253" y="463"/>
                    <a:pt x="253" y="463"/>
                  </a:cubicBezTo>
                  <a:close/>
                  <a:moveTo>
                    <a:pt x="253" y="468"/>
                  </a:moveTo>
                  <a:cubicBezTo>
                    <a:pt x="253" y="496"/>
                    <a:pt x="253" y="496"/>
                    <a:pt x="253" y="496"/>
                  </a:cubicBezTo>
                  <a:cubicBezTo>
                    <a:pt x="253" y="492"/>
                    <a:pt x="253" y="492"/>
                    <a:pt x="253" y="492"/>
                  </a:cubicBezTo>
                  <a:cubicBezTo>
                    <a:pt x="251" y="494"/>
                    <a:pt x="251" y="494"/>
                    <a:pt x="251" y="494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3" y="489"/>
                    <a:pt x="253" y="489"/>
                    <a:pt x="253" y="489"/>
                  </a:cubicBezTo>
                  <a:cubicBezTo>
                    <a:pt x="252" y="483"/>
                    <a:pt x="252" y="483"/>
                    <a:pt x="252" y="483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71"/>
                    <a:pt x="251" y="471"/>
                    <a:pt x="251" y="471"/>
                  </a:cubicBezTo>
                  <a:cubicBezTo>
                    <a:pt x="253" y="472"/>
                    <a:pt x="253" y="472"/>
                    <a:pt x="253" y="472"/>
                  </a:cubicBezTo>
                  <a:cubicBezTo>
                    <a:pt x="253" y="468"/>
                    <a:pt x="253" y="468"/>
                    <a:pt x="253" y="468"/>
                  </a:cubicBezTo>
                  <a:close/>
                  <a:moveTo>
                    <a:pt x="253" y="500"/>
                  </a:moveTo>
                  <a:cubicBezTo>
                    <a:pt x="253" y="518"/>
                    <a:pt x="253" y="518"/>
                    <a:pt x="253" y="518"/>
                  </a:cubicBezTo>
                  <a:cubicBezTo>
                    <a:pt x="253" y="518"/>
                    <a:pt x="253" y="518"/>
                    <a:pt x="253" y="518"/>
                  </a:cubicBezTo>
                  <a:cubicBezTo>
                    <a:pt x="251" y="525"/>
                    <a:pt x="251" y="525"/>
                    <a:pt x="251" y="525"/>
                  </a:cubicBezTo>
                  <a:cubicBezTo>
                    <a:pt x="251" y="515"/>
                    <a:pt x="251" y="515"/>
                    <a:pt x="251" y="515"/>
                  </a:cubicBezTo>
                  <a:cubicBezTo>
                    <a:pt x="252" y="512"/>
                    <a:pt x="252" y="512"/>
                    <a:pt x="252" y="512"/>
                  </a:cubicBezTo>
                  <a:cubicBezTo>
                    <a:pt x="252" y="512"/>
                    <a:pt x="252" y="512"/>
                    <a:pt x="252" y="512"/>
                  </a:cubicBezTo>
                  <a:cubicBezTo>
                    <a:pt x="252" y="512"/>
                    <a:pt x="252" y="512"/>
                    <a:pt x="252" y="512"/>
                  </a:cubicBezTo>
                  <a:cubicBezTo>
                    <a:pt x="252" y="512"/>
                    <a:pt x="252" y="512"/>
                    <a:pt x="252" y="512"/>
                  </a:cubicBezTo>
                  <a:cubicBezTo>
                    <a:pt x="253" y="507"/>
                    <a:pt x="253" y="507"/>
                    <a:pt x="253" y="507"/>
                  </a:cubicBezTo>
                  <a:cubicBezTo>
                    <a:pt x="251" y="508"/>
                    <a:pt x="251" y="508"/>
                    <a:pt x="251" y="508"/>
                  </a:cubicBezTo>
                  <a:cubicBezTo>
                    <a:pt x="251" y="504"/>
                    <a:pt x="251" y="504"/>
                    <a:pt x="251" y="504"/>
                  </a:cubicBezTo>
                  <a:cubicBezTo>
                    <a:pt x="252" y="504"/>
                    <a:pt x="252" y="504"/>
                    <a:pt x="252" y="504"/>
                  </a:cubicBezTo>
                  <a:cubicBezTo>
                    <a:pt x="251" y="502"/>
                    <a:pt x="251" y="502"/>
                    <a:pt x="251" y="502"/>
                  </a:cubicBezTo>
                  <a:cubicBezTo>
                    <a:pt x="251" y="498"/>
                    <a:pt x="251" y="498"/>
                    <a:pt x="251" y="498"/>
                  </a:cubicBezTo>
                  <a:cubicBezTo>
                    <a:pt x="253" y="500"/>
                    <a:pt x="253" y="500"/>
                    <a:pt x="253" y="500"/>
                  </a:cubicBezTo>
                  <a:close/>
                  <a:moveTo>
                    <a:pt x="253" y="545"/>
                  </a:moveTo>
                  <a:cubicBezTo>
                    <a:pt x="253" y="549"/>
                    <a:pt x="253" y="549"/>
                    <a:pt x="253" y="549"/>
                  </a:cubicBezTo>
                  <a:cubicBezTo>
                    <a:pt x="251" y="549"/>
                    <a:pt x="251" y="549"/>
                    <a:pt x="251" y="549"/>
                  </a:cubicBezTo>
                  <a:cubicBezTo>
                    <a:pt x="251" y="546"/>
                    <a:pt x="251" y="546"/>
                    <a:pt x="251" y="546"/>
                  </a:cubicBezTo>
                  <a:cubicBezTo>
                    <a:pt x="253" y="545"/>
                    <a:pt x="253" y="545"/>
                    <a:pt x="253" y="545"/>
                  </a:cubicBezTo>
                  <a:close/>
                  <a:moveTo>
                    <a:pt x="253" y="559"/>
                  </a:moveTo>
                  <a:cubicBezTo>
                    <a:pt x="253" y="564"/>
                    <a:pt x="253" y="564"/>
                    <a:pt x="253" y="564"/>
                  </a:cubicBezTo>
                  <a:cubicBezTo>
                    <a:pt x="251" y="561"/>
                    <a:pt x="251" y="561"/>
                    <a:pt x="251" y="561"/>
                  </a:cubicBezTo>
                  <a:cubicBezTo>
                    <a:pt x="251" y="556"/>
                    <a:pt x="251" y="556"/>
                    <a:pt x="251" y="556"/>
                  </a:cubicBezTo>
                  <a:cubicBezTo>
                    <a:pt x="253" y="559"/>
                    <a:pt x="253" y="559"/>
                    <a:pt x="253" y="559"/>
                  </a:cubicBezTo>
                  <a:close/>
                  <a:moveTo>
                    <a:pt x="253" y="577"/>
                  </a:moveTo>
                  <a:cubicBezTo>
                    <a:pt x="253" y="586"/>
                    <a:pt x="253" y="586"/>
                    <a:pt x="253" y="586"/>
                  </a:cubicBezTo>
                  <a:cubicBezTo>
                    <a:pt x="251" y="580"/>
                    <a:pt x="251" y="580"/>
                    <a:pt x="251" y="580"/>
                  </a:cubicBezTo>
                  <a:cubicBezTo>
                    <a:pt x="251" y="580"/>
                    <a:pt x="251" y="580"/>
                    <a:pt x="251" y="580"/>
                  </a:cubicBezTo>
                  <a:cubicBezTo>
                    <a:pt x="251" y="570"/>
                    <a:pt x="251" y="570"/>
                    <a:pt x="251" y="570"/>
                  </a:cubicBezTo>
                  <a:cubicBezTo>
                    <a:pt x="253" y="577"/>
                    <a:pt x="253" y="577"/>
                    <a:pt x="253" y="577"/>
                  </a:cubicBezTo>
                  <a:close/>
                  <a:moveTo>
                    <a:pt x="253" y="596"/>
                  </a:moveTo>
                  <a:cubicBezTo>
                    <a:pt x="253" y="601"/>
                    <a:pt x="253" y="601"/>
                    <a:pt x="253" y="601"/>
                  </a:cubicBezTo>
                  <a:cubicBezTo>
                    <a:pt x="251" y="598"/>
                    <a:pt x="251" y="598"/>
                    <a:pt x="251" y="598"/>
                  </a:cubicBezTo>
                  <a:cubicBezTo>
                    <a:pt x="251" y="593"/>
                    <a:pt x="251" y="593"/>
                    <a:pt x="251" y="593"/>
                  </a:cubicBezTo>
                  <a:cubicBezTo>
                    <a:pt x="253" y="596"/>
                    <a:pt x="253" y="596"/>
                    <a:pt x="253" y="596"/>
                  </a:cubicBezTo>
                  <a:close/>
                  <a:moveTo>
                    <a:pt x="253" y="607"/>
                  </a:moveTo>
                  <a:cubicBezTo>
                    <a:pt x="253" y="610"/>
                    <a:pt x="253" y="610"/>
                    <a:pt x="253" y="610"/>
                  </a:cubicBezTo>
                  <a:cubicBezTo>
                    <a:pt x="251" y="610"/>
                    <a:pt x="251" y="610"/>
                    <a:pt x="251" y="610"/>
                  </a:cubicBezTo>
                  <a:cubicBezTo>
                    <a:pt x="251" y="607"/>
                    <a:pt x="251" y="607"/>
                    <a:pt x="251" y="607"/>
                  </a:cubicBezTo>
                  <a:cubicBezTo>
                    <a:pt x="253" y="607"/>
                    <a:pt x="253" y="607"/>
                    <a:pt x="253" y="607"/>
                  </a:cubicBezTo>
                  <a:close/>
                  <a:moveTo>
                    <a:pt x="253" y="630"/>
                  </a:moveTo>
                  <a:cubicBezTo>
                    <a:pt x="253" y="645"/>
                    <a:pt x="253" y="645"/>
                    <a:pt x="253" y="645"/>
                  </a:cubicBezTo>
                  <a:cubicBezTo>
                    <a:pt x="253" y="646"/>
                    <a:pt x="252" y="647"/>
                    <a:pt x="251" y="647"/>
                  </a:cubicBezTo>
                  <a:cubicBezTo>
                    <a:pt x="251" y="634"/>
                    <a:pt x="251" y="634"/>
                    <a:pt x="251" y="634"/>
                  </a:cubicBezTo>
                  <a:cubicBezTo>
                    <a:pt x="251" y="634"/>
                    <a:pt x="251" y="634"/>
                    <a:pt x="251" y="634"/>
                  </a:cubicBezTo>
                  <a:cubicBezTo>
                    <a:pt x="251" y="633"/>
                    <a:pt x="251" y="633"/>
                    <a:pt x="251" y="633"/>
                  </a:cubicBezTo>
                  <a:cubicBezTo>
                    <a:pt x="251" y="623"/>
                    <a:pt x="251" y="623"/>
                    <a:pt x="251" y="623"/>
                  </a:cubicBezTo>
                  <a:lnTo>
                    <a:pt x="253" y="630"/>
                  </a:lnTo>
                  <a:close/>
                  <a:moveTo>
                    <a:pt x="251" y="327"/>
                  </a:moveTo>
                  <a:cubicBezTo>
                    <a:pt x="251" y="331"/>
                    <a:pt x="251" y="331"/>
                    <a:pt x="251" y="331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0" y="328"/>
                    <a:pt x="250" y="328"/>
                    <a:pt x="250" y="328"/>
                  </a:cubicBezTo>
                  <a:cubicBezTo>
                    <a:pt x="251" y="327"/>
                    <a:pt x="251" y="327"/>
                    <a:pt x="251" y="327"/>
                  </a:cubicBezTo>
                  <a:close/>
                  <a:moveTo>
                    <a:pt x="251" y="341"/>
                  </a:moveTo>
                  <a:cubicBezTo>
                    <a:pt x="251" y="345"/>
                    <a:pt x="251" y="345"/>
                    <a:pt x="251" y="345"/>
                  </a:cubicBezTo>
                  <a:cubicBezTo>
                    <a:pt x="250" y="344"/>
                    <a:pt x="250" y="344"/>
                    <a:pt x="250" y="344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51" y="341"/>
                    <a:pt x="251" y="341"/>
                    <a:pt x="251" y="341"/>
                  </a:cubicBezTo>
                  <a:close/>
                  <a:moveTo>
                    <a:pt x="251" y="355"/>
                  </a:moveTo>
                  <a:cubicBezTo>
                    <a:pt x="251" y="360"/>
                    <a:pt x="251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1" y="355"/>
                    <a:pt x="251" y="355"/>
                    <a:pt x="251" y="355"/>
                  </a:cubicBezTo>
                  <a:close/>
                  <a:moveTo>
                    <a:pt x="251" y="364"/>
                  </a:moveTo>
                  <a:cubicBezTo>
                    <a:pt x="251" y="368"/>
                    <a:pt x="251" y="368"/>
                    <a:pt x="251" y="368"/>
                  </a:cubicBezTo>
                  <a:cubicBezTo>
                    <a:pt x="250" y="367"/>
                    <a:pt x="250" y="367"/>
                    <a:pt x="250" y="367"/>
                  </a:cubicBezTo>
                  <a:cubicBezTo>
                    <a:pt x="250" y="364"/>
                    <a:pt x="250" y="364"/>
                    <a:pt x="250" y="364"/>
                  </a:cubicBezTo>
                  <a:cubicBezTo>
                    <a:pt x="251" y="364"/>
                    <a:pt x="251" y="364"/>
                    <a:pt x="251" y="364"/>
                  </a:cubicBezTo>
                  <a:close/>
                  <a:moveTo>
                    <a:pt x="251" y="376"/>
                  </a:moveTo>
                  <a:cubicBezTo>
                    <a:pt x="251" y="380"/>
                    <a:pt x="251" y="380"/>
                    <a:pt x="251" y="380"/>
                  </a:cubicBezTo>
                  <a:cubicBezTo>
                    <a:pt x="250" y="380"/>
                    <a:pt x="250" y="380"/>
                    <a:pt x="250" y="380"/>
                  </a:cubicBezTo>
                  <a:cubicBezTo>
                    <a:pt x="250" y="376"/>
                    <a:pt x="250" y="376"/>
                    <a:pt x="250" y="376"/>
                  </a:cubicBezTo>
                  <a:cubicBezTo>
                    <a:pt x="251" y="376"/>
                    <a:pt x="251" y="376"/>
                    <a:pt x="251" y="376"/>
                  </a:cubicBezTo>
                  <a:close/>
                  <a:moveTo>
                    <a:pt x="251" y="417"/>
                  </a:moveTo>
                  <a:cubicBezTo>
                    <a:pt x="251" y="448"/>
                    <a:pt x="251" y="448"/>
                    <a:pt x="251" y="448"/>
                  </a:cubicBezTo>
                  <a:cubicBezTo>
                    <a:pt x="250" y="447"/>
                    <a:pt x="250" y="447"/>
                    <a:pt x="250" y="447"/>
                  </a:cubicBezTo>
                  <a:cubicBezTo>
                    <a:pt x="250" y="448"/>
                    <a:pt x="250" y="448"/>
                    <a:pt x="250" y="448"/>
                  </a:cubicBezTo>
                  <a:cubicBezTo>
                    <a:pt x="250" y="431"/>
                    <a:pt x="250" y="431"/>
                    <a:pt x="250" y="431"/>
                  </a:cubicBezTo>
                  <a:cubicBezTo>
                    <a:pt x="251" y="426"/>
                    <a:pt x="251" y="426"/>
                    <a:pt x="251" y="426"/>
                  </a:cubicBezTo>
                  <a:cubicBezTo>
                    <a:pt x="250" y="427"/>
                    <a:pt x="250" y="427"/>
                    <a:pt x="250" y="427"/>
                  </a:cubicBezTo>
                  <a:cubicBezTo>
                    <a:pt x="250" y="421"/>
                    <a:pt x="250" y="421"/>
                    <a:pt x="250" y="421"/>
                  </a:cubicBezTo>
                  <a:cubicBezTo>
                    <a:pt x="250" y="421"/>
                    <a:pt x="250" y="421"/>
                    <a:pt x="250" y="421"/>
                  </a:cubicBezTo>
                  <a:cubicBezTo>
                    <a:pt x="250" y="420"/>
                    <a:pt x="250" y="420"/>
                    <a:pt x="250" y="420"/>
                  </a:cubicBezTo>
                  <a:cubicBezTo>
                    <a:pt x="250" y="416"/>
                    <a:pt x="250" y="416"/>
                    <a:pt x="250" y="416"/>
                  </a:cubicBezTo>
                  <a:cubicBezTo>
                    <a:pt x="251" y="417"/>
                    <a:pt x="251" y="417"/>
                    <a:pt x="251" y="417"/>
                  </a:cubicBezTo>
                  <a:close/>
                  <a:moveTo>
                    <a:pt x="251" y="453"/>
                  </a:moveTo>
                  <a:cubicBezTo>
                    <a:pt x="251" y="456"/>
                    <a:pt x="251" y="456"/>
                    <a:pt x="251" y="456"/>
                  </a:cubicBezTo>
                  <a:cubicBezTo>
                    <a:pt x="250" y="456"/>
                    <a:pt x="250" y="456"/>
                    <a:pt x="250" y="456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51" y="453"/>
                    <a:pt x="251" y="453"/>
                    <a:pt x="251" y="453"/>
                  </a:cubicBezTo>
                  <a:close/>
                  <a:moveTo>
                    <a:pt x="251" y="458"/>
                  </a:moveTo>
                  <a:cubicBezTo>
                    <a:pt x="251" y="463"/>
                    <a:pt x="251" y="463"/>
                    <a:pt x="251" y="463"/>
                  </a:cubicBezTo>
                  <a:cubicBezTo>
                    <a:pt x="250" y="464"/>
                    <a:pt x="250" y="464"/>
                    <a:pt x="250" y="464"/>
                  </a:cubicBezTo>
                  <a:cubicBezTo>
                    <a:pt x="250" y="459"/>
                    <a:pt x="250" y="459"/>
                    <a:pt x="250" y="459"/>
                  </a:cubicBezTo>
                  <a:cubicBezTo>
                    <a:pt x="251" y="458"/>
                    <a:pt x="251" y="458"/>
                    <a:pt x="251" y="458"/>
                  </a:cubicBezTo>
                  <a:close/>
                  <a:moveTo>
                    <a:pt x="251" y="464"/>
                  </a:moveTo>
                  <a:cubicBezTo>
                    <a:pt x="251" y="467"/>
                    <a:pt x="251" y="467"/>
                    <a:pt x="251" y="467"/>
                  </a:cubicBezTo>
                  <a:cubicBezTo>
                    <a:pt x="250" y="467"/>
                    <a:pt x="250" y="467"/>
                    <a:pt x="250" y="467"/>
                  </a:cubicBezTo>
                  <a:cubicBezTo>
                    <a:pt x="250" y="464"/>
                    <a:pt x="250" y="464"/>
                    <a:pt x="250" y="464"/>
                  </a:cubicBezTo>
                  <a:cubicBezTo>
                    <a:pt x="251" y="464"/>
                    <a:pt x="251" y="464"/>
                    <a:pt x="251" y="464"/>
                  </a:cubicBezTo>
                  <a:close/>
                  <a:moveTo>
                    <a:pt x="251" y="471"/>
                  </a:moveTo>
                  <a:cubicBezTo>
                    <a:pt x="251" y="487"/>
                    <a:pt x="251" y="487"/>
                    <a:pt x="251" y="487"/>
                  </a:cubicBezTo>
                  <a:cubicBezTo>
                    <a:pt x="250" y="489"/>
                    <a:pt x="250" y="489"/>
                    <a:pt x="250" y="489"/>
                  </a:cubicBezTo>
                  <a:cubicBezTo>
                    <a:pt x="250" y="481"/>
                    <a:pt x="250" y="481"/>
                    <a:pt x="250" y="481"/>
                  </a:cubicBezTo>
                  <a:cubicBezTo>
                    <a:pt x="250" y="479"/>
                    <a:pt x="250" y="479"/>
                    <a:pt x="250" y="479"/>
                  </a:cubicBezTo>
                  <a:cubicBezTo>
                    <a:pt x="250" y="479"/>
                    <a:pt x="250" y="479"/>
                    <a:pt x="250" y="479"/>
                  </a:cubicBezTo>
                  <a:cubicBezTo>
                    <a:pt x="250" y="476"/>
                    <a:pt x="250" y="476"/>
                    <a:pt x="250" y="476"/>
                  </a:cubicBezTo>
                  <a:cubicBezTo>
                    <a:pt x="251" y="475"/>
                    <a:pt x="251" y="475"/>
                    <a:pt x="251" y="475"/>
                  </a:cubicBezTo>
                  <a:cubicBezTo>
                    <a:pt x="250" y="474"/>
                    <a:pt x="250" y="474"/>
                    <a:pt x="250" y="474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71"/>
                    <a:pt x="251" y="471"/>
                    <a:pt x="251" y="471"/>
                  </a:cubicBezTo>
                  <a:close/>
                  <a:moveTo>
                    <a:pt x="251" y="490"/>
                  </a:moveTo>
                  <a:cubicBezTo>
                    <a:pt x="251" y="494"/>
                    <a:pt x="251" y="494"/>
                    <a:pt x="251" y="494"/>
                  </a:cubicBezTo>
                  <a:cubicBezTo>
                    <a:pt x="250" y="494"/>
                    <a:pt x="250" y="494"/>
                    <a:pt x="250" y="494"/>
                  </a:cubicBezTo>
                  <a:cubicBezTo>
                    <a:pt x="250" y="491"/>
                    <a:pt x="250" y="491"/>
                    <a:pt x="250" y="491"/>
                  </a:cubicBezTo>
                  <a:cubicBezTo>
                    <a:pt x="251" y="490"/>
                    <a:pt x="251" y="490"/>
                    <a:pt x="251" y="490"/>
                  </a:cubicBezTo>
                  <a:close/>
                  <a:moveTo>
                    <a:pt x="251" y="498"/>
                  </a:moveTo>
                  <a:cubicBezTo>
                    <a:pt x="251" y="502"/>
                    <a:pt x="251" y="502"/>
                    <a:pt x="251" y="502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250" y="497"/>
                    <a:pt x="250" y="497"/>
                    <a:pt x="250" y="497"/>
                  </a:cubicBezTo>
                  <a:cubicBezTo>
                    <a:pt x="251" y="498"/>
                    <a:pt x="251" y="498"/>
                    <a:pt x="251" y="498"/>
                  </a:cubicBezTo>
                  <a:close/>
                  <a:moveTo>
                    <a:pt x="251" y="504"/>
                  </a:moveTo>
                  <a:cubicBezTo>
                    <a:pt x="251" y="508"/>
                    <a:pt x="251" y="508"/>
                    <a:pt x="251" y="508"/>
                  </a:cubicBezTo>
                  <a:cubicBezTo>
                    <a:pt x="250" y="508"/>
                    <a:pt x="250" y="508"/>
                    <a:pt x="250" y="508"/>
                  </a:cubicBezTo>
                  <a:cubicBezTo>
                    <a:pt x="250" y="504"/>
                    <a:pt x="250" y="504"/>
                    <a:pt x="250" y="504"/>
                  </a:cubicBezTo>
                  <a:cubicBezTo>
                    <a:pt x="251" y="504"/>
                    <a:pt x="251" y="504"/>
                    <a:pt x="251" y="504"/>
                  </a:cubicBezTo>
                  <a:close/>
                  <a:moveTo>
                    <a:pt x="251" y="515"/>
                  </a:moveTo>
                  <a:cubicBezTo>
                    <a:pt x="251" y="525"/>
                    <a:pt x="251" y="525"/>
                    <a:pt x="251" y="525"/>
                  </a:cubicBezTo>
                  <a:cubicBezTo>
                    <a:pt x="250" y="529"/>
                    <a:pt x="250" y="529"/>
                    <a:pt x="250" y="529"/>
                  </a:cubicBezTo>
                  <a:cubicBezTo>
                    <a:pt x="250" y="518"/>
                    <a:pt x="250" y="518"/>
                    <a:pt x="250" y="518"/>
                  </a:cubicBezTo>
                  <a:cubicBezTo>
                    <a:pt x="250" y="518"/>
                    <a:pt x="250" y="518"/>
                    <a:pt x="250" y="518"/>
                  </a:cubicBezTo>
                  <a:cubicBezTo>
                    <a:pt x="251" y="515"/>
                    <a:pt x="251" y="515"/>
                    <a:pt x="251" y="515"/>
                  </a:cubicBezTo>
                  <a:close/>
                  <a:moveTo>
                    <a:pt x="251" y="546"/>
                  </a:moveTo>
                  <a:cubicBezTo>
                    <a:pt x="251" y="549"/>
                    <a:pt x="251" y="549"/>
                    <a:pt x="251" y="549"/>
                  </a:cubicBezTo>
                  <a:cubicBezTo>
                    <a:pt x="250" y="549"/>
                    <a:pt x="250" y="549"/>
                    <a:pt x="250" y="549"/>
                  </a:cubicBezTo>
                  <a:cubicBezTo>
                    <a:pt x="250" y="546"/>
                    <a:pt x="250" y="546"/>
                    <a:pt x="250" y="546"/>
                  </a:cubicBezTo>
                  <a:cubicBezTo>
                    <a:pt x="251" y="546"/>
                    <a:pt x="251" y="546"/>
                    <a:pt x="251" y="546"/>
                  </a:cubicBezTo>
                  <a:close/>
                  <a:moveTo>
                    <a:pt x="251" y="556"/>
                  </a:moveTo>
                  <a:cubicBezTo>
                    <a:pt x="251" y="561"/>
                    <a:pt x="251" y="561"/>
                    <a:pt x="251" y="561"/>
                  </a:cubicBezTo>
                  <a:cubicBezTo>
                    <a:pt x="250" y="560"/>
                    <a:pt x="250" y="560"/>
                    <a:pt x="250" y="560"/>
                  </a:cubicBezTo>
                  <a:cubicBezTo>
                    <a:pt x="250" y="555"/>
                    <a:pt x="250" y="555"/>
                    <a:pt x="250" y="555"/>
                  </a:cubicBezTo>
                  <a:cubicBezTo>
                    <a:pt x="251" y="556"/>
                    <a:pt x="251" y="556"/>
                    <a:pt x="251" y="556"/>
                  </a:cubicBezTo>
                  <a:close/>
                  <a:moveTo>
                    <a:pt x="251" y="570"/>
                  </a:moveTo>
                  <a:cubicBezTo>
                    <a:pt x="251" y="580"/>
                    <a:pt x="251" y="580"/>
                    <a:pt x="251" y="580"/>
                  </a:cubicBezTo>
                  <a:cubicBezTo>
                    <a:pt x="250" y="580"/>
                    <a:pt x="250" y="580"/>
                    <a:pt x="250" y="580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0" y="576"/>
                    <a:pt x="250" y="576"/>
                    <a:pt x="250" y="576"/>
                  </a:cubicBezTo>
                  <a:cubicBezTo>
                    <a:pt x="250" y="567"/>
                    <a:pt x="250" y="567"/>
                    <a:pt x="250" y="567"/>
                  </a:cubicBezTo>
                  <a:cubicBezTo>
                    <a:pt x="251" y="570"/>
                    <a:pt x="251" y="570"/>
                    <a:pt x="251" y="570"/>
                  </a:cubicBezTo>
                  <a:close/>
                  <a:moveTo>
                    <a:pt x="251" y="593"/>
                  </a:moveTo>
                  <a:cubicBezTo>
                    <a:pt x="251" y="598"/>
                    <a:pt x="251" y="598"/>
                    <a:pt x="251" y="598"/>
                  </a:cubicBezTo>
                  <a:cubicBezTo>
                    <a:pt x="250" y="597"/>
                    <a:pt x="250" y="597"/>
                    <a:pt x="250" y="597"/>
                  </a:cubicBezTo>
                  <a:cubicBezTo>
                    <a:pt x="250" y="592"/>
                    <a:pt x="250" y="592"/>
                    <a:pt x="250" y="592"/>
                  </a:cubicBezTo>
                  <a:cubicBezTo>
                    <a:pt x="251" y="593"/>
                    <a:pt x="251" y="593"/>
                    <a:pt x="251" y="593"/>
                  </a:cubicBezTo>
                  <a:close/>
                  <a:moveTo>
                    <a:pt x="251" y="607"/>
                  </a:moveTo>
                  <a:cubicBezTo>
                    <a:pt x="251" y="610"/>
                    <a:pt x="251" y="610"/>
                    <a:pt x="251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07"/>
                    <a:pt x="250" y="607"/>
                    <a:pt x="250" y="607"/>
                  </a:cubicBezTo>
                  <a:cubicBezTo>
                    <a:pt x="251" y="607"/>
                    <a:pt x="251" y="607"/>
                    <a:pt x="251" y="607"/>
                  </a:cubicBezTo>
                  <a:close/>
                  <a:moveTo>
                    <a:pt x="251" y="623"/>
                  </a:moveTo>
                  <a:cubicBezTo>
                    <a:pt x="251" y="633"/>
                    <a:pt x="251" y="633"/>
                    <a:pt x="251" y="633"/>
                  </a:cubicBezTo>
                  <a:cubicBezTo>
                    <a:pt x="250" y="630"/>
                    <a:pt x="250" y="630"/>
                    <a:pt x="250" y="630"/>
                  </a:cubicBezTo>
                  <a:cubicBezTo>
                    <a:pt x="250" y="620"/>
                    <a:pt x="250" y="620"/>
                    <a:pt x="250" y="620"/>
                  </a:cubicBezTo>
                  <a:cubicBezTo>
                    <a:pt x="251" y="623"/>
                    <a:pt x="251" y="623"/>
                    <a:pt x="251" y="623"/>
                  </a:cubicBezTo>
                  <a:close/>
                  <a:moveTo>
                    <a:pt x="251" y="634"/>
                  </a:moveTo>
                  <a:cubicBezTo>
                    <a:pt x="250" y="633"/>
                    <a:pt x="250" y="633"/>
                    <a:pt x="250" y="633"/>
                  </a:cubicBezTo>
                  <a:cubicBezTo>
                    <a:pt x="250" y="648"/>
                    <a:pt x="250" y="648"/>
                    <a:pt x="250" y="648"/>
                  </a:cubicBezTo>
                  <a:cubicBezTo>
                    <a:pt x="250" y="648"/>
                    <a:pt x="250" y="648"/>
                    <a:pt x="250" y="648"/>
                  </a:cubicBezTo>
                  <a:cubicBezTo>
                    <a:pt x="251" y="647"/>
                    <a:pt x="251" y="647"/>
                    <a:pt x="251" y="647"/>
                  </a:cubicBezTo>
                  <a:lnTo>
                    <a:pt x="251" y="634"/>
                  </a:lnTo>
                  <a:close/>
                  <a:moveTo>
                    <a:pt x="250" y="328"/>
                  </a:moveTo>
                  <a:cubicBezTo>
                    <a:pt x="250" y="332"/>
                    <a:pt x="250" y="332"/>
                    <a:pt x="250" y="332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248" y="328"/>
                    <a:pt x="248" y="328"/>
                    <a:pt x="248" y="328"/>
                  </a:cubicBezTo>
                  <a:cubicBezTo>
                    <a:pt x="250" y="328"/>
                    <a:pt x="250" y="328"/>
                    <a:pt x="250" y="328"/>
                  </a:cubicBezTo>
                  <a:close/>
                  <a:moveTo>
                    <a:pt x="250" y="341"/>
                  </a:moveTo>
                  <a:cubicBezTo>
                    <a:pt x="250" y="344"/>
                    <a:pt x="250" y="344"/>
                    <a:pt x="250" y="344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50" y="341"/>
                    <a:pt x="250" y="341"/>
                    <a:pt x="250" y="341"/>
                  </a:cubicBezTo>
                  <a:close/>
                  <a:moveTo>
                    <a:pt x="250" y="354"/>
                  </a:moveTo>
                  <a:cubicBezTo>
                    <a:pt x="250" y="359"/>
                    <a:pt x="250" y="359"/>
                    <a:pt x="250" y="359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50" y="354"/>
                    <a:pt x="250" y="354"/>
                    <a:pt x="250" y="354"/>
                  </a:cubicBezTo>
                  <a:close/>
                  <a:moveTo>
                    <a:pt x="250" y="364"/>
                  </a:moveTo>
                  <a:cubicBezTo>
                    <a:pt x="250" y="367"/>
                    <a:pt x="250" y="367"/>
                    <a:pt x="250" y="367"/>
                  </a:cubicBezTo>
                  <a:cubicBezTo>
                    <a:pt x="248" y="367"/>
                    <a:pt x="248" y="367"/>
                    <a:pt x="248" y="367"/>
                  </a:cubicBezTo>
                  <a:cubicBezTo>
                    <a:pt x="248" y="363"/>
                    <a:pt x="248" y="363"/>
                    <a:pt x="248" y="363"/>
                  </a:cubicBezTo>
                  <a:cubicBezTo>
                    <a:pt x="250" y="364"/>
                    <a:pt x="250" y="364"/>
                    <a:pt x="250" y="364"/>
                  </a:cubicBezTo>
                  <a:close/>
                  <a:moveTo>
                    <a:pt x="250" y="376"/>
                  </a:moveTo>
                  <a:cubicBezTo>
                    <a:pt x="250" y="380"/>
                    <a:pt x="250" y="380"/>
                    <a:pt x="250" y="380"/>
                  </a:cubicBezTo>
                  <a:cubicBezTo>
                    <a:pt x="248" y="381"/>
                    <a:pt x="248" y="381"/>
                    <a:pt x="248" y="381"/>
                  </a:cubicBezTo>
                  <a:cubicBezTo>
                    <a:pt x="248" y="377"/>
                    <a:pt x="248" y="377"/>
                    <a:pt x="248" y="377"/>
                  </a:cubicBezTo>
                  <a:cubicBezTo>
                    <a:pt x="250" y="376"/>
                    <a:pt x="250" y="376"/>
                    <a:pt x="250" y="376"/>
                  </a:cubicBezTo>
                  <a:close/>
                  <a:moveTo>
                    <a:pt x="250" y="416"/>
                  </a:moveTo>
                  <a:cubicBezTo>
                    <a:pt x="250" y="420"/>
                    <a:pt x="250" y="420"/>
                    <a:pt x="250" y="420"/>
                  </a:cubicBezTo>
                  <a:cubicBezTo>
                    <a:pt x="248" y="419"/>
                    <a:pt x="248" y="419"/>
                    <a:pt x="248" y="419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50" y="416"/>
                    <a:pt x="250" y="416"/>
                    <a:pt x="250" y="416"/>
                  </a:cubicBezTo>
                  <a:close/>
                  <a:moveTo>
                    <a:pt x="250" y="421"/>
                  </a:moveTo>
                  <a:cubicBezTo>
                    <a:pt x="250" y="427"/>
                    <a:pt x="250" y="427"/>
                    <a:pt x="250" y="427"/>
                  </a:cubicBezTo>
                  <a:cubicBezTo>
                    <a:pt x="248" y="429"/>
                    <a:pt x="248" y="429"/>
                    <a:pt x="248" y="429"/>
                  </a:cubicBezTo>
                  <a:cubicBezTo>
                    <a:pt x="248" y="421"/>
                    <a:pt x="248" y="421"/>
                    <a:pt x="248" y="421"/>
                  </a:cubicBezTo>
                  <a:cubicBezTo>
                    <a:pt x="250" y="421"/>
                    <a:pt x="250" y="421"/>
                    <a:pt x="250" y="421"/>
                  </a:cubicBezTo>
                  <a:close/>
                  <a:moveTo>
                    <a:pt x="250" y="431"/>
                  </a:moveTo>
                  <a:cubicBezTo>
                    <a:pt x="250" y="448"/>
                    <a:pt x="250" y="448"/>
                    <a:pt x="250" y="448"/>
                  </a:cubicBezTo>
                  <a:cubicBezTo>
                    <a:pt x="249" y="453"/>
                    <a:pt x="249" y="453"/>
                    <a:pt x="249" y="453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50" y="456"/>
                    <a:pt x="250" y="456"/>
                    <a:pt x="250" y="456"/>
                  </a:cubicBezTo>
                  <a:cubicBezTo>
                    <a:pt x="248" y="457"/>
                    <a:pt x="248" y="457"/>
                    <a:pt x="248" y="457"/>
                  </a:cubicBezTo>
                  <a:cubicBezTo>
                    <a:pt x="248" y="438"/>
                    <a:pt x="248" y="438"/>
                    <a:pt x="248" y="438"/>
                  </a:cubicBezTo>
                  <a:cubicBezTo>
                    <a:pt x="249" y="435"/>
                    <a:pt x="249" y="435"/>
                    <a:pt x="249" y="435"/>
                  </a:cubicBezTo>
                  <a:cubicBezTo>
                    <a:pt x="248" y="435"/>
                    <a:pt x="248" y="435"/>
                    <a:pt x="248" y="435"/>
                  </a:cubicBezTo>
                  <a:cubicBezTo>
                    <a:pt x="248" y="432"/>
                    <a:pt x="248" y="432"/>
                    <a:pt x="248" y="432"/>
                  </a:cubicBezTo>
                  <a:cubicBezTo>
                    <a:pt x="250" y="431"/>
                    <a:pt x="250" y="431"/>
                    <a:pt x="250" y="431"/>
                  </a:cubicBezTo>
                  <a:cubicBezTo>
                    <a:pt x="250" y="431"/>
                    <a:pt x="250" y="431"/>
                    <a:pt x="250" y="431"/>
                  </a:cubicBezTo>
                  <a:close/>
                  <a:moveTo>
                    <a:pt x="250" y="459"/>
                  </a:moveTo>
                  <a:cubicBezTo>
                    <a:pt x="250" y="464"/>
                    <a:pt x="250" y="464"/>
                    <a:pt x="250" y="464"/>
                  </a:cubicBezTo>
                  <a:cubicBezTo>
                    <a:pt x="249" y="464"/>
                    <a:pt x="249" y="464"/>
                    <a:pt x="249" y="464"/>
                  </a:cubicBezTo>
                  <a:cubicBezTo>
                    <a:pt x="250" y="464"/>
                    <a:pt x="250" y="464"/>
                    <a:pt x="250" y="464"/>
                  </a:cubicBezTo>
                  <a:cubicBezTo>
                    <a:pt x="250" y="467"/>
                    <a:pt x="250" y="467"/>
                    <a:pt x="250" y="467"/>
                  </a:cubicBezTo>
                  <a:cubicBezTo>
                    <a:pt x="248" y="467"/>
                    <a:pt x="248" y="467"/>
                    <a:pt x="248" y="467"/>
                  </a:cubicBezTo>
                  <a:cubicBezTo>
                    <a:pt x="248" y="460"/>
                    <a:pt x="248" y="460"/>
                    <a:pt x="248" y="460"/>
                  </a:cubicBezTo>
                  <a:cubicBezTo>
                    <a:pt x="250" y="459"/>
                    <a:pt x="250" y="459"/>
                    <a:pt x="250" y="459"/>
                  </a:cubicBezTo>
                  <a:close/>
                  <a:moveTo>
                    <a:pt x="250" y="469"/>
                  </a:moveTo>
                  <a:cubicBezTo>
                    <a:pt x="250" y="474"/>
                    <a:pt x="250" y="474"/>
                    <a:pt x="250" y="474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48" y="468"/>
                    <a:pt x="248" y="468"/>
                    <a:pt x="248" y="468"/>
                  </a:cubicBezTo>
                  <a:cubicBezTo>
                    <a:pt x="250" y="469"/>
                    <a:pt x="250" y="469"/>
                    <a:pt x="250" y="469"/>
                  </a:cubicBezTo>
                  <a:close/>
                  <a:moveTo>
                    <a:pt x="250" y="476"/>
                  </a:moveTo>
                  <a:cubicBezTo>
                    <a:pt x="250" y="479"/>
                    <a:pt x="250" y="479"/>
                    <a:pt x="250" y="479"/>
                  </a:cubicBezTo>
                  <a:cubicBezTo>
                    <a:pt x="248" y="480"/>
                    <a:pt x="248" y="480"/>
                    <a:pt x="248" y="480"/>
                  </a:cubicBezTo>
                  <a:cubicBezTo>
                    <a:pt x="248" y="476"/>
                    <a:pt x="248" y="476"/>
                    <a:pt x="248" y="476"/>
                  </a:cubicBezTo>
                  <a:cubicBezTo>
                    <a:pt x="250" y="476"/>
                    <a:pt x="250" y="476"/>
                    <a:pt x="250" y="476"/>
                  </a:cubicBezTo>
                  <a:close/>
                  <a:moveTo>
                    <a:pt x="250" y="481"/>
                  </a:moveTo>
                  <a:cubicBezTo>
                    <a:pt x="250" y="489"/>
                    <a:pt x="250" y="489"/>
                    <a:pt x="250" y="489"/>
                  </a:cubicBezTo>
                  <a:cubicBezTo>
                    <a:pt x="249" y="491"/>
                    <a:pt x="249" y="491"/>
                    <a:pt x="249" y="491"/>
                  </a:cubicBezTo>
                  <a:cubicBezTo>
                    <a:pt x="250" y="491"/>
                    <a:pt x="250" y="491"/>
                    <a:pt x="250" y="491"/>
                  </a:cubicBezTo>
                  <a:cubicBezTo>
                    <a:pt x="250" y="494"/>
                    <a:pt x="250" y="494"/>
                    <a:pt x="250" y="494"/>
                  </a:cubicBezTo>
                  <a:cubicBezTo>
                    <a:pt x="248" y="495"/>
                    <a:pt x="248" y="495"/>
                    <a:pt x="248" y="495"/>
                  </a:cubicBezTo>
                  <a:cubicBezTo>
                    <a:pt x="248" y="484"/>
                    <a:pt x="248" y="484"/>
                    <a:pt x="248" y="484"/>
                  </a:cubicBezTo>
                  <a:cubicBezTo>
                    <a:pt x="250" y="481"/>
                    <a:pt x="250" y="481"/>
                    <a:pt x="250" y="481"/>
                  </a:cubicBezTo>
                  <a:close/>
                  <a:moveTo>
                    <a:pt x="250" y="497"/>
                  </a:moveTo>
                  <a:cubicBezTo>
                    <a:pt x="250" y="501"/>
                    <a:pt x="250" y="501"/>
                    <a:pt x="250" y="501"/>
                  </a:cubicBezTo>
                  <a:cubicBezTo>
                    <a:pt x="248" y="500"/>
                    <a:pt x="248" y="500"/>
                    <a:pt x="248" y="500"/>
                  </a:cubicBezTo>
                  <a:cubicBezTo>
                    <a:pt x="248" y="495"/>
                    <a:pt x="248" y="495"/>
                    <a:pt x="248" y="495"/>
                  </a:cubicBezTo>
                  <a:cubicBezTo>
                    <a:pt x="250" y="497"/>
                    <a:pt x="250" y="497"/>
                    <a:pt x="250" y="497"/>
                  </a:cubicBezTo>
                  <a:close/>
                  <a:moveTo>
                    <a:pt x="250" y="504"/>
                  </a:moveTo>
                  <a:cubicBezTo>
                    <a:pt x="250" y="508"/>
                    <a:pt x="250" y="508"/>
                    <a:pt x="250" y="508"/>
                  </a:cubicBezTo>
                  <a:cubicBezTo>
                    <a:pt x="248" y="508"/>
                    <a:pt x="248" y="508"/>
                    <a:pt x="248" y="508"/>
                  </a:cubicBezTo>
                  <a:cubicBezTo>
                    <a:pt x="248" y="505"/>
                    <a:pt x="248" y="505"/>
                    <a:pt x="248" y="505"/>
                  </a:cubicBezTo>
                  <a:cubicBezTo>
                    <a:pt x="250" y="504"/>
                    <a:pt x="250" y="504"/>
                    <a:pt x="250" y="504"/>
                  </a:cubicBezTo>
                  <a:close/>
                  <a:moveTo>
                    <a:pt x="250" y="518"/>
                  </a:moveTo>
                  <a:cubicBezTo>
                    <a:pt x="250" y="529"/>
                    <a:pt x="250" y="529"/>
                    <a:pt x="250" y="529"/>
                  </a:cubicBezTo>
                  <a:cubicBezTo>
                    <a:pt x="248" y="532"/>
                    <a:pt x="248" y="532"/>
                    <a:pt x="248" y="532"/>
                  </a:cubicBezTo>
                  <a:cubicBezTo>
                    <a:pt x="248" y="522"/>
                    <a:pt x="248" y="522"/>
                    <a:pt x="248" y="522"/>
                  </a:cubicBezTo>
                  <a:cubicBezTo>
                    <a:pt x="249" y="521"/>
                    <a:pt x="249" y="521"/>
                    <a:pt x="249" y="521"/>
                  </a:cubicBezTo>
                  <a:cubicBezTo>
                    <a:pt x="248" y="521"/>
                    <a:pt x="248" y="521"/>
                    <a:pt x="248" y="521"/>
                  </a:cubicBezTo>
                  <a:cubicBezTo>
                    <a:pt x="248" y="518"/>
                    <a:pt x="248" y="518"/>
                    <a:pt x="248" y="518"/>
                  </a:cubicBezTo>
                  <a:cubicBezTo>
                    <a:pt x="250" y="518"/>
                    <a:pt x="250" y="518"/>
                    <a:pt x="250" y="518"/>
                  </a:cubicBezTo>
                  <a:close/>
                  <a:moveTo>
                    <a:pt x="250" y="546"/>
                  </a:moveTo>
                  <a:cubicBezTo>
                    <a:pt x="250" y="549"/>
                    <a:pt x="250" y="549"/>
                    <a:pt x="250" y="549"/>
                  </a:cubicBezTo>
                  <a:cubicBezTo>
                    <a:pt x="248" y="549"/>
                    <a:pt x="248" y="549"/>
                    <a:pt x="248" y="549"/>
                  </a:cubicBezTo>
                  <a:cubicBezTo>
                    <a:pt x="248" y="546"/>
                    <a:pt x="248" y="546"/>
                    <a:pt x="248" y="546"/>
                  </a:cubicBezTo>
                  <a:cubicBezTo>
                    <a:pt x="250" y="546"/>
                    <a:pt x="250" y="546"/>
                    <a:pt x="250" y="546"/>
                  </a:cubicBezTo>
                  <a:close/>
                  <a:moveTo>
                    <a:pt x="250" y="555"/>
                  </a:moveTo>
                  <a:cubicBezTo>
                    <a:pt x="250" y="560"/>
                    <a:pt x="250" y="560"/>
                    <a:pt x="250" y="560"/>
                  </a:cubicBezTo>
                  <a:cubicBezTo>
                    <a:pt x="248" y="559"/>
                    <a:pt x="248" y="559"/>
                    <a:pt x="248" y="559"/>
                  </a:cubicBezTo>
                  <a:cubicBezTo>
                    <a:pt x="248" y="554"/>
                    <a:pt x="248" y="554"/>
                    <a:pt x="248" y="554"/>
                  </a:cubicBezTo>
                  <a:cubicBezTo>
                    <a:pt x="250" y="555"/>
                    <a:pt x="250" y="555"/>
                    <a:pt x="250" y="555"/>
                  </a:cubicBezTo>
                  <a:close/>
                  <a:moveTo>
                    <a:pt x="250" y="567"/>
                  </a:moveTo>
                  <a:cubicBezTo>
                    <a:pt x="250" y="576"/>
                    <a:pt x="250" y="576"/>
                    <a:pt x="250" y="576"/>
                  </a:cubicBezTo>
                  <a:cubicBezTo>
                    <a:pt x="248" y="573"/>
                    <a:pt x="248" y="573"/>
                    <a:pt x="248" y="573"/>
                  </a:cubicBezTo>
                  <a:cubicBezTo>
                    <a:pt x="248" y="564"/>
                    <a:pt x="248" y="564"/>
                    <a:pt x="248" y="564"/>
                  </a:cubicBezTo>
                  <a:cubicBezTo>
                    <a:pt x="250" y="567"/>
                    <a:pt x="250" y="567"/>
                    <a:pt x="250" y="567"/>
                  </a:cubicBezTo>
                  <a:close/>
                  <a:moveTo>
                    <a:pt x="250" y="577"/>
                  </a:moveTo>
                  <a:cubicBezTo>
                    <a:pt x="250" y="580"/>
                    <a:pt x="250" y="580"/>
                    <a:pt x="250" y="580"/>
                  </a:cubicBezTo>
                  <a:cubicBezTo>
                    <a:pt x="248" y="580"/>
                    <a:pt x="248" y="580"/>
                    <a:pt x="248" y="580"/>
                  </a:cubicBezTo>
                  <a:cubicBezTo>
                    <a:pt x="248" y="576"/>
                    <a:pt x="248" y="576"/>
                    <a:pt x="248" y="576"/>
                  </a:cubicBezTo>
                  <a:cubicBezTo>
                    <a:pt x="250" y="577"/>
                    <a:pt x="250" y="577"/>
                    <a:pt x="250" y="577"/>
                  </a:cubicBezTo>
                  <a:close/>
                  <a:moveTo>
                    <a:pt x="250" y="592"/>
                  </a:moveTo>
                  <a:cubicBezTo>
                    <a:pt x="250" y="597"/>
                    <a:pt x="250" y="597"/>
                    <a:pt x="250" y="597"/>
                  </a:cubicBezTo>
                  <a:cubicBezTo>
                    <a:pt x="248" y="596"/>
                    <a:pt x="248" y="596"/>
                    <a:pt x="248" y="596"/>
                  </a:cubicBezTo>
                  <a:cubicBezTo>
                    <a:pt x="248" y="591"/>
                    <a:pt x="248" y="591"/>
                    <a:pt x="248" y="591"/>
                  </a:cubicBezTo>
                  <a:cubicBezTo>
                    <a:pt x="250" y="592"/>
                    <a:pt x="250" y="592"/>
                    <a:pt x="250" y="592"/>
                  </a:cubicBezTo>
                  <a:close/>
                  <a:moveTo>
                    <a:pt x="250" y="607"/>
                  </a:moveTo>
                  <a:cubicBezTo>
                    <a:pt x="250" y="610"/>
                    <a:pt x="250" y="610"/>
                    <a:pt x="250" y="610"/>
                  </a:cubicBezTo>
                  <a:cubicBezTo>
                    <a:pt x="248" y="610"/>
                    <a:pt x="248" y="610"/>
                    <a:pt x="248" y="610"/>
                  </a:cubicBezTo>
                  <a:cubicBezTo>
                    <a:pt x="248" y="607"/>
                    <a:pt x="248" y="607"/>
                    <a:pt x="248" y="607"/>
                  </a:cubicBezTo>
                  <a:cubicBezTo>
                    <a:pt x="250" y="607"/>
                    <a:pt x="250" y="607"/>
                    <a:pt x="250" y="607"/>
                  </a:cubicBezTo>
                  <a:close/>
                  <a:moveTo>
                    <a:pt x="250" y="620"/>
                  </a:moveTo>
                  <a:cubicBezTo>
                    <a:pt x="250" y="630"/>
                    <a:pt x="250" y="630"/>
                    <a:pt x="250" y="630"/>
                  </a:cubicBezTo>
                  <a:cubicBezTo>
                    <a:pt x="248" y="627"/>
                    <a:pt x="248" y="627"/>
                    <a:pt x="248" y="627"/>
                  </a:cubicBezTo>
                  <a:cubicBezTo>
                    <a:pt x="248" y="617"/>
                    <a:pt x="248" y="617"/>
                    <a:pt x="248" y="617"/>
                  </a:cubicBezTo>
                  <a:cubicBezTo>
                    <a:pt x="250" y="620"/>
                    <a:pt x="250" y="620"/>
                    <a:pt x="250" y="620"/>
                  </a:cubicBezTo>
                  <a:close/>
                  <a:moveTo>
                    <a:pt x="250" y="633"/>
                  </a:moveTo>
                  <a:cubicBezTo>
                    <a:pt x="250" y="648"/>
                    <a:pt x="250" y="648"/>
                    <a:pt x="250" y="648"/>
                  </a:cubicBezTo>
                  <a:cubicBezTo>
                    <a:pt x="248" y="650"/>
                    <a:pt x="248" y="650"/>
                    <a:pt x="248" y="650"/>
                  </a:cubicBezTo>
                  <a:cubicBezTo>
                    <a:pt x="248" y="631"/>
                    <a:pt x="248" y="631"/>
                    <a:pt x="248" y="631"/>
                  </a:cubicBezTo>
                  <a:lnTo>
                    <a:pt x="250" y="633"/>
                  </a:lnTo>
                  <a:close/>
                  <a:moveTo>
                    <a:pt x="248" y="328"/>
                  </a:moveTo>
                  <a:cubicBezTo>
                    <a:pt x="248" y="332"/>
                    <a:pt x="248" y="332"/>
                    <a:pt x="248" y="332"/>
                  </a:cubicBezTo>
                  <a:cubicBezTo>
                    <a:pt x="247" y="333"/>
                    <a:pt x="247" y="333"/>
                    <a:pt x="247" y="333"/>
                  </a:cubicBezTo>
                  <a:cubicBezTo>
                    <a:pt x="247" y="329"/>
                    <a:pt x="247" y="329"/>
                    <a:pt x="247" y="329"/>
                  </a:cubicBezTo>
                  <a:cubicBezTo>
                    <a:pt x="248" y="328"/>
                    <a:pt x="248" y="328"/>
                    <a:pt x="248" y="328"/>
                  </a:cubicBezTo>
                  <a:close/>
                  <a:moveTo>
                    <a:pt x="248" y="341"/>
                  </a:moveTo>
                  <a:cubicBezTo>
                    <a:pt x="248" y="344"/>
                    <a:pt x="248" y="344"/>
                    <a:pt x="248" y="344"/>
                  </a:cubicBezTo>
                  <a:cubicBezTo>
                    <a:pt x="247" y="343"/>
                    <a:pt x="247" y="343"/>
                    <a:pt x="247" y="343"/>
                  </a:cubicBezTo>
                  <a:cubicBezTo>
                    <a:pt x="247" y="340"/>
                    <a:pt x="247" y="340"/>
                    <a:pt x="247" y="340"/>
                  </a:cubicBezTo>
                  <a:cubicBezTo>
                    <a:pt x="248" y="341"/>
                    <a:pt x="248" y="341"/>
                    <a:pt x="248" y="341"/>
                  </a:cubicBezTo>
                  <a:close/>
                  <a:moveTo>
                    <a:pt x="248" y="353"/>
                  </a:moveTo>
                  <a:cubicBezTo>
                    <a:pt x="248" y="358"/>
                    <a:pt x="248" y="358"/>
                    <a:pt x="248" y="358"/>
                  </a:cubicBezTo>
                  <a:cubicBezTo>
                    <a:pt x="247" y="356"/>
                    <a:pt x="247" y="356"/>
                    <a:pt x="247" y="356"/>
                  </a:cubicBezTo>
                  <a:cubicBezTo>
                    <a:pt x="247" y="351"/>
                    <a:pt x="247" y="351"/>
                    <a:pt x="247" y="351"/>
                  </a:cubicBezTo>
                  <a:cubicBezTo>
                    <a:pt x="248" y="353"/>
                    <a:pt x="248" y="353"/>
                    <a:pt x="248" y="353"/>
                  </a:cubicBezTo>
                  <a:close/>
                  <a:moveTo>
                    <a:pt x="248" y="363"/>
                  </a:moveTo>
                  <a:cubicBezTo>
                    <a:pt x="248" y="367"/>
                    <a:pt x="248" y="367"/>
                    <a:pt x="248" y="367"/>
                  </a:cubicBezTo>
                  <a:cubicBezTo>
                    <a:pt x="247" y="366"/>
                    <a:pt x="247" y="366"/>
                    <a:pt x="247" y="366"/>
                  </a:cubicBezTo>
                  <a:cubicBezTo>
                    <a:pt x="247" y="363"/>
                    <a:pt x="247" y="363"/>
                    <a:pt x="247" y="363"/>
                  </a:cubicBezTo>
                  <a:cubicBezTo>
                    <a:pt x="248" y="363"/>
                    <a:pt x="248" y="363"/>
                    <a:pt x="248" y="363"/>
                  </a:cubicBezTo>
                  <a:close/>
                  <a:moveTo>
                    <a:pt x="248" y="377"/>
                  </a:moveTo>
                  <a:cubicBezTo>
                    <a:pt x="248" y="381"/>
                    <a:pt x="248" y="381"/>
                    <a:pt x="248" y="381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7"/>
                    <a:pt x="248" y="377"/>
                    <a:pt x="248" y="377"/>
                  </a:cubicBezTo>
                  <a:close/>
                  <a:moveTo>
                    <a:pt x="248" y="414"/>
                  </a:moveTo>
                  <a:cubicBezTo>
                    <a:pt x="248" y="419"/>
                    <a:pt x="248" y="419"/>
                    <a:pt x="248" y="419"/>
                  </a:cubicBezTo>
                  <a:cubicBezTo>
                    <a:pt x="247" y="417"/>
                    <a:pt x="247" y="417"/>
                    <a:pt x="247" y="417"/>
                  </a:cubicBezTo>
                  <a:cubicBezTo>
                    <a:pt x="247" y="412"/>
                    <a:pt x="247" y="412"/>
                    <a:pt x="247" y="412"/>
                  </a:cubicBezTo>
                  <a:cubicBezTo>
                    <a:pt x="248" y="414"/>
                    <a:pt x="248" y="414"/>
                    <a:pt x="248" y="414"/>
                  </a:cubicBezTo>
                  <a:close/>
                  <a:moveTo>
                    <a:pt x="248" y="421"/>
                  </a:moveTo>
                  <a:cubicBezTo>
                    <a:pt x="248" y="429"/>
                    <a:pt x="248" y="429"/>
                    <a:pt x="248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7" y="426"/>
                    <a:pt x="247" y="426"/>
                    <a:pt x="247" y="426"/>
                  </a:cubicBezTo>
                  <a:cubicBezTo>
                    <a:pt x="248" y="424"/>
                    <a:pt x="248" y="424"/>
                    <a:pt x="248" y="424"/>
                  </a:cubicBezTo>
                  <a:cubicBezTo>
                    <a:pt x="247" y="424"/>
                    <a:pt x="247" y="424"/>
                    <a:pt x="247" y="424"/>
                  </a:cubicBezTo>
                  <a:cubicBezTo>
                    <a:pt x="247" y="421"/>
                    <a:pt x="247" y="421"/>
                    <a:pt x="247" y="421"/>
                  </a:cubicBezTo>
                  <a:cubicBezTo>
                    <a:pt x="248" y="421"/>
                    <a:pt x="248" y="421"/>
                    <a:pt x="248" y="421"/>
                  </a:cubicBezTo>
                  <a:close/>
                  <a:moveTo>
                    <a:pt x="248" y="432"/>
                  </a:moveTo>
                  <a:cubicBezTo>
                    <a:pt x="248" y="435"/>
                    <a:pt x="248" y="435"/>
                    <a:pt x="248" y="435"/>
                  </a:cubicBezTo>
                  <a:cubicBezTo>
                    <a:pt x="247" y="435"/>
                    <a:pt x="247" y="435"/>
                    <a:pt x="247" y="435"/>
                  </a:cubicBezTo>
                  <a:cubicBezTo>
                    <a:pt x="247" y="432"/>
                    <a:pt x="247" y="432"/>
                    <a:pt x="247" y="432"/>
                  </a:cubicBezTo>
                  <a:cubicBezTo>
                    <a:pt x="248" y="432"/>
                    <a:pt x="248" y="432"/>
                    <a:pt x="248" y="432"/>
                  </a:cubicBezTo>
                  <a:close/>
                  <a:moveTo>
                    <a:pt x="248" y="438"/>
                  </a:moveTo>
                  <a:cubicBezTo>
                    <a:pt x="248" y="457"/>
                    <a:pt x="248" y="457"/>
                    <a:pt x="248" y="457"/>
                  </a:cubicBezTo>
                  <a:cubicBezTo>
                    <a:pt x="248" y="457"/>
                    <a:pt x="248" y="457"/>
                    <a:pt x="248" y="457"/>
                  </a:cubicBezTo>
                  <a:cubicBezTo>
                    <a:pt x="247" y="462"/>
                    <a:pt x="247" y="462"/>
                    <a:pt x="247" y="462"/>
                  </a:cubicBezTo>
                  <a:cubicBezTo>
                    <a:pt x="248" y="460"/>
                    <a:pt x="248" y="460"/>
                    <a:pt x="248" y="460"/>
                  </a:cubicBezTo>
                  <a:cubicBezTo>
                    <a:pt x="248" y="467"/>
                    <a:pt x="248" y="467"/>
                    <a:pt x="248" y="467"/>
                  </a:cubicBezTo>
                  <a:cubicBezTo>
                    <a:pt x="248" y="467"/>
                    <a:pt x="248" y="467"/>
                    <a:pt x="248" y="467"/>
                  </a:cubicBezTo>
                  <a:cubicBezTo>
                    <a:pt x="248" y="468"/>
                    <a:pt x="248" y="468"/>
                    <a:pt x="248" y="468"/>
                  </a:cubicBezTo>
                  <a:cubicBezTo>
                    <a:pt x="248" y="473"/>
                    <a:pt x="248" y="473"/>
                    <a:pt x="248" y="473"/>
                  </a:cubicBezTo>
                  <a:cubicBezTo>
                    <a:pt x="247" y="471"/>
                    <a:pt x="247" y="471"/>
                    <a:pt x="247" y="471"/>
                  </a:cubicBezTo>
                  <a:cubicBezTo>
                    <a:pt x="247" y="439"/>
                    <a:pt x="247" y="439"/>
                    <a:pt x="247" y="439"/>
                  </a:cubicBezTo>
                  <a:cubicBezTo>
                    <a:pt x="248" y="441"/>
                    <a:pt x="248" y="441"/>
                    <a:pt x="248" y="441"/>
                  </a:cubicBezTo>
                  <a:cubicBezTo>
                    <a:pt x="248" y="438"/>
                    <a:pt x="248" y="438"/>
                    <a:pt x="248" y="438"/>
                  </a:cubicBezTo>
                  <a:close/>
                  <a:moveTo>
                    <a:pt x="248" y="476"/>
                  </a:moveTo>
                  <a:cubicBezTo>
                    <a:pt x="248" y="480"/>
                    <a:pt x="248" y="480"/>
                    <a:pt x="248" y="480"/>
                  </a:cubicBezTo>
                  <a:cubicBezTo>
                    <a:pt x="247" y="480"/>
                    <a:pt x="247" y="480"/>
                    <a:pt x="247" y="480"/>
                  </a:cubicBezTo>
                  <a:cubicBezTo>
                    <a:pt x="247" y="487"/>
                    <a:pt x="247" y="487"/>
                    <a:pt x="247" y="487"/>
                  </a:cubicBezTo>
                  <a:cubicBezTo>
                    <a:pt x="248" y="484"/>
                    <a:pt x="248" y="484"/>
                    <a:pt x="248" y="484"/>
                  </a:cubicBezTo>
                  <a:cubicBezTo>
                    <a:pt x="248" y="495"/>
                    <a:pt x="248" y="495"/>
                    <a:pt x="248" y="495"/>
                  </a:cubicBezTo>
                  <a:cubicBezTo>
                    <a:pt x="248" y="495"/>
                    <a:pt x="248" y="495"/>
                    <a:pt x="248" y="495"/>
                  </a:cubicBezTo>
                  <a:cubicBezTo>
                    <a:pt x="248" y="495"/>
                    <a:pt x="248" y="495"/>
                    <a:pt x="248" y="495"/>
                  </a:cubicBezTo>
                  <a:cubicBezTo>
                    <a:pt x="248" y="500"/>
                    <a:pt x="248" y="500"/>
                    <a:pt x="248" y="500"/>
                  </a:cubicBezTo>
                  <a:cubicBezTo>
                    <a:pt x="247" y="498"/>
                    <a:pt x="247" y="498"/>
                    <a:pt x="247" y="498"/>
                  </a:cubicBezTo>
                  <a:cubicBezTo>
                    <a:pt x="247" y="477"/>
                    <a:pt x="247" y="477"/>
                    <a:pt x="247" y="477"/>
                  </a:cubicBezTo>
                  <a:cubicBezTo>
                    <a:pt x="248" y="476"/>
                    <a:pt x="248" y="476"/>
                    <a:pt x="248" y="476"/>
                  </a:cubicBezTo>
                  <a:close/>
                  <a:moveTo>
                    <a:pt x="248" y="505"/>
                  </a:moveTo>
                  <a:cubicBezTo>
                    <a:pt x="248" y="508"/>
                    <a:pt x="248" y="508"/>
                    <a:pt x="248" y="508"/>
                  </a:cubicBezTo>
                  <a:cubicBezTo>
                    <a:pt x="247" y="508"/>
                    <a:pt x="247" y="508"/>
                    <a:pt x="247" y="508"/>
                  </a:cubicBezTo>
                  <a:cubicBezTo>
                    <a:pt x="247" y="505"/>
                    <a:pt x="247" y="505"/>
                    <a:pt x="247" y="505"/>
                  </a:cubicBezTo>
                  <a:cubicBezTo>
                    <a:pt x="248" y="505"/>
                    <a:pt x="248" y="505"/>
                    <a:pt x="248" y="505"/>
                  </a:cubicBezTo>
                  <a:close/>
                  <a:moveTo>
                    <a:pt x="248" y="518"/>
                  </a:moveTo>
                  <a:cubicBezTo>
                    <a:pt x="248" y="521"/>
                    <a:pt x="248" y="521"/>
                    <a:pt x="248" y="521"/>
                  </a:cubicBezTo>
                  <a:cubicBezTo>
                    <a:pt x="247" y="521"/>
                    <a:pt x="247" y="521"/>
                    <a:pt x="247" y="521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8" y="518"/>
                    <a:pt x="248" y="518"/>
                    <a:pt x="248" y="518"/>
                  </a:cubicBezTo>
                  <a:close/>
                  <a:moveTo>
                    <a:pt x="248" y="522"/>
                  </a:moveTo>
                  <a:cubicBezTo>
                    <a:pt x="248" y="532"/>
                    <a:pt x="248" y="532"/>
                    <a:pt x="248" y="532"/>
                  </a:cubicBezTo>
                  <a:cubicBezTo>
                    <a:pt x="247" y="538"/>
                    <a:pt x="247" y="538"/>
                    <a:pt x="247" y="538"/>
                  </a:cubicBezTo>
                  <a:cubicBezTo>
                    <a:pt x="247" y="528"/>
                    <a:pt x="247" y="528"/>
                    <a:pt x="247" y="528"/>
                  </a:cubicBezTo>
                  <a:cubicBezTo>
                    <a:pt x="248" y="522"/>
                    <a:pt x="248" y="522"/>
                    <a:pt x="248" y="522"/>
                  </a:cubicBezTo>
                  <a:close/>
                  <a:moveTo>
                    <a:pt x="248" y="546"/>
                  </a:moveTo>
                  <a:cubicBezTo>
                    <a:pt x="248" y="549"/>
                    <a:pt x="248" y="549"/>
                    <a:pt x="248" y="549"/>
                  </a:cubicBezTo>
                  <a:cubicBezTo>
                    <a:pt x="247" y="550"/>
                    <a:pt x="247" y="550"/>
                    <a:pt x="247" y="550"/>
                  </a:cubicBezTo>
                  <a:cubicBezTo>
                    <a:pt x="247" y="546"/>
                    <a:pt x="247" y="546"/>
                    <a:pt x="247" y="546"/>
                  </a:cubicBezTo>
                  <a:cubicBezTo>
                    <a:pt x="248" y="546"/>
                    <a:pt x="248" y="546"/>
                    <a:pt x="248" y="546"/>
                  </a:cubicBezTo>
                  <a:close/>
                  <a:moveTo>
                    <a:pt x="248" y="554"/>
                  </a:moveTo>
                  <a:cubicBezTo>
                    <a:pt x="248" y="559"/>
                    <a:pt x="248" y="559"/>
                    <a:pt x="248" y="559"/>
                  </a:cubicBezTo>
                  <a:cubicBezTo>
                    <a:pt x="247" y="557"/>
                    <a:pt x="247" y="557"/>
                    <a:pt x="247" y="557"/>
                  </a:cubicBezTo>
                  <a:cubicBezTo>
                    <a:pt x="247" y="552"/>
                    <a:pt x="247" y="552"/>
                    <a:pt x="247" y="552"/>
                  </a:cubicBezTo>
                  <a:cubicBezTo>
                    <a:pt x="248" y="554"/>
                    <a:pt x="248" y="554"/>
                    <a:pt x="248" y="554"/>
                  </a:cubicBezTo>
                  <a:close/>
                  <a:moveTo>
                    <a:pt x="248" y="564"/>
                  </a:moveTo>
                  <a:cubicBezTo>
                    <a:pt x="247" y="559"/>
                    <a:pt x="247" y="559"/>
                    <a:pt x="247" y="559"/>
                  </a:cubicBezTo>
                  <a:cubicBezTo>
                    <a:pt x="247" y="568"/>
                    <a:pt x="247" y="568"/>
                    <a:pt x="247" y="568"/>
                  </a:cubicBezTo>
                  <a:cubicBezTo>
                    <a:pt x="248" y="573"/>
                    <a:pt x="248" y="573"/>
                    <a:pt x="248" y="573"/>
                  </a:cubicBezTo>
                  <a:cubicBezTo>
                    <a:pt x="248" y="564"/>
                    <a:pt x="248" y="564"/>
                    <a:pt x="248" y="564"/>
                  </a:cubicBezTo>
                  <a:close/>
                  <a:moveTo>
                    <a:pt x="248" y="576"/>
                  </a:moveTo>
                  <a:cubicBezTo>
                    <a:pt x="248" y="580"/>
                    <a:pt x="248" y="580"/>
                    <a:pt x="248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47" y="576"/>
                    <a:pt x="247" y="576"/>
                    <a:pt x="247" y="576"/>
                  </a:cubicBezTo>
                  <a:cubicBezTo>
                    <a:pt x="248" y="576"/>
                    <a:pt x="248" y="576"/>
                    <a:pt x="248" y="576"/>
                  </a:cubicBezTo>
                  <a:close/>
                  <a:moveTo>
                    <a:pt x="248" y="591"/>
                  </a:moveTo>
                  <a:cubicBezTo>
                    <a:pt x="248" y="596"/>
                    <a:pt x="248" y="596"/>
                    <a:pt x="248" y="596"/>
                  </a:cubicBezTo>
                  <a:cubicBezTo>
                    <a:pt x="247" y="594"/>
                    <a:pt x="247" y="594"/>
                    <a:pt x="247" y="594"/>
                  </a:cubicBezTo>
                  <a:cubicBezTo>
                    <a:pt x="247" y="589"/>
                    <a:pt x="247" y="589"/>
                    <a:pt x="247" y="589"/>
                  </a:cubicBezTo>
                  <a:cubicBezTo>
                    <a:pt x="248" y="591"/>
                    <a:pt x="248" y="591"/>
                    <a:pt x="248" y="591"/>
                  </a:cubicBezTo>
                  <a:close/>
                  <a:moveTo>
                    <a:pt x="248" y="607"/>
                  </a:moveTo>
                  <a:cubicBezTo>
                    <a:pt x="248" y="610"/>
                    <a:pt x="248" y="610"/>
                    <a:pt x="248" y="610"/>
                  </a:cubicBezTo>
                  <a:cubicBezTo>
                    <a:pt x="247" y="610"/>
                    <a:pt x="247" y="610"/>
                    <a:pt x="247" y="610"/>
                  </a:cubicBezTo>
                  <a:cubicBezTo>
                    <a:pt x="247" y="606"/>
                    <a:pt x="247" y="606"/>
                    <a:pt x="247" y="606"/>
                  </a:cubicBezTo>
                  <a:cubicBezTo>
                    <a:pt x="248" y="607"/>
                    <a:pt x="248" y="607"/>
                    <a:pt x="248" y="607"/>
                  </a:cubicBezTo>
                  <a:close/>
                  <a:moveTo>
                    <a:pt x="248" y="617"/>
                  </a:moveTo>
                  <a:cubicBezTo>
                    <a:pt x="248" y="627"/>
                    <a:pt x="248" y="627"/>
                    <a:pt x="248" y="627"/>
                  </a:cubicBezTo>
                  <a:cubicBezTo>
                    <a:pt x="247" y="621"/>
                    <a:pt x="247" y="621"/>
                    <a:pt x="247" y="621"/>
                  </a:cubicBezTo>
                  <a:cubicBezTo>
                    <a:pt x="247" y="612"/>
                    <a:pt x="247" y="612"/>
                    <a:pt x="247" y="612"/>
                  </a:cubicBezTo>
                  <a:cubicBezTo>
                    <a:pt x="248" y="617"/>
                    <a:pt x="248" y="617"/>
                    <a:pt x="248" y="617"/>
                  </a:cubicBezTo>
                  <a:close/>
                  <a:moveTo>
                    <a:pt x="248" y="631"/>
                  </a:moveTo>
                  <a:cubicBezTo>
                    <a:pt x="248" y="650"/>
                    <a:pt x="248" y="650"/>
                    <a:pt x="248" y="650"/>
                  </a:cubicBezTo>
                  <a:cubicBezTo>
                    <a:pt x="247" y="651"/>
                    <a:pt x="247" y="651"/>
                    <a:pt x="247" y="651"/>
                  </a:cubicBezTo>
                  <a:cubicBezTo>
                    <a:pt x="247" y="629"/>
                    <a:pt x="247" y="629"/>
                    <a:pt x="247" y="629"/>
                  </a:cubicBezTo>
                  <a:lnTo>
                    <a:pt x="248" y="631"/>
                  </a:lnTo>
                  <a:close/>
                  <a:moveTo>
                    <a:pt x="247" y="329"/>
                  </a:moveTo>
                  <a:cubicBezTo>
                    <a:pt x="247" y="333"/>
                    <a:pt x="247" y="333"/>
                    <a:pt x="247" y="333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47" y="329"/>
                    <a:pt x="247" y="329"/>
                    <a:pt x="247" y="329"/>
                  </a:cubicBezTo>
                  <a:close/>
                  <a:moveTo>
                    <a:pt x="247" y="340"/>
                  </a:moveTo>
                  <a:cubicBezTo>
                    <a:pt x="247" y="343"/>
                    <a:pt x="247" y="343"/>
                    <a:pt x="247" y="343"/>
                  </a:cubicBezTo>
                  <a:cubicBezTo>
                    <a:pt x="244" y="343"/>
                    <a:pt x="244" y="343"/>
                    <a:pt x="244" y="343"/>
                  </a:cubicBezTo>
                  <a:cubicBezTo>
                    <a:pt x="244" y="339"/>
                    <a:pt x="244" y="339"/>
                    <a:pt x="244" y="339"/>
                  </a:cubicBezTo>
                  <a:cubicBezTo>
                    <a:pt x="247" y="340"/>
                    <a:pt x="247" y="340"/>
                    <a:pt x="247" y="340"/>
                  </a:cubicBezTo>
                  <a:close/>
                  <a:moveTo>
                    <a:pt x="247" y="351"/>
                  </a:moveTo>
                  <a:cubicBezTo>
                    <a:pt x="247" y="356"/>
                    <a:pt x="247" y="356"/>
                    <a:pt x="247" y="356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4" y="349"/>
                    <a:pt x="244" y="349"/>
                    <a:pt x="244" y="349"/>
                  </a:cubicBezTo>
                  <a:cubicBezTo>
                    <a:pt x="247" y="351"/>
                    <a:pt x="247" y="351"/>
                    <a:pt x="247" y="351"/>
                  </a:cubicBezTo>
                  <a:close/>
                  <a:moveTo>
                    <a:pt x="247" y="363"/>
                  </a:moveTo>
                  <a:cubicBezTo>
                    <a:pt x="247" y="366"/>
                    <a:pt x="247" y="366"/>
                    <a:pt x="247" y="366"/>
                  </a:cubicBezTo>
                  <a:cubicBezTo>
                    <a:pt x="244" y="365"/>
                    <a:pt x="244" y="365"/>
                    <a:pt x="244" y="365"/>
                  </a:cubicBezTo>
                  <a:cubicBezTo>
                    <a:pt x="244" y="362"/>
                    <a:pt x="244" y="362"/>
                    <a:pt x="244" y="362"/>
                  </a:cubicBezTo>
                  <a:cubicBezTo>
                    <a:pt x="247" y="363"/>
                    <a:pt x="247" y="363"/>
                    <a:pt x="247" y="363"/>
                  </a:cubicBezTo>
                  <a:close/>
                  <a:moveTo>
                    <a:pt x="247" y="378"/>
                  </a:moveTo>
                  <a:cubicBezTo>
                    <a:pt x="247" y="382"/>
                    <a:pt x="247" y="382"/>
                    <a:pt x="247" y="382"/>
                  </a:cubicBezTo>
                  <a:cubicBezTo>
                    <a:pt x="244" y="384"/>
                    <a:pt x="244" y="384"/>
                    <a:pt x="244" y="384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7" y="378"/>
                    <a:pt x="247" y="378"/>
                    <a:pt x="247" y="378"/>
                  </a:cubicBezTo>
                  <a:close/>
                  <a:moveTo>
                    <a:pt x="247" y="412"/>
                  </a:moveTo>
                  <a:cubicBezTo>
                    <a:pt x="247" y="417"/>
                    <a:pt x="247" y="417"/>
                    <a:pt x="247" y="417"/>
                  </a:cubicBezTo>
                  <a:cubicBezTo>
                    <a:pt x="245" y="416"/>
                    <a:pt x="245" y="416"/>
                    <a:pt x="245" y="416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10"/>
                    <a:pt x="244" y="410"/>
                    <a:pt x="244" y="410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5" y="411"/>
                    <a:pt x="245" y="411"/>
                    <a:pt x="245" y="411"/>
                  </a:cubicBezTo>
                  <a:cubicBezTo>
                    <a:pt x="247" y="412"/>
                    <a:pt x="247" y="412"/>
                    <a:pt x="247" y="412"/>
                  </a:cubicBezTo>
                  <a:close/>
                  <a:moveTo>
                    <a:pt x="247" y="421"/>
                  </a:moveTo>
                  <a:cubicBezTo>
                    <a:pt x="247" y="424"/>
                    <a:pt x="247" y="424"/>
                    <a:pt x="247" y="424"/>
                  </a:cubicBezTo>
                  <a:cubicBezTo>
                    <a:pt x="244" y="425"/>
                    <a:pt x="244" y="425"/>
                    <a:pt x="244" y="425"/>
                  </a:cubicBezTo>
                  <a:cubicBezTo>
                    <a:pt x="244" y="421"/>
                    <a:pt x="244" y="421"/>
                    <a:pt x="244" y="421"/>
                  </a:cubicBezTo>
                  <a:cubicBezTo>
                    <a:pt x="247" y="421"/>
                    <a:pt x="247" y="421"/>
                    <a:pt x="247" y="421"/>
                  </a:cubicBezTo>
                  <a:close/>
                  <a:moveTo>
                    <a:pt x="247" y="426"/>
                  </a:moveTo>
                  <a:cubicBezTo>
                    <a:pt x="247" y="430"/>
                    <a:pt x="247" y="430"/>
                    <a:pt x="247" y="430"/>
                  </a:cubicBezTo>
                  <a:cubicBezTo>
                    <a:pt x="245" y="432"/>
                    <a:pt x="245" y="432"/>
                    <a:pt x="245" y="432"/>
                  </a:cubicBezTo>
                  <a:cubicBezTo>
                    <a:pt x="247" y="432"/>
                    <a:pt x="247" y="432"/>
                    <a:pt x="247" y="432"/>
                  </a:cubicBezTo>
                  <a:cubicBezTo>
                    <a:pt x="247" y="435"/>
                    <a:pt x="247" y="435"/>
                    <a:pt x="247" y="435"/>
                  </a:cubicBezTo>
                  <a:cubicBezTo>
                    <a:pt x="244" y="436"/>
                    <a:pt x="244" y="436"/>
                    <a:pt x="244" y="436"/>
                  </a:cubicBezTo>
                  <a:cubicBezTo>
                    <a:pt x="244" y="428"/>
                    <a:pt x="244" y="428"/>
                    <a:pt x="244" y="428"/>
                  </a:cubicBezTo>
                  <a:cubicBezTo>
                    <a:pt x="247" y="426"/>
                    <a:pt x="247" y="426"/>
                    <a:pt x="247" y="426"/>
                  </a:cubicBezTo>
                  <a:close/>
                  <a:moveTo>
                    <a:pt x="247" y="439"/>
                  </a:moveTo>
                  <a:cubicBezTo>
                    <a:pt x="247" y="471"/>
                    <a:pt x="247" y="471"/>
                    <a:pt x="247" y="471"/>
                  </a:cubicBezTo>
                  <a:cubicBezTo>
                    <a:pt x="246" y="471"/>
                    <a:pt x="246" y="471"/>
                    <a:pt x="246" y="471"/>
                  </a:cubicBezTo>
                  <a:cubicBezTo>
                    <a:pt x="247" y="477"/>
                    <a:pt x="247" y="477"/>
                    <a:pt x="247" y="477"/>
                  </a:cubicBezTo>
                  <a:cubicBezTo>
                    <a:pt x="247" y="477"/>
                    <a:pt x="247" y="477"/>
                    <a:pt x="247" y="477"/>
                  </a:cubicBezTo>
                  <a:cubicBezTo>
                    <a:pt x="247" y="498"/>
                    <a:pt x="247" y="498"/>
                    <a:pt x="247" y="498"/>
                  </a:cubicBezTo>
                  <a:cubicBezTo>
                    <a:pt x="245" y="496"/>
                    <a:pt x="245" y="496"/>
                    <a:pt x="245" y="496"/>
                  </a:cubicBezTo>
                  <a:cubicBezTo>
                    <a:pt x="244" y="497"/>
                    <a:pt x="244" y="497"/>
                    <a:pt x="244" y="497"/>
                  </a:cubicBezTo>
                  <a:cubicBezTo>
                    <a:pt x="244" y="459"/>
                    <a:pt x="244" y="459"/>
                    <a:pt x="244" y="459"/>
                  </a:cubicBezTo>
                  <a:cubicBezTo>
                    <a:pt x="245" y="457"/>
                    <a:pt x="245" y="457"/>
                    <a:pt x="245" y="457"/>
                  </a:cubicBezTo>
                  <a:cubicBezTo>
                    <a:pt x="244" y="457"/>
                    <a:pt x="244" y="457"/>
                    <a:pt x="244" y="457"/>
                  </a:cubicBezTo>
                  <a:cubicBezTo>
                    <a:pt x="244" y="454"/>
                    <a:pt x="244" y="454"/>
                    <a:pt x="244" y="454"/>
                  </a:cubicBezTo>
                  <a:cubicBezTo>
                    <a:pt x="245" y="454"/>
                    <a:pt x="245" y="454"/>
                    <a:pt x="245" y="454"/>
                  </a:cubicBezTo>
                  <a:cubicBezTo>
                    <a:pt x="246" y="449"/>
                    <a:pt x="246" y="449"/>
                    <a:pt x="246" y="449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43"/>
                    <a:pt x="244" y="443"/>
                    <a:pt x="244" y="443"/>
                  </a:cubicBezTo>
                  <a:cubicBezTo>
                    <a:pt x="246" y="443"/>
                    <a:pt x="246" y="443"/>
                    <a:pt x="246" y="443"/>
                  </a:cubicBezTo>
                  <a:cubicBezTo>
                    <a:pt x="244" y="442"/>
                    <a:pt x="244" y="442"/>
                    <a:pt x="244" y="442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7" y="439"/>
                    <a:pt x="247" y="439"/>
                    <a:pt x="247" y="439"/>
                  </a:cubicBezTo>
                  <a:close/>
                  <a:moveTo>
                    <a:pt x="247" y="505"/>
                  </a:moveTo>
                  <a:cubicBezTo>
                    <a:pt x="247" y="508"/>
                    <a:pt x="247" y="508"/>
                    <a:pt x="247" y="508"/>
                  </a:cubicBezTo>
                  <a:cubicBezTo>
                    <a:pt x="244" y="509"/>
                    <a:pt x="244" y="509"/>
                    <a:pt x="244" y="509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7" y="505"/>
                    <a:pt x="247" y="505"/>
                    <a:pt x="247" y="505"/>
                  </a:cubicBezTo>
                  <a:close/>
                  <a:moveTo>
                    <a:pt x="247" y="518"/>
                  </a:moveTo>
                  <a:cubicBezTo>
                    <a:pt x="247" y="521"/>
                    <a:pt x="247" y="521"/>
                    <a:pt x="247" y="521"/>
                  </a:cubicBezTo>
                  <a:cubicBezTo>
                    <a:pt x="244" y="521"/>
                    <a:pt x="244" y="521"/>
                    <a:pt x="244" y="521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7" y="518"/>
                    <a:pt x="247" y="518"/>
                    <a:pt x="247" y="518"/>
                  </a:cubicBezTo>
                  <a:close/>
                  <a:moveTo>
                    <a:pt x="247" y="528"/>
                  </a:moveTo>
                  <a:cubicBezTo>
                    <a:pt x="247" y="538"/>
                    <a:pt x="247" y="538"/>
                    <a:pt x="247" y="538"/>
                  </a:cubicBezTo>
                  <a:cubicBezTo>
                    <a:pt x="246" y="540"/>
                    <a:pt x="246" y="540"/>
                    <a:pt x="246" y="540"/>
                  </a:cubicBezTo>
                  <a:cubicBezTo>
                    <a:pt x="246" y="540"/>
                    <a:pt x="246" y="541"/>
                    <a:pt x="246" y="541"/>
                  </a:cubicBezTo>
                  <a:cubicBezTo>
                    <a:pt x="244" y="544"/>
                    <a:pt x="244" y="544"/>
                    <a:pt x="244" y="544"/>
                  </a:cubicBezTo>
                  <a:cubicBezTo>
                    <a:pt x="244" y="525"/>
                    <a:pt x="244" y="525"/>
                    <a:pt x="244" y="525"/>
                  </a:cubicBezTo>
                  <a:cubicBezTo>
                    <a:pt x="245" y="527"/>
                    <a:pt x="245" y="529"/>
                    <a:pt x="245" y="531"/>
                  </a:cubicBezTo>
                  <a:cubicBezTo>
                    <a:pt x="245" y="531"/>
                    <a:pt x="245" y="531"/>
                    <a:pt x="245" y="531"/>
                  </a:cubicBezTo>
                  <a:cubicBezTo>
                    <a:pt x="247" y="528"/>
                    <a:pt x="247" y="528"/>
                    <a:pt x="247" y="528"/>
                  </a:cubicBezTo>
                  <a:close/>
                  <a:moveTo>
                    <a:pt x="247" y="546"/>
                  </a:moveTo>
                  <a:cubicBezTo>
                    <a:pt x="247" y="550"/>
                    <a:pt x="247" y="550"/>
                    <a:pt x="247" y="550"/>
                  </a:cubicBezTo>
                  <a:cubicBezTo>
                    <a:pt x="245" y="550"/>
                    <a:pt x="245" y="550"/>
                    <a:pt x="245" y="550"/>
                  </a:cubicBezTo>
                  <a:cubicBezTo>
                    <a:pt x="247" y="552"/>
                    <a:pt x="247" y="552"/>
                    <a:pt x="247" y="552"/>
                  </a:cubicBezTo>
                  <a:cubicBezTo>
                    <a:pt x="247" y="557"/>
                    <a:pt x="247" y="557"/>
                    <a:pt x="247" y="557"/>
                  </a:cubicBezTo>
                  <a:cubicBezTo>
                    <a:pt x="246" y="556"/>
                    <a:pt x="246" y="556"/>
                    <a:pt x="246" y="556"/>
                  </a:cubicBezTo>
                  <a:cubicBezTo>
                    <a:pt x="247" y="559"/>
                    <a:pt x="247" y="559"/>
                    <a:pt x="247" y="559"/>
                  </a:cubicBezTo>
                  <a:cubicBezTo>
                    <a:pt x="247" y="568"/>
                    <a:pt x="247" y="568"/>
                    <a:pt x="247" y="568"/>
                  </a:cubicBezTo>
                  <a:cubicBezTo>
                    <a:pt x="244" y="562"/>
                    <a:pt x="244" y="562"/>
                    <a:pt x="244" y="562"/>
                  </a:cubicBezTo>
                  <a:cubicBezTo>
                    <a:pt x="244" y="547"/>
                    <a:pt x="244" y="547"/>
                    <a:pt x="244" y="547"/>
                  </a:cubicBezTo>
                  <a:cubicBezTo>
                    <a:pt x="247" y="546"/>
                    <a:pt x="247" y="546"/>
                    <a:pt x="247" y="546"/>
                  </a:cubicBezTo>
                  <a:close/>
                  <a:moveTo>
                    <a:pt x="247" y="576"/>
                  </a:moveTo>
                  <a:cubicBezTo>
                    <a:pt x="247" y="580"/>
                    <a:pt x="247" y="580"/>
                    <a:pt x="247" y="580"/>
                  </a:cubicBezTo>
                  <a:cubicBezTo>
                    <a:pt x="244" y="579"/>
                    <a:pt x="244" y="579"/>
                    <a:pt x="244" y="579"/>
                  </a:cubicBezTo>
                  <a:cubicBezTo>
                    <a:pt x="244" y="576"/>
                    <a:pt x="244" y="576"/>
                    <a:pt x="244" y="576"/>
                  </a:cubicBezTo>
                  <a:cubicBezTo>
                    <a:pt x="247" y="576"/>
                    <a:pt x="247" y="576"/>
                    <a:pt x="247" y="576"/>
                  </a:cubicBezTo>
                  <a:close/>
                  <a:moveTo>
                    <a:pt x="247" y="589"/>
                  </a:moveTo>
                  <a:cubicBezTo>
                    <a:pt x="247" y="594"/>
                    <a:pt x="247" y="594"/>
                    <a:pt x="247" y="594"/>
                  </a:cubicBezTo>
                  <a:cubicBezTo>
                    <a:pt x="244" y="591"/>
                    <a:pt x="244" y="591"/>
                    <a:pt x="244" y="591"/>
                  </a:cubicBezTo>
                  <a:cubicBezTo>
                    <a:pt x="244" y="587"/>
                    <a:pt x="244" y="587"/>
                    <a:pt x="244" y="587"/>
                  </a:cubicBezTo>
                  <a:cubicBezTo>
                    <a:pt x="247" y="589"/>
                    <a:pt x="247" y="589"/>
                    <a:pt x="247" y="589"/>
                  </a:cubicBezTo>
                  <a:close/>
                  <a:moveTo>
                    <a:pt x="247" y="606"/>
                  </a:moveTo>
                  <a:cubicBezTo>
                    <a:pt x="247" y="610"/>
                    <a:pt x="247" y="610"/>
                    <a:pt x="247" y="610"/>
                  </a:cubicBezTo>
                  <a:cubicBezTo>
                    <a:pt x="246" y="610"/>
                    <a:pt x="246" y="610"/>
                    <a:pt x="246" y="610"/>
                  </a:cubicBezTo>
                  <a:cubicBezTo>
                    <a:pt x="247" y="612"/>
                    <a:pt x="247" y="612"/>
                    <a:pt x="247" y="612"/>
                  </a:cubicBezTo>
                  <a:cubicBezTo>
                    <a:pt x="247" y="621"/>
                    <a:pt x="247" y="621"/>
                    <a:pt x="247" y="621"/>
                  </a:cubicBezTo>
                  <a:cubicBezTo>
                    <a:pt x="244" y="615"/>
                    <a:pt x="244" y="615"/>
                    <a:pt x="244" y="615"/>
                  </a:cubicBezTo>
                  <a:cubicBezTo>
                    <a:pt x="244" y="605"/>
                    <a:pt x="244" y="605"/>
                    <a:pt x="244" y="605"/>
                  </a:cubicBezTo>
                  <a:cubicBezTo>
                    <a:pt x="245" y="606"/>
                    <a:pt x="245" y="606"/>
                    <a:pt x="245" y="606"/>
                  </a:cubicBezTo>
                  <a:cubicBezTo>
                    <a:pt x="247" y="606"/>
                    <a:pt x="247" y="606"/>
                    <a:pt x="247" y="606"/>
                  </a:cubicBezTo>
                  <a:close/>
                  <a:moveTo>
                    <a:pt x="247" y="629"/>
                  </a:moveTo>
                  <a:cubicBezTo>
                    <a:pt x="247" y="651"/>
                    <a:pt x="247" y="651"/>
                    <a:pt x="247" y="651"/>
                  </a:cubicBezTo>
                  <a:cubicBezTo>
                    <a:pt x="244" y="654"/>
                    <a:pt x="244" y="654"/>
                    <a:pt x="244" y="654"/>
                  </a:cubicBezTo>
                  <a:cubicBezTo>
                    <a:pt x="244" y="627"/>
                    <a:pt x="244" y="627"/>
                    <a:pt x="244" y="627"/>
                  </a:cubicBezTo>
                  <a:lnTo>
                    <a:pt x="247" y="629"/>
                  </a:lnTo>
                  <a:close/>
                  <a:moveTo>
                    <a:pt x="244" y="330"/>
                  </a:moveTo>
                  <a:cubicBezTo>
                    <a:pt x="244" y="334"/>
                    <a:pt x="244" y="334"/>
                    <a:pt x="244" y="334"/>
                  </a:cubicBezTo>
                  <a:cubicBezTo>
                    <a:pt x="243" y="334"/>
                    <a:pt x="243" y="335"/>
                    <a:pt x="242" y="335"/>
                  </a:cubicBezTo>
                  <a:cubicBezTo>
                    <a:pt x="242" y="332"/>
                    <a:pt x="242" y="332"/>
                    <a:pt x="242" y="332"/>
                  </a:cubicBezTo>
                  <a:cubicBezTo>
                    <a:pt x="243" y="331"/>
                    <a:pt x="243" y="331"/>
                    <a:pt x="244" y="330"/>
                  </a:cubicBezTo>
                  <a:close/>
                  <a:moveTo>
                    <a:pt x="244" y="339"/>
                  </a:moveTo>
                  <a:cubicBezTo>
                    <a:pt x="244" y="343"/>
                    <a:pt x="244" y="343"/>
                    <a:pt x="244" y="343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2" y="339"/>
                    <a:pt x="242" y="339"/>
                    <a:pt x="242" y="339"/>
                  </a:cubicBezTo>
                  <a:cubicBezTo>
                    <a:pt x="244" y="339"/>
                    <a:pt x="244" y="339"/>
                    <a:pt x="244" y="339"/>
                  </a:cubicBezTo>
                  <a:close/>
                  <a:moveTo>
                    <a:pt x="244" y="349"/>
                  </a:moveTo>
                  <a:cubicBezTo>
                    <a:pt x="244" y="354"/>
                    <a:pt x="244" y="354"/>
                    <a:pt x="244" y="354"/>
                  </a:cubicBezTo>
                  <a:cubicBezTo>
                    <a:pt x="242" y="351"/>
                    <a:pt x="242" y="351"/>
                    <a:pt x="242" y="351"/>
                  </a:cubicBezTo>
                  <a:cubicBezTo>
                    <a:pt x="242" y="346"/>
                    <a:pt x="242" y="346"/>
                    <a:pt x="242" y="346"/>
                  </a:cubicBezTo>
                  <a:cubicBezTo>
                    <a:pt x="244" y="349"/>
                    <a:pt x="244" y="349"/>
                    <a:pt x="244" y="349"/>
                  </a:cubicBezTo>
                  <a:close/>
                  <a:moveTo>
                    <a:pt x="244" y="362"/>
                  </a:moveTo>
                  <a:cubicBezTo>
                    <a:pt x="244" y="365"/>
                    <a:pt x="244" y="365"/>
                    <a:pt x="244" y="365"/>
                  </a:cubicBezTo>
                  <a:cubicBezTo>
                    <a:pt x="242" y="364"/>
                    <a:pt x="242" y="364"/>
                    <a:pt x="242" y="364"/>
                  </a:cubicBezTo>
                  <a:cubicBezTo>
                    <a:pt x="242" y="361"/>
                    <a:pt x="242" y="361"/>
                    <a:pt x="242" y="361"/>
                  </a:cubicBezTo>
                  <a:cubicBezTo>
                    <a:pt x="244" y="362"/>
                    <a:pt x="244" y="362"/>
                    <a:pt x="244" y="362"/>
                  </a:cubicBezTo>
                  <a:close/>
                  <a:moveTo>
                    <a:pt x="244" y="380"/>
                  </a:moveTo>
                  <a:cubicBezTo>
                    <a:pt x="244" y="384"/>
                    <a:pt x="244" y="384"/>
                    <a:pt x="244" y="384"/>
                  </a:cubicBezTo>
                  <a:cubicBezTo>
                    <a:pt x="242" y="385"/>
                    <a:pt x="242" y="385"/>
                    <a:pt x="242" y="385"/>
                  </a:cubicBezTo>
                  <a:cubicBezTo>
                    <a:pt x="242" y="381"/>
                    <a:pt x="242" y="381"/>
                    <a:pt x="242" y="381"/>
                  </a:cubicBezTo>
                  <a:cubicBezTo>
                    <a:pt x="244" y="380"/>
                    <a:pt x="244" y="380"/>
                    <a:pt x="244" y="380"/>
                  </a:cubicBezTo>
                  <a:close/>
                  <a:moveTo>
                    <a:pt x="244" y="410"/>
                  </a:moveTo>
                  <a:cubicBezTo>
                    <a:pt x="244" y="420"/>
                    <a:pt x="244" y="420"/>
                    <a:pt x="244" y="420"/>
                  </a:cubicBezTo>
                  <a:cubicBezTo>
                    <a:pt x="244" y="421"/>
                    <a:pt x="244" y="421"/>
                    <a:pt x="244" y="421"/>
                  </a:cubicBezTo>
                  <a:cubicBezTo>
                    <a:pt x="244" y="421"/>
                    <a:pt x="244" y="421"/>
                    <a:pt x="244" y="421"/>
                  </a:cubicBezTo>
                  <a:cubicBezTo>
                    <a:pt x="244" y="425"/>
                    <a:pt x="244" y="425"/>
                    <a:pt x="244" y="425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2" y="430"/>
                    <a:pt x="242" y="430"/>
                    <a:pt x="242" y="430"/>
                  </a:cubicBezTo>
                  <a:cubicBezTo>
                    <a:pt x="244" y="428"/>
                    <a:pt x="244" y="428"/>
                    <a:pt x="244" y="428"/>
                  </a:cubicBezTo>
                  <a:cubicBezTo>
                    <a:pt x="244" y="436"/>
                    <a:pt x="244" y="436"/>
                    <a:pt x="244" y="436"/>
                  </a:cubicBezTo>
                  <a:cubicBezTo>
                    <a:pt x="243" y="436"/>
                    <a:pt x="243" y="436"/>
                    <a:pt x="243" y="436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4" y="442"/>
                    <a:pt x="244" y="442"/>
                    <a:pt x="244" y="442"/>
                  </a:cubicBezTo>
                  <a:cubicBezTo>
                    <a:pt x="242" y="439"/>
                    <a:pt x="242" y="439"/>
                    <a:pt x="242" y="439"/>
                  </a:cubicBezTo>
                  <a:cubicBezTo>
                    <a:pt x="242" y="407"/>
                    <a:pt x="242" y="407"/>
                    <a:pt x="242" y="407"/>
                  </a:cubicBezTo>
                  <a:cubicBezTo>
                    <a:pt x="244" y="410"/>
                    <a:pt x="244" y="410"/>
                    <a:pt x="244" y="410"/>
                  </a:cubicBezTo>
                  <a:close/>
                  <a:moveTo>
                    <a:pt x="244" y="443"/>
                  </a:moveTo>
                  <a:cubicBezTo>
                    <a:pt x="244" y="451"/>
                    <a:pt x="244" y="451"/>
                    <a:pt x="244" y="451"/>
                  </a:cubicBezTo>
                  <a:cubicBezTo>
                    <a:pt x="242" y="453"/>
                    <a:pt x="242" y="453"/>
                    <a:pt x="242" y="453"/>
                  </a:cubicBezTo>
                  <a:cubicBezTo>
                    <a:pt x="242" y="449"/>
                    <a:pt x="242" y="449"/>
                    <a:pt x="242" y="449"/>
                  </a:cubicBezTo>
                  <a:cubicBezTo>
                    <a:pt x="244" y="446"/>
                    <a:pt x="244" y="446"/>
                    <a:pt x="244" y="446"/>
                  </a:cubicBezTo>
                  <a:cubicBezTo>
                    <a:pt x="242" y="447"/>
                    <a:pt x="242" y="447"/>
                    <a:pt x="242" y="447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4" y="443"/>
                    <a:pt x="244" y="443"/>
                    <a:pt x="244" y="443"/>
                  </a:cubicBezTo>
                  <a:close/>
                  <a:moveTo>
                    <a:pt x="244" y="454"/>
                  </a:moveTo>
                  <a:cubicBezTo>
                    <a:pt x="244" y="457"/>
                    <a:pt x="244" y="457"/>
                    <a:pt x="244" y="457"/>
                  </a:cubicBezTo>
                  <a:cubicBezTo>
                    <a:pt x="242" y="458"/>
                    <a:pt x="242" y="458"/>
                    <a:pt x="242" y="458"/>
                  </a:cubicBezTo>
                  <a:cubicBezTo>
                    <a:pt x="242" y="454"/>
                    <a:pt x="242" y="454"/>
                    <a:pt x="242" y="454"/>
                  </a:cubicBezTo>
                  <a:cubicBezTo>
                    <a:pt x="244" y="454"/>
                    <a:pt x="244" y="454"/>
                    <a:pt x="244" y="454"/>
                  </a:cubicBezTo>
                  <a:close/>
                  <a:moveTo>
                    <a:pt x="244" y="459"/>
                  </a:moveTo>
                  <a:cubicBezTo>
                    <a:pt x="244" y="497"/>
                    <a:pt x="244" y="497"/>
                    <a:pt x="244" y="497"/>
                  </a:cubicBezTo>
                  <a:cubicBezTo>
                    <a:pt x="242" y="497"/>
                    <a:pt x="242" y="497"/>
                    <a:pt x="242" y="497"/>
                  </a:cubicBezTo>
                  <a:cubicBezTo>
                    <a:pt x="242" y="494"/>
                    <a:pt x="242" y="494"/>
                    <a:pt x="242" y="494"/>
                  </a:cubicBezTo>
                  <a:cubicBezTo>
                    <a:pt x="242" y="494"/>
                    <a:pt x="242" y="494"/>
                    <a:pt x="242" y="494"/>
                  </a:cubicBezTo>
                  <a:cubicBezTo>
                    <a:pt x="242" y="493"/>
                    <a:pt x="242" y="493"/>
                    <a:pt x="242" y="493"/>
                  </a:cubicBezTo>
                  <a:cubicBezTo>
                    <a:pt x="242" y="488"/>
                    <a:pt x="242" y="488"/>
                    <a:pt x="242" y="488"/>
                  </a:cubicBezTo>
                  <a:cubicBezTo>
                    <a:pt x="244" y="490"/>
                    <a:pt x="244" y="490"/>
                    <a:pt x="244" y="490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42" y="483"/>
                    <a:pt x="242" y="483"/>
                    <a:pt x="242" y="483"/>
                  </a:cubicBezTo>
                  <a:cubicBezTo>
                    <a:pt x="242" y="479"/>
                    <a:pt x="242" y="479"/>
                    <a:pt x="242" y="479"/>
                  </a:cubicBezTo>
                  <a:cubicBezTo>
                    <a:pt x="243" y="478"/>
                    <a:pt x="243" y="478"/>
                    <a:pt x="243" y="478"/>
                  </a:cubicBezTo>
                  <a:cubicBezTo>
                    <a:pt x="243" y="472"/>
                    <a:pt x="243" y="472"/>
                    <a:pt x="243" y="472"/>
                  </a:cubicBezTo>
                  <a:cubicBezTo>
                    <a:pt x="242" y="475"/>
                    <a:pt x="242" y="475"/>
                    <a:pt x="242" y="475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43" y="463"/>
                    <a:pt x="243" y="463"/>
                    <a:pt x="243" y="463"/>
                  </a:cubicBezTo>
                  <a:cubicBezTo>
                    <a:pt x="244" y="459"/>
                    <a:pt x="244" y="459"/>
                    <a:pt x="244" y="459"/>
                  </a:cubicBezTo>
                  <a:close/>
                  <a:moveTo>
                    <a:pt x="244" y="505"/>
                  </a:moveTo>
                  <a:cubicBezTo>
                    <a:pt x="244" y="509"/>
                    <a:pt x="244" y="509"/>
                    <a:pt x="244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42" y="506"/>
                    <a:pt x="242" y="506"/>
                    <a:pt x="242" y="506"/>
                  </a:cubicBezTo>
                  <a:cubicBezTo>
                    <a:pt x="244" y="505"/>
                    <a:pt x="244" y="505"/>
                    <a:pt x="244" y="505"/>
                  </a:cubicBezTo>
                  <a:close/>
                  <a:moveTo>
                    <a:pt x="244" y="518"/>
                  </a:moveTo>
                  <a:cubicBezTo>
                    <a:pt x="244" y="521"/>
                    <a:pt x="244" y="521"/>
                    <a:pt x="244" y="521"/>
                  </a:cubicBezTo>
                  <a:cubicBezTo>
                    <a:pt x="244" y="521"/>
                    <a:pt x="244" y="521"/>
                    <a:pt x="244" y="521"/>
                  </a:cubicBezTo>
                  <a:cubicBezTo>
                    <a:pt x="244" y="522"/>
                    <a:pt x="244" y="524"/>
                    <a:pt x="244" y="525"/>
                  </a:cubicBezTo>
                  <a:cubicBezTo>
                    <a:pt x="244" y="544"/>
                    <a:pt x="244" y="544"/>
                    <a:pt x="244" y="544"/>
                  </a:cubicBezTo>
                  <a:cubicBezTo>
                    <a:pt x="244" y="547"/>
                    <a:pt x="244" y="547"/>
                    <a:pt x="244" y="547"/>
                  </a:cubicBezTo>
                  <a:cubicBezTo>
                    <a:pt x="244" y="547"/>
                    <a:pt x="244" y="547"/>
                    <a:pt x="244" y="547"/>
                  </a:cubicBezTo>
                  <a:cubicBezTo>
                    <a:pt x="244" y="562"/>
                    <a:pt x="244" y="562"/>
                    <a:pt x="244" y="562"/>
                  </a:cubicBezTo>
                  <a:cubicBezTo>
                    <a:pt x="242" y="555"/>
                    <a:pt x="242" y="555"/>
                    <a:pt x="242" y="555"/>
                  </a:cubicBezTo>
                  <a:cubicBezTo>
                    <a:pt x="242" y="542"/>
                    <a:pt x="242" y="542"/>
                    <a:pt x="242" y="542"/>
                  </a:cubicBezTo>
                  <a:cubicBezTo>
                    <a:pt x="243" y="539"/>
                    <a:pt x="243" y="539"/>
                    <a:pt x="243" y="539"/>
                  </a:cubicBezTo>
                  <a:cubicBezTo>
                    <a:pt x="242" y="538"/>
                    <a:pt x="242" y="536"/>
                    <a:pt x="242" y="534"/>
                  </a:cubicBezTo>
                  <a:cubicBezTo>
                    <a:pt x="242" y="534"/>
                    <a:pt x="242" y="534"/>
                    <a:pt x="242" y="534"/>
                  </a:cubicBezTo>
                  <a:cubicBezTo>
                    <a:pt x="242" y="530"/>
                    <a:pt x="242" y="530"/>
                    <a:pt x="242" y="530"/>
                  </a:cubicBezTo>
                  <a:cubicBezTo>
                    <a:pt x="242" y="530"/>
                    <a:pt x="242" y="530"/>
                    <a:pt x="242" y="530"/>
                  </a:cubicBezTo>
                  <a:cubicBezTo>
                    <a:pt x="242" y="530"/>
                    <a:pt x="242" y="530"/>
                    <a:pt x="242" y="530"/>
                  </a:cubicBezTo>
                  <a:cubicBezTo>
                    <a:pt x="242" y="512"/>
                    <a:pt x="242" y="512"/>
                    <a:pt x="242" y="512"/>
                  </a:cubicBezTo>
                  <a:cubicBezTo>
                    <a:pt x="242" y="514"/>
                    <a:pt x="243" y="516"/>
                    <a:pt x="243" y="518"/>
                  </a:cubicBezTo>
                  <a:cubicBezTo>
                    <a:pt x="244" y="518"/>
                    <a:pt x="244" y="518"/>
                    <a:pt x="244" y="518"/>
                  </a:cubicBezTo>
                  <a:close/>
                  <a:moveTo>
                    <a:pt x="244" y="576"/>
                  </a:moveTo>
                  <a:cubicBezTo>
                    <a:pt x="244" y="579"/>
                    <a:pt x="244" y="579"/>
                    <a:pt x="244" y="579"/>
                  </a:cubicBezTo>
                  <a:cubicBezTo>
                    <a:pt x="242" y="579"/>
                    <a:pt x="242" y="579"/>
                    <a:pt x="242" y="579"/>
                  </a:cubicBezTo>
                  <a:cubicBezTo>
                    <a:pt x="242" y="576"/>
                    <a:pt x="242" y="576"/>
                    <a:pt x="242" y="576"/>
                  </a:cubicBezTo>
                  <a:cubicBezTo>
                    <a:pt x="244" y="576"/>
                    <a:pt x="244" y="576"/>
                    <a:pt x="244" y="576"/>
                  </a:cubicBezTo>
                  <a:close/>
                  <a:moveTo>
                    <a:pt x="244" y="587"/>
                  </a:moveTo>
                  <a:cubicBezTo>
                    <a:pt x="244" y="591"/>
                    <a:pt x="244" y="591"/>
                    <a:pt x="244" y="591"/>
                  </a:cubicBezTo>
                  <a:cubicBezTo>
                    <a:pt x="242" y="589"/>
                    <a:pt x="242" y="589"/>
                    <a:pt x="242" y="589"/>
                  </a:cubicBezTo>
                  <a:cubicBezTo>
                    <a:pt x="242" y="584"/>
                    <a:pt x="242" y="584"/>
                    <a:pt x="242" y="584"/>
                  </a:cubicBezTo>
                  <a:cubicBezTo>
                    <a:pt x="244" y="587"/>
                    <a:pt x="244" y="587"/>
                    <a:pt x="244" y="587"/>
                  </a:cubicBezTo>
                  <a:close/>
                  <a:moveTo>
                    <a:pt x="244" y="605"/>
                  </a:moveTo>
                  <a:cubicBezTo>
                    <a:pt x="244" y="615"/>
                    <a:pt x="244" y="615"/>
                    <a:pt x="244" y="615"/>
                  </a:cubicBezTo>
                  <a:cubicBezTo>
                    <a:pt x="242" y="609"/>
                    <a:pt x="242" y="609"/>
                    <a:pt x="242" y="609"/>
                  </a:cubicBezTo>
                  <a:cubicBezTo>
                    <a:pt x="242" y="609"/>
                    <a:pt x="242" y="609"/>
                    <a:pt x="242" y="609"/>
                  </a:cubicBezTo>
                  <a:cubicBezTo>
                    <a:pt x="242" y="598"/>
                    <a:pt x="242" y="598"/>
                    <a:pt x="242" y="598"/>
                  </a:cubicBezTo>
                  <a:cubicBezTo>
                    <a:pt x="244" y="605"/>
                    <a:pt x="244" y="605"/>
                    <a:pt x="244" y="605"/>
                  </a:cubicBezTo>
                  <a:close/>
                  <a:moveTo>
                    <a:pt x="244" y="627"/>
                  </a:moveTo>
                  <a:cubicBezTo>
                    <a:pt x="244" y="654"/>
                    <a:pt x="244" y="654"/>
                    <a:pt x="244" y="654"/>
                  </a:cubicBezTo>
                  <a:cubicBezTo>
                    <a:pt x="242" y="656"/>
                    <a:pt x="242" y="656"/>
                    <a:pt x="242" y="656"/>
                  </a:cubicBezTo>
                  <a:cubicBezTo>
                    <a:pt x="242" y="624"/>
                    <a:pt x="242" y="624"/>
                    <a:pt x="242" y="624"/>
                  </a:cubicBezTo>
                  <a:lnTo>
                    <a:pt x="244" y="627"/>
                  </a:lnTo>
                  <a:close/>
                  <a:moveTo>
                    <a:pt x="242" y="332"/>
                  </a:moveTo>
                  <a:cubicBezTo>
                    <a:pt x="242" y="335"/>
                    <a:pt x="242" y="335"/>
                    <a:pt x="242" y="335"/>
                  </a:cubicBezTo>
                  <a:cubicBezTo>
                    <a:pt x="240" y="336"/>
                    <a:pt x="240" y="336"/>
                    <a:pt x="240" y="336"/>
                  </a:cubicBezTo>
                  <a:cubicBezTo>
                    <a:pt x="240" y="332"/>
                    <a:pt x="240" y="332"/>
                    <a:pt x="240" y="332"/>
                  </a:cubicBezTo>
                  <a:cubicBezTo>
                    <a:pt x="242" y="332"/>
                    <a:pt x="242" y="332"/>
                    <a:pt x="242" y="332"/>
                  </a:cubicBezTo>
                  <a:close/>
                  <a:moveTo>
                    <a:pt x="242" y="339"/>
                  </a:moveTo>
                  <a:cubicBezTo>
                    <a:pt x="242" y="342"/>
                    <a:pt x="242" y="342"/>
                    <a:pt x="242" y="342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0" y="338"/>
                    <a:pt x="240" y="338"/>
                    <a:pt x="240" y="338"/>
                  </a:cubicBezTo>
                  <a:cubicBezTo>
                    <a:pt x="242" y="339"/>
                    <a:pt x="242" y="339"/>
                    <a:pt x="242" y="339"/>
                  </a:cubicBezTo>
                  <a:close/>
                  <a:moveTo>
                    <a:pt x="242" y="346"/>
                  </a:moveTo>
                  <a:cubicBezTo>
                    <a:pt x="242" y="351"/>
                    <a:pt x="242" y="351"/>
                    <a:pt x="242" y="351"/>
                  </a:cubicBezTo>
                  <a:cubicBezTo>
                    <a:pt x="240" y="349"/>
                    <a:pt x="240" y="349"/>
                    <a:pt x="240" y="349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42" y="346"/>
                    <a:pt x="242" y="346"/>
                    <a:pt x="242" y="346"/>
                  </a:cubicBezTo>
                  <a:close/>
                  <a:moveTo>
                    <a:pt x="242" y="361"/>
                  </a:moveTo>
                  <a:cubicBezTo>
                    <a:pt x="242" y="364"/>
                    <a:pt x="242" y="364"/>
                    <a:pt x="242" y="364"/>
                  </a:cubicBezTo>
                  <a:cubicBezTo>
                    <a:pt x="240" y="364"/>
                    <a:pt x="240" y="364"/>
                    <a:pt x="240" y="364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242" y="361"/>
                    <a:pt x="242" y="361"/>
                    <a:pt x="242" y="361"/>
                  </a:cubicBezTo>
                  <a:close/>
                  <a:moveTo>
                    <a:pt x="242" y="381"/>
                  </a:moveTo>
                  <a:cubicBezTo>
                    <a:pt x="242" y="385"/>
                    <a:pt x="242" y="385"/>
                    <a:pt x="242" y="385"/>
                  </a:cubicBezTo>
                  <a:cubicBezTo>
                    <a:pt x="240" y="386"/>
                    <a:pt x="240" y="386"/>
                    <a:pt x="240" y="386"/>
                  </a:cubicBezTo>
                  <a:cubicBezTo>
                    <a:pt x="240" y="382"/>
                    <a:pt x="240" y="382"/>
                    <a:pt x="240" y="382"/>
                  </a:cubicBezTo>
                  <a:cubicBezTo>
                    <a:pt x="242" y="381"/>
                    <a:pt x="242" y="381"/>
                    <a:pt x="242" y="381"/>
                  </a:cubicBezTo>
                  <a:close/>
                  <a:moveTo>
                    <a:pt x="242" y="407"/>
                  </a:moveTo>
                  <a:cubicBezTo>
                    <a:pt x="242" y="439"/>
                    <a:pt x="242" y="439"/>
                    <a:pt x="242" y="439"/>
                  </a:cubicBezTo>
                  <a:cubicBezTo>
                    <a:pt x="241" y="438"/>
                    <a:pt x="241" y="438"/>
                    <a:pt x="241" y="438"/>
                  </a:cubicBezTo>
                  <a:cubicBezTo>
                    <a:pt x="240" y="442"/>
                    <a:pt x="240" y="442"/>
                    <a:pt x="240" y="442"/>
                  </a:cubicBezTo>
                  <a:cubicBezTo>
                    <a:pt x="240" y="422"/>
                    <a:pt x="240" y="422"/>
                    <a:pt x="240" y="422"/>
                  </a:cubicBezTo>
                  <a:cubicBezTo>
                    <a:pt x="241" y="422"/>
                    <a:pt x="241" y="422"/>
                    <a:pt x="241" y="422"/>
                  </a:cubicBezTo>
                  <a:cubicBezTo>
                    <a:pt x="242" y="417"/>
                    <a:pt x="242" y="417"/>
                    <a:pt x="242" y="417"/>
                  </a:cubicBezTo>
                  <a:cubicBezTo>
                    <a:pt x="240" y="418"/>
                    <a:pt x="240" y="418"/>
                    <a:pt x="240" y="418"/>
                  </a:cubicBezTo>
                  <a:cubicBezTo>
                    <a:pt x="240" y="411"/>
                    <a:pt x="240" y="411"/>
                    <a:pt x="240" y="411"/>
                  </a:cubicBezTo>
                  <a:cubicBezTo>
                    <a:pt x="241" y="411"/>
                    <a:pt x="241" y="411"/>
                    <a:pt x="241" y="411"/>
                  </a:cubicBezTo>
                  <a:cubicBezTo>
                    <a:pt x="240" y="410"/>
                    <a:pt x="240" y="410"/>
                    <a:pt x="240" y="410"/>
                  </a:cubicBezTo>
                  <a:cubicBezTo>
                    <a:pt x="240" y="406"/>
                    <a:pt x="240" y="406"/>
                    <a:pt x="240" y="406"/>
                  </a:cubicBezTo>
                  <a:cubicBezTo>
                    <a:pt x="242" y="407"/>
                    <a:pt x="242" y="407"/>
                    <a:pt x="242" y="407"/>
                  </a:cubicBezTo>
                  <a:close/>
                  <a:moveTo>
                    <a:pt x="242" y="443"/>
                  </a:moveTo>
                  <a:cubicBezTo>
                    <a:pt x="242" y="447"/>
                    <a:pt x="242" y="447"/>
                    <a:pt x="242" y="447"/>
                  </a:cubicBezTo>
                  <a:cubicBezTo>
                    <a:pt x="240" y="447"/>
                    <a:pt x="240" y="447"/>
                    <a:pt x="240" y="447"/>
                  </a:cubicBezTo>
                  <a:cubicBezTo>
                    <a:pt x="240" y="444"/>
                    <a:pt x="240" y="444"/>
                    <a:pt x="240" y="444"/>
                  </a:cubicBezTo>
                  <a:cubicBezTo>
                    <a:pt x="242" y="443"/>
                    <a:pt x="242" y="443"/>
                    <a:pt x="242" y="443"/>
                  </a:cubicBezTo>
                  <a:close/>
                  <a:moveTo>
                    <a:pt x="242" y="449"/>
                  </a:moveTo>
                  <a:cubicBezTo>
                    <a:pt x="242" y="453"/>
                    <a:pt x="242" y="453"/>
                    <a:pt x="242" y="453"/>
                  </a:cubicBezTo>
                  <a:cubicBezTo>
                    <a:pt x="240" y="455"/>
                    <a:pt x="240" y="455"/>
                    <a:pt x="240" y="455"/>
                  </a:cubicBezTo>
                  <a:cubicBezTo>
                    <a:pt x="242" y="454"/>
                    <a:pt x="242" y="454"/>
                    <a:pt x="242" y="454"/>
                  </a:cubicBezTo>
                  <a:cubicBezTo>
                    <a:pt x="242" y="458"/>
                    <a:pt x="242" y="458"/>
                    <a:pt x="242" y="458"/>
                  </a:cubicBezTo>
                  <a:cubicBezTo>
                    <a:pt x="240" y="458"/>
                    <a:pt x="240" y="458"/>
                    <a:pt x="240" y="458"/>
                  </a:cubicBezTo>
                  <a:cubicBezTo>
                    <a:pt x="240" y="450"/>
                    <a:pt x="240" y="450"/>
                    <a:pt x="240" y="450"/>
                  </a:cubicBezTo>
                  <a:cubicBezTo>
                    <a:pt x="242" y="449"/>
                    <a:pt x="242" y="449"/>
                    <a:pt x="242" y="449"/>
                  </a:cubicBezTo>
                  <a:close/>
                  <a:moveTo>
                    <a:pt x="242" y="461"/>
                  </a:moveTo>
                  <a:cubicBezTo>
                    <a:pt x="242" y="475"/>
                    <a:pt x="242" y="475"/>
                    <a:pt x="242" y="475"/>
                  </a:cubicBezTo>
                  <a:cubicBezTo>
                    <a:pt x="240" y="478"/>
                    <a:pt x="240" y="478"/>
                    <a:pt x="240" y="478"/>
                  </a:cubicBezTo>
                  <a:cubicBezTo>
                    <a:pt x="240" y="471"/>
                    <a:pt x="240" y="471"/>
                    <a:pt x="240" y="471"/>
                  </a:cubicBezTo>
                  <a:cubicBezTo>
                    <a:pt x="241" y="469"/>
                    <a:pt x="241" y="469"/>
                    <a:pt x="241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66"/>
                    <a:pt x="240" y="466"/>
                    <a:pt x="240" y="466"/>
                  </a:cubicBezTo>
                  <a:cubicBezTo>
                    <a:pt x="241" y="466"/>
                    <a:pt x="241" y="466"/>
                    <a:pt x="241" y="466"/>
                  </a:cubicBezTo>
                  <a:cubicBezTo>
                    <a:pt x="240" y="464"/>
                    <a:pt x="240" y="464"/>
                    <a:pt x="240" y="464"/>
                  </a:cubicBezTo>
                  <a:cubicBezTo>
                    <a:pt x="240" y="459"/>
                    <a:pt x="240" y="459"/>
                    <a:pt x="240" y="459"/>
                  </a:cubicBezTo>
                  <a:cubicBezTo>
                    <a:pt x="242" y="461"/>
                    <a:pt x="242" y="461"/>
                    <a:pt x="242" y="461"/>
                  </a:cubicBezTo>
                  <a:close/>
                  <a:moveTo>
                    <a:pt x="242" y="479"/>
                  </a:moveTo>
                  <a:cubicBezTo>
                    <a:pt x="242" y="483"/>
                    <a:pt x="242" y="483"/>
                    <a:pt x="242" y="483"/>
                  </a:cubicBezTo>
                  <a:cubicBezTo>
                    <a:pt x="240" y="483"/>
                    <a:pt x="240" y="483"/>
                    <a:pt x="240" y="483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242" y="479"/>
                    <a:pt x="242" y="479"/>
                    <a:pt x="242" y="479"/>
                  </a:cubicBezTo>
                  <a:close/>
                  <a:moveTo>
                    <a:pt x="242" y="488"/>
                  </a:moveTo>
                  <a:cubicBezTo>
                    <a:pt x="242" y="493"/>
                    <a:pt x="242" y="493"/>
                    <a:pt x="242" y="493"/>
                  </a:cubicBezTo>
                  <a:cubicBezTo>
                    <a:pt x="240" y="491"/>
                    <a:pt x="240" y="491"/>
                    <a:pt x="240" y="491"/>
                  </a:cubicBezTo>
                  <a:cubicBezTo>
                    <a:pt x="240" y="487"/>
                    <a:pt x="240" y="487"/>
                    <a:pt x="240" y="487"/>
                  </a:cubicBezTo>
                  <a:cubicBezTo>
                    <a:pt x="242" y="488"/>
                    <a:pt x="242" y="488"/>
                    <a:pt x="242" y="488"/>
                  </a:cubicBezTo>
                  <a:close/>
                  <a:moveTo>
                    <a:pt x="242" y="494"/>
                  </a:moveTo>
                  <a:cubicBezTo>
                    <a:pt x="242" y="497"/>
                    <a:pt x="242" y="497"/>
                    <a:pt x="242" y="497"/>
                  </a:cubicBezTo>
                  <a:cubicBezTo>
                    <a:pt x="240" y="498"/>
                    <a:pt x="240" y="498"/>
                    <a:pt x="240" y="498"/>
                  </a:cubicBezTo>
                  <a:cubicBezTo>
                    <a:pt x="240" y="494"/>
                    <a:pt x="240" y="494"/>
                    <a:pt x="240" y="494"/>
                  </a:cubicBezTo>
                  <a:cubicBezTo>
                    <a:pt x="242" y="494"/>
                    <a:pt x="242" y="494"/>
                    <a:pt x="242" y="494"/>
                  </a:cubicBezTo>
                  <a:close/>
                  <a:moveTo>
                    <a:pt x="242" y="506"/>
                  </a:moveTo>
                  <a:cubicBezTo>
                    <a:pt x="242" y="509"/>
                    <a:pt x="242" y="509"/>
                    <a:pt x="242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41" y="510"/>
                    <a:pt x="241" y="511"/>
                    <a:pt x="242" y="512"/>
                  </a:cubicBezTo>
                  <a:cubicBezTo>
                    <a:pt x="242" y="530"/>
                    <a:pt x="242" y="530"/>
                    <a:pt x="242" y="530"/>
                  </a:cubicBezTo>
                  <a:cubicBezTo>
                    <a:pt x="241" y="527"/>
                    <a:pt x="241" y="524"/>
                    <a:pt x="240" y="521"/>
                  </a:cubicBezTo>
                  <a:cubicBezTo>
                    <a:pt x="240" y="521"/>
                    <a:pt x="240" y="521"/>
                    <a:pt x="240" y="521"/>
                  </a:cubicBezTo>
                  <a:cubicBezTo>
                    <a:pt x="240" y="506"/>
                    <a:pt x="240" y="506"/>
                    <a:pt x="240" y="506"/>
                  </a:cubicBezTo>
                  <a:cubicBezTo>
                    <a:pt x="242" y="506"/>
                    <a:pt x="242" y="506"/>
                    <a:pt x="242" y="506"/>
                  </a:cubicBezTo>
                  <a:close/>
                  <a:moveTo>
                    <a:pt x="242" y="530"/>
                  </a:moveTo>
                  <a:cubicBezTo>
                    <a:pt x="242" y="534"/>
                    <a:pt x="242" y="534"/>
                    <a:pt x="242" y="534"/>
                  </a:cubicBezTo>
                  <a:cubicBezTo>
                    <a:pt x="240" y="533"/>
                    <a:pt x="240" y="533"/>
                    <a:pt x="240" y="533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42" y="530"/>
                    <a:pt x="242" y="530"/>
                    <a:pt x="242" y="530"/>
                  </a:cubicBezTo>
                  <a:close/>
                  <a:moveTo>
                    <a:pt x="242" y="542"/>
                  </a:moveTo>
                  <a:cubicBezTo>
                    <a:pt x="242" y="555"/>
                    <a:pt x="242" y="555"/>
                    <a:pt x="242" y="555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7"/>
                    <a:pt x="240" y="557"/>
                    <a:pt x="240" y="557"/>
                  </a:cubicBezTo>
                  <a:cubicBezTo>
                    <a:pt x="240" y="547"/>
                    <a:pt x="240" y="547"/>
                    <a:pt x="240" y="547"/>
                  </a:cubicBezTo>
                  <a:cubicBezTo>
                    <a:pt x="242" y="542"/>
                    <a:pt x="242" y="542"/>
                    <a:pt x="242" y="542"/>
                  </a:cubicBezTo>
                  <a:close/>
                  <a:moveTo>
                    <a:pt x="242" y="576"/>
                  </a:moveTo>
                  <a:cubicBezTo>
                    <a:pt x="242" y="579"/>
                    <a:pt x="242" y="579"/>
                    <a:pt x="242" y="579"/>
                  </a:cubicBezTo>
                  <a:cubicBezTo>
                    <a:pt x="240" y="579"/>
                    <a:pt x="240" y="579"/>
                    <a:pt x="240" y="579"/>
                  </a:cubicBezTo>
                  <a:cubicBezTo>
                    <a:pt x="240" y="576"/>
                    <a:pt x="240" y="576"/>
                    <a:pt x="240" y="576"/>
                  </a:cubicBezTo>
                  <a:cubicBezTo>
                    <a:pt x="242" y="576"/>
                    <a:pt x="242" y="576"/>
                    <a:pt x="242" y="576"/>
                  </a:cubicBezTo>
                  <a:close/>
                  <a:moveTo>
                    <a:pt x="242" y="584"/>
                  </a:moveTo>
                  <a:cubicBezTo>
                    <a:pt x="242" y="589"/>
                    <a:pt x="242" y="589"/>
                    <a:pt x="242" y="589"/>
                  </a:cubicBezTo>
                  <a:cubicBezTo>
                    <a:pt x="240" y="587"/>
                    <a:pt x="240" y="587"/>
                    <a:pt x="240" y="587"/>
                  </a:cubicBezTo>
                  <a:cubicBezTo>
                    <a:pt x="240" y="582"/>
                    <a:pt x="240" y="582"/>
                    <a:pt x="240" y="582"/>
                  </a:cubicBezTo>
                  <a:cubicBezTo>
                    <a:pt x="242" y="584"/>
                    <a:pt x="242" y="584"/>
                    <a:pt x="242" y="584"/>
                  </a:cubicBezTo>
                  <a:close/>
                  <a:moveTo>
                    <a:pt x="242" y="598"/>
                  </a:moveTo>
                  <a:cubicBezTo>
                    <a:pt x="242" y="609"/>
                    <a:pt x="242" y="609"/>
                    <a:pt x="242" y="609"/>
                  </a:cubicBezTo>
                  <a:cubicBezTo>
                    <a:pt x="240" y="609"/>
                    <a:pt x="240" y="609"/>
                    <a:pt x="240" y="609"/>
                  </a:cubicBezTo>
                  <a:cubicBezTo>
                    <a:pt x="240" y="606"/>
                    <a:pt x="240" y="606"/>
                    <a:pt x="240" y="606"/>
                  </a:cubicBezTo>
                  <a:cubicBezTo>
                    <a:pt x="241" y="606"/>
                    <a:pt x="241" y="606"/>
                    <a:pt x="241" y="606"/>
                  </a:cubicBezTo>
                  <a:cubicBezTo>
                    <a:pt x="240" y="603"/>
                    <a:pt x="240" y="603"/>
                    <a:pt x="240" y="603"/>
                  </a:cubicBezTo>
                  <a:cubicBezTo>
                    <a:pt x="240" y="594"/>
                    <a:pt x="240" y="594"/>
                    <a:pt x="240" y="594"/>
                  </a:cubicBezTo>
                  <a:cubicBezTo>
                    <a:pt x="242" y="598"/>
                    <a:pt x="242" y="598"/>
                    <a:pt x="242" y="598"/>
                  </a:cubicBezTo>
                  <a:close/>
                  <a:moveTo>
                    <a:pt x="242" y="624"/>
                  </a:moveTo>
                  <a:cubicBezTo>
                    <a:pt x="242" y="656"/>
                    <a:pt x="242" y="656"/>
                    <a:pt x="242" y="656"/>
                  </a:cubicBezTo>
                  <a:cubicBezTo>
                    <a:pt x="240" y="658"/>
                    <a:pt x="240" y="658"/>
                    <a:pt x="240" y="658"/>
                  </a:cubicBezTo>
                  <a:cubicBezTo>
                    <a:pt x="240" y="623"/>
                    <a:pt x="240" y="623"/>
                    <a:pt x="240" y="623"/>
                  </a:cubicBezTo>
                  <a:lnTo>
                    <a:pt x="242" y="624"/>
                  </a:lnTo>
                  <a:close/>
                  <a:moveTo>
                    <a:pt x="240" y="332"/>
                  </a:moveTo>
                  <a:cubicBezTo>
                    <a:pt x="240" y="336"/>
                    <a:pt x="240" y="336"/>
                    <a:pt x="240" y="336"/>
                  </a:cubicBezTo>
                  <a:cubicBezTo>
                    <a:pt x="239" y="336"/>
                    <a:pt x="239" y="336"/>
                    <a:pt x="239" y="336"/>
                  </a:cubicBezTo>
                  <a:cubicBezTo>
                    <a:pt x="239" y="333"/>
                    <a:pt x="239" y="333"/>
                    <a:pt x="239" y="333"/>
                  </a:cubicBezTo>
                  <a:cubicBezTo>
                    <a:pt x="240" y="332"/>
                    <a:pt x="240" y="332"/>
                    <a:pt x="240" y="332"/>
                  </a:cubicBezTo>
                  <a:close/>
                  <a:moveTo>
                    <a:pt x="240" y="338"/>
                  </a:moveTo>
                  <a:cubicBezTo>
                    <a:pt x="240" y="342"/>
                    <a:pt x="240" y="342"/>
                    <a:pt x="240" y="342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38"/>
                    <a:pt x="239" y="338"/>
                    <a:pt x="239" y="338"/>
                  </a:cubicBezTo>
                  <a:cubicBezTo>
                    <a:pt x="240" y="338"/>
                    <a:pt x="240" y="338"/>
                    <a:pt x="240" y="338"/>
                  </a:cubicBezTo>
                  <a:close/>
                  <a:moveTo>
                    <a:pt x="240" y="344"/>
                  </a:moveTo>
                  <a:cubicBezTo>
                    <a:pt x="240" y="349"/>
                    <a:pt x="240" y="349"/>
                    <a:pt x="240" y="349"/>
                  </a:cubicBezTo>
                  <a:cubicBezTo>
                    <a:pt x="239" y="348"/>
                    <a:pt x="239" y="348"/>
                    <a:pt x="239" y="348"/>
                  </a:cubicBezTo>
                  <a:cubicBezTo>
                    <a:pt x="239" y="343"/>
                    <a:pt x="239" y="343"/>
                    <a:pt x="239" y="343"/>
                  </a:cubicBezTo>
                  <a:cubicBezTo>
                    <a:pt x="240" y="344"/>
                    <a:pt x="240" y="344"/>
                    <a:pt x="240" y="344"/>
                  </a:cubicBezTo>
                  <a:close/>
                  <a:moveTo>
                    <a:pt x="240" y="360"/>
                  </a:moveTo>
                  <a:cubicBezTo>
                    <a:pt x="240" y="364"/>
                    <a:pt x="240" y="364"/>
                    <a:pt x="240" y="364"/>
                  </a:cubicBezTo>
                  <a:cubicBezTo>
                    <a:pt x="239" y="363"/>
                    <a:pt x="239" y="363"/>
                    <a:pt x="239" y="363"/>
                  </a:cubicBezTo>
                  <a:cubicBezTo>
                    <a:pt x="239" y="360"/>
                    <a:pt x="239" y="360"/>
                    <a:pt x="239" y="360"/>
                  </a:cubicBezTo>
                  <a:cubicBezTo>
                    <a:pt x="240" y="360"/>
                    <a:pt x="240" y="360"/>
                    <a:pt x="240" y="360"/>
                  </a:cubicBezTo>
                  <a:close/>
                  <a:moveTo>
                    <a:pt x="240" y="382"/>
                  </a:moveTo>
                  <a:cubicBezTo>
                    <a:pt x="240" y="386"/>
                    <a:pt x="240" y="386"/>
                    <a:pt x="240" y="386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3"/>
                    <a:pt x="239" y="383"/>
                    <a:pt x="239" y="383"/>
                  </a:cubicBezTo>
                  <a:cubicBezTo>
                    <a:pt x="240" y="382"/>
                    <a:pt x="240" y="382"/>
                    <a:pt x="240" y="382"/>
                  </a:cubicBezTo>
                  <a:close/>
                  <a:moveTo>
                    <a:pt x="240" y="406"/>
                  </a:moveTo>
                  <a:cubicBezTo>
                    <a:pt x="240" y="410"/>
                    <a:pt x="240" y="410"/>
                    <a:pt x="240" y="410"/>
                  </a:cubicBezTo>
                  <a:cubicBezTo>
                    <a:pt x="239" y="409"/>
                    <a:pt x="239" y="409"/>
                    <a:pt x="239" y="409"/>
                  </a:cubicBezTo>
                  <a:cubicBezTo>
                    <a:pt x="239" y="404"/>
                    <a:pt x="239" y="404"/>
                    <a:pt x="239" y="404"/>
                  </a:cubicBezTo>
                  <a:cubicBezTo>
                    <a:pt x="240" y="406"/>
                    <a:pt x="240" y="406"/>
                    <a:pt x="240" y="406"/>
                  </a:cubicBezTo>
                  <a:close/>
                  <a:moveTo>
                    <a:pt x="240" y="411"/>
                  </a:moveTo>
                  <a:cubicBezTo>
                    <a:pt x="240" y="418"/>
                    <a:pt x="240" y="418"/>
                    <a:pt x="240" y="418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239" y="415"/>
                    <a:pt x="239" y="415"/>
                    <a:pt x="239" y="415"/>
                  </a:cubicBezTo>
                  <a:cubicBezTo>
                    <a:pt x="239" y="415"/>
                    <a:pt x="239" y="415"/>
                    <a:pt x="239" y="415"/>
                  </a:cubicBezTo>
                  <a:cubicBezTo>
                    <a:pt x="239" y="415"/>
                    <a:pt x="239" y="415"/>
                    <a:pt x="239" y="415"/>
                  </a:cubicBezTo>
                  <a:cubicBezTo>
                    <a:pt x="239" y="411"/>
                    <a:pt x="239" y="411"/>
                    <a:pt x="239" y="411"/>
                  </a:cubicBezTo>
                  <a:cubicBezTo>
                    <a:pt x="240" y="411"/>
                    <a:pt x="240" y="411"/>
                    <a:pt x="240" y="411"/>
                  </a:cubicBezTo>
                  <a:close/>
                  <a:moveTo>
                    <a:pt x="240" y="422"/>
                  </a:moveTo>
                  <a:cubicBezTo>
                    <a:pt x="240" y="442"/>
                    <a:pt x="240" y="442"/>
                    <a:pt x="240" y="442"/>
                  </a:cubicBezTo>
                  <a:cubicBezTo>
                    <a:pt x="240" y="444"/>
                    <a:pt x="240" y="444"/>
                    <a:pt x="240" y="444"/>
                  </a:cubicBezTo>
                  <a:cubicBezTo>
                    <a:pt x="240" y="444"/>
                    <a:pt x="240" y="444"/>
                    <a:pt x="240" y="444"/>
                  </a:cubicBezTo>
                  <a:cubicBezTo>
                    <a:pt x="240" y="447"/>
                    <a:pt x="240" y="447"/>
                    <a:pt x="240" y="447"/>
                  </a:cubicBezTo>
                  <a:cubicBezTo>
                    <a:pt x="239" y="447"/>
                    <a:pt x="239" y="447"/>
                    <a:pt x="239" y="447"/>
                  </a:cubicBezTo>
                  <a:cubicBezTo>
                    <a:pt x="239" y="449"/>
                    <a:pt x="239" y="449"/>
                    <a:pt x="239" y="449"/>
                  </a:cubicBezTo>
                  <a:cubicBezTo>
                    <a:pt x="239" y="431"/>
                    <a:pt x="239" y="431"/>
                    <a:pt x="239" y="431"/>
                  </a:cubicBezTo>
                  <a:cubicBezTo>
                    <a:pt x="239" y="431"/>
                    <a:pt x="239" y="431"/>
                    <a:pt x="239" y="43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39" y="426"/>
                    <a:pt x="239" y="426"/>
                    <a:pt x="239" y="426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0" y="422"/>
                    <a:pt x="240" y="422"/>
                    <a:pt x="240" y="422"/>
                  </a:cubicBezTo>
                  <a:close/>
                  <a:moveTo>
                    <a:pt x="240" y="450"/>
                  </a:moveTo>
                  <a:cubicBezTo>
                    <a:pt x="240" y="458"/>
                    <a:pt x="240" y="458"/>
                    <a:pt x="240" y="458"/>
                  </a:cubicBezTo>
                  <a:cubicBezTo>
                    <a:pt x="239" y="458"/>
                    <a:pt x="239" y="458"/>
                    <a:pt x="239" y="458"/>
                  </a:cubicBezTo>
                  <a:cubicBezTo>
                    <a:pt x="240" y="459"/>
                    <a:pt x="240" y="459"/>
                    <a:pt x="240" y="459"/>
                  </a:cubicBezTo>
                  <a:cubicBezTo>
                    <a:pt x="240" y="464"/>
                    <a:pt x="240" y="464"/>
                    <a:pt x="240" y="464"/>
                  </a:cubicBezTo>
                  <a:cubicBezTo>
                    <a:pt x="239" y="463"/>
                    <a:pt x="239" y="463"/>
                    <a:pt x="239" y="463"/>
                  </a:cubicBezTo>
                  <a:cubicBezTo>
                    <a:pt x="239" y="452"/>
                    <a:pt x="239" y="452"/>
                    <a:pt x="239" y="452"/>
                  </a:cubicBezTo>
                  <a:cubicBezTo>
                    <a:pt x="240" y="450"/>
                    <a:pt x="240" y="450"/>
                    <a:pt x="240" y="450"/>
                  </a:cubicBezTo>
                  <a:close/>
                  <a:moveTo>
                    <a:pt x="240" y="466"/>
                  </a:moveTo>
                  <a:cubicBezTo>
                    <a:pt x="240" y="469"/>
                    <a:pt x="240" y="469"/>
                    <a:pt x="240" y="469"/>
                  </a:cubicBezTo>
                  <a:cubicBezTo>
                    <a:pt x="239" y="470"/>
                    <a:pt x="239" y="470"/>
                    <a:pt x="239" y="470"/>
                  </a:cubicBezTo>
                  <a:cubicBezTo>
                    <a:pt x="239" y="466"/>
                    <a:pt x="239" y="466"/>
                    <a:pt x="239" y="466"/>
                  </a:cubicBezTo>
                  <a:cubicBezTo>
                    <a:pt x="240" y="466"/>
                    <a:pt x="240" y="466"/>
                    <a:pt x="240" y="466"/>
                  </a:cubicBezTo>
                  <a:close/>
                  <a:moveTo>
                    <a:pt x="240" y="471"/>
                  </a:moveTo>
                  <a:cubicBezTo>
                    <a:pt x="240" y="478"/>
                    <a:pt x="240" y="478"/>
                    <a:pt x="240" y="478"/>
                  </a:cubicBezTo>
                  <a:cubicBezTo>
                    <a:pt x="239" y="480"/>
                    <a:pt x="239" y="480"/>
                    <a:pt x="239" y="480"/>
                  </a:cubicBezTo>
                  <a:cubicBezTo>
                    <a:pt x="239" y="473"/>
                    <a:pt x="239" y="473"/>
                    <a:pt x="239" y="473"/>
                  </a:cubicBezTo>
                  <a:cubicBezTo>
                    <a:pt x="240" y="471"/>
                    <a:pt x="240" y="471"/>
                    <a:pt x="240" y="471"/>
                  </a:cubicBezTo>
                  <a:close/>
                  <a:moveTo>
                    <a:pt x="240" y="480"/>
                  </a:moveTo>
                  <a:cubicBezTo>
                    <a:pt x="239" y="480"/>
                    <a:pt x="239" y="480"/>
                    <a:pt x="239" y="480"/>
                  </a:cubicBezTo>
                  <a:cubicBezTo>
                    <a:pt x="239" y="484"/>
                    <a:pt x="239" y="484"/>
                    <a:pt x="239" y="484"/>
                  </a:cubicBezTo>
                  <a:cubicBezTo>
                    <a:pt x="240" y="483"/>
                    <a:pt x="240" y="483"/>
                    <a:pt x="240" y="483"/>
                  </a:cubicBezTo>
                  <a:cubicBezTo>
                    <a:pt x="240" y="480"/>
                    <a:pt x="240" y="480"/>
                    <a:pt x="240" y="480"/>
                  </a:cubicBezTo>
                  <a:close/>
                  <a:moveTo>
                    <a:pt x="240" y="487"/>
                  </a:moveTo>
                  <a:cubicBezTo>
                    <a:pt x="240" y="491"/>
                    <a:pt x="240" y="491"/>
                    <a:pt x="240" y="491"/>
                  </a:cubicBezTo>
                  <a:cubicBezTo>
                    <a:pt x="239" y="490"/>
                    <a:pt x="239" y="490"/>
                    <a:pt x="239" y="490"/>
                  </a:cubicBezTo>
                  <a:cubicBezTo>
                    <a:pt x="239" y="485"/>
                    <a:pt x="239" y="485"/>
                    <a:pt x="239" y="485"/>
                  </a:cubicBezTo>
                  <a:cubicBezTo>
                    <a:pt x="240" y="487"/>
                    <a:pt x="240" y="487"/>
                    <a:pt x="240" y="487"/>
                  </a:cubicBezTo>
                  <a:close/>
                  <a:moveTo>
                    <a:pt x="240" y="494"/>
                  </a:moveTo>
                  <a:cubicBezTo>
                    <a:pt x="240" y="498"/>
                    <a:pt x="240" y="498"/>
                    <a:pt x="240" y="498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39" y="494"/>
                    <a:pt x="239" y="494"/>
                    <a:pt x="239" y="494"/>
                  </a:cubicBezTo>
                  <a:cubicBezTo>
                    <a:pt x="240" y="494"/>
                    <a:pt x="240" y="494"/>
                    <a:pt x="240" y="494"/>
                  </a:cubicBezTo>
                  <a:close/>
                  <a:moveTo>
                    <a:pt x="240" y="506"/>
                  </a:moveTo>
                  <a:cubicBezTo>
                    <a:pt x="240" y="521"/>
                    <a:pt x="240" y="521"/>
                    <a:pt x="240" y="521"/>
                  </a:cubicBezTo>
                  <a:cubicBezTo>
                    <a:pt x="239" y="521"/>
                    <a:pt x="239" y="521"/>
                    <a:pt x="239" y="521"/>
                  </a:cubicBezTo>
                  <a:cubicBezTo>
                    <a:pt x="239" y="517"/>
                    <a:pt x="239" y="517"/>
                    <a:pt x="239" y="517"/>
                  </a:cubicBezTo>
                  <a:cubicBezTo>
                    <a:pt x="240" y="517"/>
                    <a:pt x="240" y="517"/>
                    <a:pt x="240" y="517"/>
                  </a:cubicBezTo>
                  <a:cubicBezTo>
                    <a:pt x="239" y="516"/>
                    <a:pt x="239" y="515"/>
                    <a:pt x="239" y="514"/>
                  </a:cubicBezTo>
                  <a:cubicBezTo>
                    <a:pt x="239" y="502"/>
                    <a:pt x="239" y="502"/>
                    <a:pt x="239" y="502"/>
                  </a:cubicBezTo>
                  <a:cubicBezTo>
                    <a:pt x="239" y="503"/>
                    <a:pt x="240" y="505"/>
                    <a:pt x="240" y="506"/>
                  </a:cubicBezTo>
                  <a:cubicBezTo>
                    <a:pt x="240" y="506"/>
                    <a:pt x="240" y="506"/>
                    <a:pt x="240" y="506"/>
                  </a:cubicBezTo>
                  <a:close/>
                  <a:moveTo>
                    <a:pt x="240" y="530"/>
                  </a:moveTo>
                  <a:cubicBezTo>
                    <a:pt x="240" y="533"/>
                    <a:pt x="240" y="533"/>
                    <a:pt x="240" y="533"/>
                  </a:cubicBezTo>
                  <a:cubicBezTo>
                    <a:pt x="239" y="533"/>
                    <a:pt x="239" y="533"/>
                    <a:pt x="239" y="533"/>
                  </a:cubicBezTo>
                  <a:cubicBezTo>
                    <a:pt x="239" y="530"/>
                    <a:pt x="239" y="530"/>
                    <a:pt x="239" y="530"/>
                  </a:cubicBezTo>
                  <a:cubicBezTo>
                    <a:pt x="240" y="530"/>
                    <a:pt x="240" y="530"/>
                    <a:pt x="240" y="530"/>
                  </a:cubicBezTo>
                  <a:close/>
                  <a:moveTo>
                    <a:pt x="240" y="547"/>
                  </a:moveTo>
                  <a:cubicBezTo>
                    <a:pt x="240" y="557"/>
                    <a:pt x="240" y="557"/>
                    <a:pt x="240" y="557"/>
                  </a:cubicBezTo>
                  <a:cubicBezTo>
                    <a:pt x="239" y="561"/>
                    <a:pt x="239" y="561"/>
                    <a:pt x="239" y="561"/>
                  </a:cubicBezTo>
                  <a:cubicBezTo>
                    <a:pt x="239" y="551"/>
                    <a:pt x="239" y="551"/>
                    <a:pt x="239" y="551"/>
                  </a:cubicBezTo>
                  <a:cubicBezTo>
                    <a:pt x="239" y="550"/>
                    <a:pt x="239" y="550"/>
                    <a:pt x="239" y="550"/>
                  </a:cubicBezTo>
                  <a:cubicBezTo>
                    <a:pt x="239" y="550"/>
                    <a:pt x="239" y="550"/>
                    <a:pt x="239" y="550"/>
                  </a:cubicBezTo>
                  <a:cubicBezTo>
                    <a:pt x="239" y="546"/>
                    <a:pt x="239" y="546"/>
                    <a:pt x="239" y="546"/>
                  </a:cubicBezTo>
                  <a:cubicBezTo>
                    <a:pt x="240" y="547"/>
                    <a:pt x="240" y="547"/>
                    <a:pt x="240" y="547"/>
                  </a:cubicBezTo>
                  <a:cubicBezTo>
                    <a:pt x="240" y="547"/>
                    <a:pt x="240" y="547"/>
                    <a:pt x="240" y="547"/>
                  </a:cubicBezTo>
                  <a:close/>
                  <a:moveTo>
                    <a:pt x="240" y="576"/>
                  </a:moveTo>
                  <a:cubicBezTo>
                    <a:pt x="240" y="579"/>
                    <a:pt x="240" y="579"/>
                    <a:pt x="240" y="579"/>
                  </a:cubicBezTo>
                  <a:cubicBezTo>
                    <a:pt x="239" y="579"/>
                    <a:pt x="239" y="579"/>
                    <a:pt x="239" y="579"/>
                  </a:cubicBezTo>
                  <a:cubicBezTo>
                    <a:pt x="239" y="575"/>
                    <a:pt x="239" y="575"/>
                    <a:pt x="239" y="575"/>
                  </a:cubicBezTo>
                  <a:cubicBezTo>
                    <a:pt x="240" y="576"/>
                    <a:pt x="240" y="576"/>
                    <a:pt x="240" y="576"/>
                  </a:cubicBezTo>
                  <a:close/>
                  <a:moveTo>
                    <a:pt x="240" y="582"/>
                  </a:moveTo>
                  <a:cubicBezTo>
                    <a:pt x="240" y="587"/>
                    <a:pt x="240" y="587"/>
                    <a:pt x="240" y="587"/>
                  </a:cubicBezTo>
                  <a:cubicBezTo>
                    <a:pt x="239" y="585"/>
                    <a:pt x="239" y="585"/>
                    <a:pt x="239" y="585"/>
                  </a:cubicBezTo>
                  <a:cubicBezTo>
                    <a:pt x="239" y="581"/>
                    <a:pt x="239" y="581"/>
                    <a:pt x="239" y="581"/>
                  </a:cubicBezTo>
                  <a:cubicBezTo>
                    <a:pt x="240" y="582"/>
                    <a:pt x="240" y="582"/>
                    <a:pt x="240" y="582"/>
                  </a:cubicBezTo>
                  <a:close/>
                  <a:moveTo>
                    <a:pt x="240" y="594"/>
                  </a:moveTo>
                  <a:cubicBezTo>
                    <a:pt x="240" y="603"/>
                    <a:pt x="240" y="603"/>
                    <a:pt x="240" y="603"/>
                  </a:cubicBezTo>
                  <a:cubicBezTo>
                    <a:pt x="239" y="599"/>
                    <a:pt x="239" y="599"/>
                    <a:pt x="239" y="599"/>
                  </a:cubicBezTo>
                  <a:cubicBezTo>
                    <a:pt x="239" y="590"/>
                    <a:pt x="239" y="590"/>
                    <a:pt x="239" y="590"/>
                  </a:cubicBezTo>
                  <a:cubicBezTo>
                    <a:pt x="240" y="594"/>
                    <a:pt x="240" y="594"/>
                    <a:pt x="240" y="594"/>
                  </a:cubicBezTo>
                  <a:close/>
                  <a:moveTo>
                    <a:pt x="240" y="606"/>
                  </a:moveTo>
                  <a:cubicBezTo>
                    <a:pt x="240" y="609"/>
                    <a:pt x="240" y="609"/>
                    <a:pt x="240" y="609"/>
                  </a:cubicBezTo>
                  <a:cubicBezTo>
                    <a:pt x="239" y="609"/>
                    <a:pt x="239" y="609"/>
                    <a:pt x="239" y="609"/>
                  </a:cubicBezTo>
                  <a:cubicBezTo>
                    <a:pt x="239" y="606"/>
                    <a:pt x="239" y="606"/>
                    <a:pt x="239" y="606"/>
                  </a:cubicBezTo>
                  <a:cubicBezTo>
                    <a:pt x="240" y="606"/>
                    <a:pt x="240" y="606"/>
                    <a:pt x="240" y="606"/>
                  </a:cubicBezTo>
                  <a:close/>
                  <a:moveTo>
                    <a:pt x="240" y="623"/>
                  </a:moveTo>
                  <a:cubicBezTo>
                    <a:pt x="240" y="658"/>
                    <a:pt x="240" y="658"/>
                    <a:pt x="240" y="658"/>
                  </a:cubicBezTo>
                  <a:cubicBezTo>
                    <a:pt x="239" y="659"/>
                    <a:pt x="239" y="659"/>
                    <a:pt x="239" y="659"/>
                  </a:cubicBezTo>
                  <a:cubicBezTo>
                    <a:pt x="239" y="621"/>
                    <a:pt x="239" y="621"/>
                    <a:pt x="239" y="621"/>
                  </a:cubicBezTo>
                  <a:lnTo>
                    <a:pt x="240" y="623"/>
                  </a:lnTo>
                  <a:close/>
                  <a:moveTo>
                    <a:pt x="239" y="333"/>
                  </a:moveTo>
                  <a:cubicBezTo>
                    <a:pt x="239" y="336"/>
                    <a:pt x="239" y="336"/>
                    <a:pt x="239" y="336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9" y="338"/>
                    <a:pt x="239" y="338"/>
                    <a:pt x="239" y="338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7" y="341"/>
                    <a:pt x="237" y="341"/>
                    <a:pt x="237" y="341"/>
                  </a:cubicBezTo>
                  <a:cubicBezTo>
                    <a:pt x="239" y="343"/>
                    <a:pt x="239" y="343"/>
                    <a:pt x="239" y="343"/>
                  </a:cubicBezTo>
                  <a:cubicBezTo>
                    <a:pt x="239" y="348"/>
                    <a:pt x="239" y="348"/>
                    <a:pt x="239" y="348"/>
                  </a:cubicBezTo>
                  <a:cubicBezTo>
                    <a:pt x="235" y="344"/>
                    <a:pt x="235" y="344"/>
                    <a:pt x="235" y="344"/>
                  </a:cubicBezTo>
                  <a:cubicBezTo>
                    <a:pt x="235" y="334"/>
                    <a:pt x="235" y="334"/>
                    <a:pt x="235" y="334"/>
                  </a:cubicBezTo>
                  <a:cubicBezTo>
                    <a:pt x="236" y="334"/>
                    <a:pt x="238" y="333"/>
                    <a:pt x="239" y="333"/>
                  </a:cubicBezTo>
                  <a:close/>
                  <a:moveTo>
                    <a:pt x="239" y="360"/>
                  </a:moveTo>
                  <a:cubicBezTo>
                    <a:pt x="239" y="363"/>
                    <a:pt x="239" y="363"/>
                    <a:pt x="239" y="363"/>
                  </a:cubicBezTo>
                  <a:cubicBezTo>
                    <a:pt x="236" y="363"/>
                    <a:pt x="236" y="363"/>
                    <a:pt x="236" y="363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38" y="387"/>
                    <a:pt x="238" y="387"/>
                    <a:pt x="238" y="387"/>
                  </a:cubicBezTo>
                  <a:cubicBezTo>
                    <a:pt x="235" y="389"/>
                    <a:pt x="235" y="389"/>
                    <a:pt x="235" y="389"/>
                  </a:cubicBezTo>
                  <a:cubicBezTo>
                    <a:pt x="235" y="381"/>
                    <a:pt x="235" y="381"/>
                    <a:pt x="235" y="381"/>
                  </a:cubicBezTo>
                  <a:cubicBezTo>
                    <a:pt x="235" y="381"/>
                    <a:pt x="235" y="381"/>
                    <a:pt x="235" y="381"/>
                  </a:cubicBezTo>
                  <a:cubicBezTo>
                    <a:pt x="235" y="381"/>
                    <a:pt x="235" y="381"/>
                    <a:pt x="235" y="381"/>
                  </a:cubicBezTo>
                  <a:cubicBezTo>
                    <a:pt x="235" y="355"/>
                    <a:pt x="235" y="355"/>
                    <a:pt x="235" y="355"/>
                  </a:cubicBezTo>
                  <a:cubicBezTo>
                    <a:pt x="236" y="359"/>
                    <a:pt x="236" y="359"/>
                    <a:pt x="236" y="359"/>
                  </a:cubicBezTo>
                  <a:cubicBezTo>
                    <a:pt x="239" y="360"/>
                    <a:pt x="239" y="360"/>
                    <a:pt x="239" y="360"/>
                  </a:cubicBezTo>
                  <a:close/>
                  <a:moveTo>
                    <a:pt x="239" y="404"/>
                  </a:moveTo>
                  <a:cubicBezTo>
                    <a:pt x="239" y="409"/>
                    <a:pt x="239" y="409"/>
                    <a:pt x="239" y="409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11"/>
                    <a:pt x="235" y="411"/>
                    <a:pt x="235" y="411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9" y="404"/>
                    <a:pt x="239" y="404"/>
                    <a:pt x="239" y="404"/>
                  </a:cubicBezTo>
                  <a:close/>
                  <a:moveTo>
                    <a:pt x="239" y="411"/>
                  </a:moveTo>
                  <a:cubicBezTo>
                    <a:pt x="239" y="415"/>
                    <a:pt x="239" y="415"/>
                    <a:pt x="239" y="415"/>
                  </a:cubicBezTo>
                  <a:cubicBezTo>
                    <a:pt x="235" y="415"/>
                    <a:pt x="235" y="415"/>
                    <a:pt x="235" y="415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39" y="411"/>
                    <a:pt x="239" y="411"/>
                    <a:pt x="239" y="411"/>
                  </a:cubicBezTo>
                  <a:close/>
                  <a:moveTo>
                    <a:pt x="239" y="415"/>
                  </a:moveTo>
                  <a:cubicBezTo>
                    <a:pt x="235" y="419"/>
                    <a:pt x="235" y="419"/>
                    <a:pt x="235" y="419"/>
                  </a:cubicBezTo>
                  <a:cubicBezTo>
                    <a:pt x="235" y="426"/>
                    <a:pt x="235" y="426"/>
                    <a:pt x="235" y="426"/>
                  </a:cubicBezTo>
                  <a:cubicBezTo>
                    <a:pt x="239" y="426"/>
                    <a:pt x="239" y="426"/>
                    <a:pt x="239" y="426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36" y="423"/>
                    <a:pt x="236" y="423"/>
                    <a:pt x="236" y="423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239" y="415"/>
                    <a:pt x="239" y="415"/>
                    <a:pt x="239" y="415"/>
                  </a:cubicBezTo>
                  <a:close/>
                  <a:moveTo>
                    <a:pt x="239" y="431"/>
                  </a:moveTo>
                  <a:cubicBezTo>
                    <a:pt x="239" y="449"/>
                    <a:pt x="239" y="449"/>
                    <a:pt x="239" y="449"/>
                  </a:cubicBezTo>
                  <a:cubicBezTo>
                    <a:pt x="238" y="452"/>
                    <a:pt x="238" y="452"/>
                    <a:pt x="238" y="452"/>
                  </a:cubicBezTo>
                  <a:cubicBezTo>
                    <a:pt x="239" y="452"/>
                    <a:pt x="239" y="452"/>
                    <a:pt x="239" y="452"/>
                  </a:cubicBezTo>
                  <a:cubicBezTo>
                    <a:pt x="239" y="463"/>
                    <a:pt x="239" y="463"/>
                    <a:pt x="239" y="463"/>
                  </a:cubicBezTo>
                  <a:cubicBezTo>
                    <a:pt x="237" y="461"/>
                    <a:pt x="237" y="461"/>
                    <a:pt x="237" y="461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39" y="466"/>
                    <a:pt x="239" y="466"/>
                    <a:pt x="239" y="466"/>
                  </a:cubicBezTo>
                  <a:cubicBezTo>
                    <a:pt x="239" y="470"/>
                    <a:pt x="239" y="470"/>
                    <a:pt x="239" y="470"/>
                  </a:cubicBezTo>
                  <a:cubicBezTo>
                    <a:pt x="237" y="470"/>
                    <a:pt x="237" y="470"/>
                    <a:pt x="237" y="470"/>
                  </a:cubicBezTo>
                  <a:cubicBezTo>
                    <a:pt x="237" y="477"/>
                    <a:pt x="237" y="477"/>
                    <a:pt x="237" y="477"/>
                  </a:cubicBezTo>
                  <a:cubicBezTo>
                    <a:pt x="239" y="473"/>
                    <a:pt x="239" y="473"/>
                    <a:pt x="239" y="473"/>
                  </a:cubicBezTo>
                  <a:cubicBezTo>
                    <a:pt x="239" y="480"/>
                    <a:pt x="239" y="480"/>
                    <a:pt x="239" y="480"/>
                  </a:cubicBezTo>
                  <a:cubicBezTo>
                    <a:pt x="239" y="480"/>
                    <a:pt x="239" y="480"/>
                    <a:pt x="239" y="480"/>
                  </a:cubicBezTo>
                  <a:cubicBezTo>
                    <a:pt x="239" y="480"/>
                    <a:pt x="239" y="480"/>
                    <a:pt x="239" y="480"/>
                  </a:cubicBezTo>
                  <a:cubicBezTo>
                    <a:pt x="239" y="484"/>
                    <a:pt x="239" y="484"/>
                    <a:pt x="239" y="484"/>
                  </a:cubicBezTo>
                  <a:cubicBezTo>
                    <a:pt x="238" y="484"/>
                    <a:pt x="238" y="484"/>
                    <a:pt x="238" y="484"/>
                  </a:cubicBezTo>
                  <a:cubicBezTo>
                    <a:pt x="239" y="485"/>
                    <a:pt x="239" y="485"/>
                    <a:pt x="239" y="485"/>
                  </a:cubicBezTo>
                  <a:cubicBezTo>
                    <a:pt x="239" y="490"/>
                    <a:pt x="239" y="490"/>
                    <a:pt x="239" y="490"/>
                  </a:cubicBezTo>
                  <a:cubicBezTo>
                    <a:pt x="235" y="486"/>
                    <a:pt x="235" y="486"/>
                    <a:pt x="235" y="486"/>
                  </a:cubicBezTo>
                  <a:cubicBezTo>
                    <a:pt x="235" y="449"/>
                    <a:pt x="235" y="449"/>
                    <a:pt x="235" y="449"/>
                  </a:cubicBezTo>
                  <a:cubicBezTo>
                    <a:pt x="236" y="448"/>
                    <a:pt x="236" y="448"/>
                    <a:pt x="236" y="448"/>
                  </a:cubicBezTo>
                  <a:cubicBezTo>
                    <a:pt x="235" y="448"/>
                    <a:pt x="235" y="448"/>
                    <a:pt x="235" y="448"/>
                  </a:cubicBezTo>
                  <a:cubicBezTo>
                    <a:pt x="235" y="444"/>
                    <a:pt x="235" y="444"/>
                    <a:pt x="235" y="444"/>
                  </a:cubicBezTo>
                  <a:cubicBezTo>
                    <a:pt x="236" y="444"/>
                    <a:pt x="236" y="444"/>
                    <a:pt x="236" y="444"/>
                  </a:cubicBezTo>
                  <a:cubicBezTo>
                    <a:pt x="237" y="439"/>
                    <a:pt x="237" y="439"/>
                    <a:pt x="237" y="439"/>
                  </a:cubicBezTo>
                  <a:cubicBezTo>
                    <a:pt x="235" y="441"/>
                    <a:pt x="235" y="441"/>
                    <a:pt x="235" y="441"/>
                  </a:cubicBezTo>
                  <a:cubicBezTo>
                    <a:pt x="235" y="434"/>
                    <a:pt x="235" y="434"/>
                    <a:pt x="235" y="434"/>
                  </a:cubicBezTo>
                  <a:cubicBezTo>
                    <a:pt x="236" y="433"/>
                    <a:pt x="236" y="433"/>
                    <a:pt x="236" y="433"/>
                  </a:cubicBezTo>
                  <a:cubicBezTo>
                    <a:pt x="235" y="432"/>
                    <a:pt x="235" y="432"/>
                    <a:pt x="235" y="432"/>
                  </a:cubicBezTo>
                  <a:cubicBezTo>
                    <a:pt x="235" y="428"/>
                    <a:pt x="235" y="428"/>
                    <a:pt x="235" y="428"/>
                  </a:cubicBezTo>
                  <a:cubicBezTo>
                    <a:pt x="239" y="431"/>
                    <a:pt x="239" y="431"/>
                    <a:pt x="239" y="431"/>
                  </a:cubicBezTo>
                  <a:close/>
                  <a:moveTo>
                    <a:pt x="239" y="494"/>
                  </a:moveTo>
                  <a:cubicBezTo>
                    <a:pt x="239" y="498"/>
                    <a:pt x="239" y="498"/>
                    <a:pt x="239" y="498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8" y="499"/>
                    <a:pt x="238" y="501"/>
                    <a:pt x="239" y="502"/>
                  </a:cubicBezTo>
                  <a:cubicBezTo>
                    <a:pt x="239" y="514"/>
                    <a:pt x="239" y="514"/>
                    <a:pt x="239" y="514"/>
                  </a:cubicBezTo>
                  <a:cubicBezTo>
                    <a:pt x="238" y="512"/>
                    <a:pt x="238" y="511"/>
                    <a:pt x="238" y="509"/>
                  </a:cubicBezTo>
                  <a:cubicBezTo>
                    <a:pt x="235" y="510"/>
                    <a:pt x="235" y="510"/>
                    <a:pt x="235" y="510"/>
                  </a:cubicBezTo>
                  <a:cubicBezTo>
                    <a:pt x="235" y="506"/>
                    <a:pt x="235" y="506"/>
                    <a:pt x="235" y="506"/>
                  </a:cubicBezTo>
                  <a:cubicBezTo>
                    <a:pt x="237" y="506"/>
                    <a:pt x="237" y="506"/>
                    <a:pt x="237" y="506"/>
                  </a:cubicBezTo>
                  <a:cubicBezTo>
                    <a:pt x="236" y="505"/>
                    <a:pt x="236" y="504"/>
                    <a:pt x="235" y="502"/>
                  </a:cubicBezTo>
                  <a:cubicBezTo>
                    <a:pt x="235" y="493"/>
                    <a:pt x="235" y="493"/>
                    <a:pt x="235" y="493"/>
                  </a:cubicBezTo>
                  <a:cubicBezTo>
                    <a:pt x="236" y="494"/>
                    <a:pt x="236" y="494"/>
                    <a:pt x="236" y="495"/>
                  </a:cubicBezTo>
                  <a:cubicBezTo>
                    <a:pt x="239" y="494"/>
                    <a:pt x="239" y="494"/>
                    <a:pt x="239" y="494"/>
                  </a:cubicBezTo>
                  <a:close/>
                  <a:moveTo>
                    <a:pt x="239" y="517"/>
                  </a:moveTo>
                  <a:cubicBezTo>
                    <a:pt x="239" y="521"/>
                    <a:pt x="239" y="521"/>
                    <a:pt x="239" y="521"/>
                  </a:cubicBezTo>
                  <a:cubicBezTo>
                    <a:pt x="235" y="521"/>
                    <a:pt x="235" y="521"/>
                    <a:pt x="235" y="521"/>
                  </a:cubicBezTo>
                  <a:cubicBezTo>
                    <a:pt x="235" y="517"/>
                    <a:pt x="235" y="517"/>
                    <a:pt x="235" y="517"/>
                  </a:cubicBezTo>
                  <a:cubicBezTo>
                    <a:pt x="239" y="517"/>
                    <a:pt x="239" y="517"/>
                    <a:pt x="239" y="517"/>
                  </a:cubicBezTo>
                  <a:close/>
                  <a:moveTo>
                    <a:pt x="239" y="530"/>
                  </a:moveTo>
                  <a:cubicBezTo>
                    <a:pt x="239" y="533"/>
                    <a:pt x="239" y="533"/>
                    <a:pt x="239" y="533"/>
                  </a:cubicBezTo>
                  <a:cubicBezTo>
                    <a:pt x="235" y="533"/>
                    <a:pt x="235" y="533"/>
                    <a:pt x="235" y="533"/>
                  </a:cubicBezTo>
                  <a:cubicBezTo>
                    <a:pt x="235" y="529"/>
                    <a:pt x="235" y="529"/>
                    <a:pt x="235" y="529"/>
                  </a:cubicBezTo>
                  <a:cubicBezTo>
                    <a:pt x="239" y="530"/>
                    <a:pt x="239" y="530"/>
                    <a:pt x="239" y="530"/>
                  </a:cubicBezTo>
                  <a:close/>
                  <a:moveTo>
                    <a:pt x="239" y="546"/>
                  </a:moveTo>
                  <a:cubicBezTo>
                    <a:pt x="239" y="550"/>
                    <a:pt x="239" y="550"/>
                    <a:pt x="239" y="550"/>
                  </a:cubicBezTo>
                  <a:cubicBezTo>
                    <a:pt x="235" y="548"/>
                    <a:pt x="235" y="548"/>
                    <a:pt x="235" y="548"/>
                  </a:cubicBezTo>
                  <a:cubicBezTo>
                    <a:pt x="235" y="545"/>
                    <a:pt x="235" y="545"/>
                    <a:pt x="235" y="545"/>
                  </a:cubicBezTo>
                  <a:cubicBezTo>
                    <a:pt x="239" y="546"/>
                    <a:pt x="239" y="546"/>
                    <a:pt x="239" y="546"/>
                  </a:cubicBezTo>
                  <a:close/>
                  <a:moveTo>
                    <a:pt x="239" y="551"/>
                  </a:moveTo>
                  <a:cubicBezTo>
                    <a:pt x="239" y="561"/>
                    <a:pt x="239" y="561"/>
                    <a:pt x="239" y="56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5" y="571"/>
                    <a:pt x="235" y="571"/>
                    <a:pt x="235" y="571"/>
                  </a:cubicBezTo>
                  <a:cubicBezTo>
                    <a:pt x="235" y="560"/>
                    <a:pt x="235" y="560"/>
                    <a:pt x="235" y="560"/>
                  </a:cubicBezTo>
                  <a:cubicBezTo>
                    <a:pt x="236" y="560"/>
                    <a:pt x="236" y="560"/>
                    <a:pt x="236" y="560"/>
                  </a:cubicBezTo>
                  <a:cubicBezTo>
                    <a:pt x="239" y="551"/>
                    <a:pt x="239" y="551"/>
                    <a:pt x="239" y="551"/>
                  </a:cubicBezTo>
                  <a:close/>
                  <a:moveTo>
                    <a:pt x="239" y="575"/>
                  </a:moveTo>
                  <a:cubicBezTo>
                    <a:pt x="239" y="579"/>
                    <a:pt x="239" y="579"/>
                    <a:pt x="239" y="579"/>
                  </a:cubicBezTo>
                  <a:cubicBezTo>
                    <a:pt x="237" y="578"/>
                    <a:pt x="237" y="578"/>
                    <a:pt x="237" y="578"/>
                  </a:cubicBezTo>
                  <a:cubicBezTo>
                    <a:pt x="239" y="581"/>
                    <a:pt x="239" y="581"/>
                    <a:pt x="239" y="581"/>
                  </a:cubicBezTo>
                  <a:cubicBezTo>
                    <a:pt x="239" y="585"/>
                    <a:pt x="239" y="585"/>
                    <a:pt x="239" y="585"/>
                  </a:cubicBezTo>
                  <a:cubicBezTo>
                    <a:pt x="236" y="583"/>
                    <a:pt x="236" y="583"/>
                    <a:pt x="236" y="583"/>
                  </a:cubicBezTo>
                  <a:cubicBezTo>
                    <a:pt x="239" y="590"/>
                    <a:pt x="239" y="590"/>
                    <a:pt x="239" y="590"/>
                  </a:cubicBezTo>
                  <a:cubicBezTo>
                    <a:pt x="239" y="599"/>
                    <a:pt x="239" y="599"/>
                    <a:pt x="239" y="599"/>
                  </a:cubicBezTo>
                  <a:cubicBezTo>
                    <a:pt x="235" y="590"/>
                    <a:pt x="235" y="590"/>
                    <a:pt x="235" y="590"/>
                  </a:cubicBezTo>
                  <a:cubicBezTo>
                    <a:pt x="235" y="575"/>
                    <a:pt x="235" y="575"/>
                    <a:pt x="235" y="575"/>
                  </a:cubicBezTo>
                  <a:cubicBezTo>
                    <a:pt x="239" y="575"/>
                    <a:pt x="239" y="575"/>
                    <a:pt x="239" y="575"/>
                  </a:cubicBezTo>
                  <a:close/>
                  <a:moveTo>
                    <a:pt x="239" y="606"/>
                  </a:moveTo>
                  <a:cubicBezTo>
                    <a:pt x="239" y="609"/>
                    <a:pt x="239" y="609"/>
                    <a:pt x="239" y="609"/>
                  </a:cubicBezTo>
                  <a:cubicBezTo>
                    <a:pt x="235" y="609"/>
                    <a:pt x="235" y="609"/>
                    <a:pt x="235" y="609"/>
                  </a:cubicBezTo>
                  <a:cubicBezTo>
                    <a:pt x="235" y="605"/>
                    <a:pt x="235" y="605"/>
                    <a:pt x="235" y="605"/>
                  </a:cubicBezTo>
                  <a:cubicBezTo>
                    <a:pt x="239" y="606"/>
                    <a:pt x="239" y="606"/>
                    <a:pt x="239" y="606"/>
                  </a:cubicBezTo>
                  <a:close/>
                  <a:moveTo>
                    <a:pt x="239" y="621"/>
                  </a:moveTo>
                  <a:cubicBezTo>
                    <a:pt x="239" y="659"/>
                    <a:pt x="239" y="659"/>
                    <a:pt x="239" y="659"/>
                  </a:cubicBezTo>
                  <a:cubicBezTo>
                    <a:pt x="235" y="662"/>
                    <a:pt x="235" y="662"/>
                    <a:pt x="235" y="662"/>
                  </a:cubicBezTo>
                  <a:cubicBezTo>
                    <a:pt x="235" y="618"/>
                    <a:pt x="235" y="618"/>
                    <a:pt x="235" y="618"/>
                  </a:cubicBezTo>
                  <a:lnTo>
                    <a:pt x="239" y="621"/>
                  </a:lnTo>
                  <a:close/>
                  <a:moveTo>
                    <a:pt x="235" y="334"/>
                  </a:moveTo>
                  <a:cubicBezTo>
                    <a:pt x="235" y="344"/>
                    <a:pt x="235" y="344"/>
                    <a:pt x="235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4" y="335"/>
                    <a:pt x="234" y="335"/>
                    <a:pt x="234" y="335"/>
                  </a:cubicBezTo>
                  <a:cubicBezTo>
                    <a:pt x="235" y="334"/>
                    <a:pt x="235" y="334"/>
                    <a:pt x="235" y="334"/>
                  </a:cubicBezTo>
                  <a:close/>
                  <a:moveTo>
                    <a:pt x="235" y="355"/>
                  </a:moveTo>
                  <a:cubicBezTo>
                    <a:pt x="235" y="381"/>
                    <a:pt x="235" y="381"/>
                    <a:pt x="235" y="381"/>
                  </a:cubicBezTo>
                  <a:cubicBezTo>
                    <a:pt x="234" y="373"/>
                    <a:pt x="234" y="373"/>
                    <a:pt x="234" y="373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5" y="355"/>
                    <a:pt x="235" y="355"/>
                    <a:pt x="235" y="355"/>
                  </a:cubicBezTo>
                  <a:close/>
                  <a:moveTo>
                    <a:pt x="235" y="381"/>
                  </a:moveTo>
                  <a:cubicBezTo>
                    <a:pt x="234" y="380"/>
                    <a:pt x="234" y="380"/>
                    <a:pt x="234" y="380"/>
                  </a:cubicBezTo>
                  <a:cubicBezTo>
                    <a:pt x="234" y="390"/>
                    <a:pt x="234" y="390"/>
                    <a:pt x="234" y="390"/>
                  </a:cubicBezTo>
                  <a:cubicBezTo>
                    <a:pt x="235" y="389"/>
                    <a:pt x="235" y="389"/>
                    <a:pt x="235" y="389"/>
                  </a:cubicBezTo>
                  <a:cubicBezTo>
                    <a:pt x="235" y="381"/>
                    <a:pt x="235" y="381"/>
                    <a:pt x="235" y="381"/>
                  </a:cubicBezTo>
                  <a:close/>
                  <a:moveTo>
                    <a:pt x="235" y="401"/>
                  </a:moveTo>
                  <a:cubicBezTo>
                    <a:pt x="235" y="411"/>
                    <a:pt x="235" y="411"/>
                    <a:pt x="235" y="411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35" y="415"/>
                    <a:pt x="235" y="415"/>
                    <a:pt x="235" y="415"/>
                  </a:cubicBezTo>
                  <a:cubicBezTo>
                    <a:pt x="234" y="415"/>
                    <a:pt x="234" y="415"/>
                    <a:pt x="234" y="415"/>
                  </a:cubicBezTo>
                  <a:cubicBezTo>
                    <a:pt x="234" y="416"/>
                    <a:pt x="234" y="416"/>
                    <a:pt x="234" y="416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235" y="401"/>
                    <a:pt x="235" y="401"/>
                    <a:pt x="235" y="401"/>
                  </a:cubicBezTo>
                  <a:close/>
                  <a:moveTo>
                    <a:pt x="235" y="419"/>
                  </a:moveTo>
                  <a:cubicBezTo>
                    <a:pt x="235" y="426"/>
                    <a:pt x="235" y="426"/>
                    <a:pt x="235" y="426"/>
                  </a:cubicBezTo>
                  <a:cubicBezTo>
                    <a:pt x="234" y="426"/>
                    <a:pt x="234" y="426"/>
                    <a:pt x="234" y="426"/>
                  </a:cubicBezTo>
                  <a:cubicBezTo>
                    <a:pt x="234" y="419"/>
                    <a:pt x="234" y="419"/>
                    <a:pt x="234" y="419"/>
                  </a:cubicBezTo>
                  <a:cubicBezTo>
                    <a:pt x="235" y="419"/>
                    <a:pt x="235" y="419"/>
                    <a:pt x="235" y="419"/>
                  </a:cubicBezTo>
                  <a:close/>
                  <a:moveTo>
                    <a:pt x="235" y="428"/>
                  </a:moveTo>
                  <a:cubicBezTo>
                    <a:pt x="235" y="432"/>
                    <a:pt x="235" y="432"/>
                    <a:pt x="235" y="432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26"/>
                    <a:pt x="234" y="426"/>
                    <a:pt x="234" y="426"/>
                  </a:cubicBezTo>
                  <a:cubicBezTo>
                    <a:pt x="235" y="428"/>
                    <a:pt x="235" y="428"/>
                    <a:pt x="235" y="428"/>
                  </a:cubicBezTo>
                  <a:close/>
                  <a:moveTo>
                    <a:pt x="235" y="434"/>
                  </a:moveTo>
                  <a:cubicBezTo>
                    <a:pt x="235" y="441"/>
                    <a:pt x="235" y="441"/>
                    <a:pt x="235" y="441"/>
                  </a:cubicBezTo>
                  <a:cubicBezTo>
                    <a:pt x="234" y="442"/>
                    <a:pt x="234" y="442"/>
                    <a:pt x="234" y="442"/>
                  </a:cubicBezTo>
                  <a:cubicBezTo>
                    <a:pt x="234" y="438"/>
                    <a:pt x="234" y="438"/>
                    <a:pt x="234" y="438"/>
                  </a:cubicBezTo>
                  <a:cubicBezTo>
                    <a:pt x="235" y="437"/>
                    <a:pt x="235" y="437"/>
                    <a:pt x="235" y="437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35" y="434"/>
                    <a:pt x="235" y="434"/>
                    <a:pt x="235" y="434"/>
                  </a:cubicBezTo>
                  <a:close/>
                  <a:moveTo>
                    <a:pt x="235" y="444"/>
                  </a:moveTo>
                  <a:cubicBezTo>
                    <a:pt x="235" y="448"/>
                    <a:pt x="235" y="448"/>
                    <a:pt x="235" y="448"/>
                  </a:cubicBezTo>
                  <a:cubicBezTo>
                    <a:pt x="234" y="448"/>
                    <a:pt x="234" y="448"/>
                    <a:pt x="234" y="448"/>
                  </a:cubicBezTo>
                  <a:cubicBezTo>
                    <a:pt x="234" y="445"/>
                    <a:pt x="234" y="445"/>
                    <a:pt x="234" y="445"/>
                  </a:cubicBezTo>
                  <a:cubicBezTo>
                    <a:pt x="235" y="444"/>
                    <a:pt x="235" y="444"/>
                    <a:pt x="235" y="444"/>
                  </a:cubicBezTo>
                  <a:close/>
                  <a:moveTo>
                    <a:pt x="235" y="449"/>
                  </a:moveTo>
                  <a:cubicBezTo>
                    <a:pt x="235" y="486"/>
                    <a:pt x="235" y="486"/>
                    <a:pt x="235" y="486"/>
                  </a:cubicBezTo>
                  <a:cubicBezTo>
                    <a:pt x="235" y="486"/>
                    <a:pt x="235" y="486"/>
                    <a:pt x="235" y="486"/>
                  </a:cubicBezTo>
                  <a:cubicBezTo>
                    <a:pt x="234" y="486"/>
                    <a:pt x="234" y="486"/>
                    <a:pt x="234" y="486"/>
                  </a:cubicBezTo>
                  <a:cubicBezTo>
                    <a:pt x="234" y="453"/>
                    <a:pt x="234" y="453"/>
                    <a:pt x="234" y="453"/>
                  </a:cubicBezTo>
                  <a:cubicBezTo>
                    <a:pt x="234" y="454"/>
                    <a:pt x="234" y="454"/>
                    <a:pt x="234" y="454"/>
                  </a:cubicBezTo>
                  <a:cubicBezTo>
                    <a:pt x="235" y="449"/>
                    <a:pt x="235" y="449"/>
                    <a:pt x="235" y="449"/>
                  </a:cubicBezTo>
                  <a:close/>
                  <a:moveTo>
                    <a:pt x="235" y="493"/>
                  </a:moveTo>
                  <a:cubicBezTo>
                    <a:pt x="235" y="502"/>
                    <a:pt x="235" y="502"/>
                    <a:pt x="235" y="502"/>
                  </a:cubicBezTo>
                  <a:cubicBezTo>
                    <a:pt x="235" y="502"/>
                    <a:pt x="235" y="501"/>
                    <a:pt x="234" y="500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35" y="492"/>
                    <a:pt x="235" y="493"/>
                    <a:pt x="235" y="493"/>
                  </a:cubicBezTo>
                  <a:close/>
                  <a:moveTo>
                    <a:pt x="235" y="506"/>
                  </a:moveTo>
                  <a:cubicBezTo>
                    <a:pt x="235" y="510"/>
                    <a:pt x="235" y="510"/>
                    <a:pt x="235" y="510"/>
                  </a:cubicBezTo>
                  <a:cubicBezTo>
                    <a:pt x="234" y="510"/>
                    <a:pt x="234" y="510"/>
                    <a:pt x="234" y="510"/>
                  </a:cubicBezTo>
                  <a:cubicBezTo>
                    <a:pt x="234" y="507"/>
                    <a:pt x="234" y="507"/>
                    <a:pt x="234" y="507"/>
                  </a:cubicBezTo>
                  <a:cubicBezTo>
                    <a:pt x="235" y="506"/>
                    <a:pt x="235" y="506"/>
                    <a:pt x="235" y="506"/>
                  </a:cubicBezTo>
                  <a:close/>
                  <a:moveTo>
                    <a:pt x="235" y="517"/>
                  </a:moveTo>
                  <a:cubicBezTo>
                    <a:pt x="235" y="521"/>
                    <a:pt x="235" y="521"/>
                    <a:pt x="235" y="521"/>
                  </a:cubicBezTo>
                  <a:cubicBezTo>
                    <a:pt x="234" y="521"/>
                    <a:pt x="234" y="521"/>
                    <a:pt x="234" y="521"/>
                  </a:cubicBezTo>
                  <a:cubicBezTo>
                    <a:pt x="234" y="517"/>
                    <a:pt x="234" y="517"/>
                    <a:pt x="234" y="517"/>
                  </a:cubicBezTo>
                  <a:cubicBezTo>
                    <a:pt x="235" y="517"/>
                    <a:pt x="235" y="517"/>
                    <a:pt x="235" y="517"/>
                  </a:cubicBezTo>
                  <a:close/>
                  <a:moveTo>
                    <a:pt x="235" y="529"/>
                  </a:moveTo>
                  <a:cubicBezTo>
                    <a:pt x="235" y="533"/>
                    <a:pt x="235" y="533"/>
                    <a:pt x="235" y="533"/>
                  </a:cubicBezTo>
                  <a:cubicBezTo>
                    <a:pt x="234" y="533"/>
                    <a:pt x="234" y="533"/>
                    <a:pt x="234" y="533"/>
                  </a:cubicBezTo>
                  <a:cubicBezTo>
                    <a:pt x="234" y="529"/>
                    <a:pt x="234" y="529"/>
                    <a:pt x="234" y="529"/>
                  </a:cubicBezTo>
                  <a:cubicBezTo>
                    <a:pt x="235" y="529"/>
                    <a:pt x="235" y="529"/>
                    <a:pt x="235" y="529"/>
                  </a:cubicBezTo>
                  <a:close/>
                  <a:moveTo>
                    <a:pt x="235" y="545"/>
                  </a:moveTo>
                  <a:cubicBezTo>
                    <a:pt x="235" y="548"/>
                    <a:pt x="235" y="548"/>
                    <a:pt x="235" y="548"/>
                  </a:cubicBezTo>
                  <a:cubicBezTo>
                    <a:pt x="234" y="548"/>
                    <a:pt x="234" y="548"/>
                    <a:pt x="234" y="548"/>
                  </a:cubicBezTo>
                  <a:cubicBezTo>
                    <a:pt x="234" y="544"/>
                    <a:pt x="234" y="544"/>
                    <a:pt x="234" y="544"/>
                  </a:cubicBezTo>
                  <a:cubicBezTo>
                    <a:pt x="235" y="545"/>
                    <a:pt x="235" y="545"/>
                    <a:pt x="235" y="545"/>
                  </a:cubicBezTo>
                  <a:close/>
                  <a:moveTo>
                    <a:pt x="235" y="560"/>
                  </a:moveTo>
                  <a:cubicBezTo>
                    <a:pt x="235" y="571"/>
                    <a:pt x="235" y="571"/>
                    <a:pt x="235" y="571"/>
                  </a:cubicBezTo>
                  <a:cubicBezTo>
                    <a:pt x="234" y="574"/>
                    <a:pt x="234" y="574"/>
                    <a:pt x="234" y="574"/>
                  </a:cubicBezTo>
                  <a:cubicBezTo>
                    <a:pt x="234" y="564"/>
                    <a:pt x="234" y="564"/>
                    <a:pt x="234" y="564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4" y="563"/>
                    <a:pt x="234" y="563"/>
                    <a:pt x="234" y="563"/>
                  </a:cubicBezTo>
                  <a:cubicBezTo>
                    <a:pt x="234" y="560"/>
                    <a:pt x="234" y="560"/>
                    <a:pt x="234" y="560"/>
                  </a:cubicBezTo>
                  <a:cubicBezTo>
                    <a:pt x="235" y="560"/>
                    <a:pt x="235" y="560"/>
                    <a:pt x="235" y="560"/>
                  </a:cubicBezTo>
                  <a:close/>
                  <a:moveTo>
                    <a:pt x="235" y="575"/>
                  </a:moveTo>
                  <a:cubicBezTo>
                    <a:pt x="235" y="590"/>
                    <a:pt x="235" y="590"/>
                    <a:pt x="235" y="590"/>
                  </a:cubicBezTo>
                  <a:cubicBezTo>
                    <a:pt x="234" y="587"/>
                    <a:pt x="234" y="587"/>
                    <a:pt x="234" y="587"/>
                  </a:cubicBezTo>
                  <a:cubicBezTo>
                    <a:pt x="234" y="575"/>
                    <a:pt x="234" y="575"/>
                    <a:pt x="234" y="575"/>
                  </a:cubicBezTo>
                  <a:cubicBezTo>
                    <a:pt x="235" y="575"/>
                    <a:pt x="235" y="575"/>
                    <a:pt x="235" y="575"/>
                  </a:cubicBezTo>
                  <a:close/>
                  <a:moveTo>
                    <a:pt x="235" y="605"/>
                  </a:moveTo>
                  <a:cubicBezTo>
                    <a:pt x="235" y="609"/>
                    <a:pt x="235" y="609"/>
                    <a:pt x="235" y="609"/>
                  </a:cubicBezTo>
                  <a:cubicBezTo>
                    <a:pt x="234" y="609"/>
                    <a:pt x="234" y="609"/>
                    <a:pt x="234" y="609"/>
                  </a:cubicBezTo>
                  <a:cubicBezTo>
                    <a:pt x="234" y="605"/>
                    <a:pt x="234" y="605"/>
                    <a:pt x="234" y="605"/>
                  </a:cubicBezTo>
                  <a:cubicBezTo>
                    <a:pt x="235" y="605"/>
                    <a:pt x="235" y="605"/>
                    <a:pt x="235" y="605"/>
                  </a:cubicBezTo>
                  <a:close/>
                  <a:moveTo>
                    <a:pt x="235" y="618"/>
                  </a:moveTo>
                  <a:cubicBezTo>
                    <a:pt x="235" y="662"/>
                    <a:pt x="235" y="662"/>
                    <a:pt x="235" y="662"/>
                  </a:cubicBezTo>
                  <a:cubicBezTo>
                    <a:pt x="234" y="663"/>
                    <a:pt x="234" y="663"/>
                    <a:pt x="234" y="663"/>
                  </a:cubicBezTo>
                  <a:cubicBezTo>
                    <a:pt x="234" y="617"/>
                    <a:pt x="234" y="617"/>
                    <a:pt x="234" y="617"/>
                  </a:cubicBezTo>
                  <a:lnTo>
                    <a:pt x="235" y="618"/>
                  </a:lnTo>
                  <a:close/>
                  <a:moveTo>
                    <a:pt x="234" y="335"/>
                  </a:moveTo>
                  <a:cubicBezTo>
                    <a:pt x="234" y="343"/>
                    <a:pt x="234" y="343"/>
                    <a:pt x="234" y="343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73"/>
                    <a:pt x="234" y="373"/>
                    <a:pt x="234" y="373"/>
                  </a:cubicBezTo>
                  <a:cubicBezTo>
                    <a:pt x="233" y="361"/>
                    <a:pt x="233" y="361"/>
                    <a:pt x="233" y="361"/>
                  </a:cubicBezTo>
                  <a:cubicBezTo>
                    <a:pt x="233" y="361"/>
                    <a:pt x="233" y="361"/>
                    <a:pt x="233" y="361"/>
                  </a:cubicBezTo>
                  <a:cubicBezTo>
                    <a:pt x="233" y="335"/>
                    <a:pt x="233" y="335"/>
                    <a:pt x="233" y="335"/>
                  </a:cubicBezTo>
                  <a:cubicBezTo>
                    <a:pt x="234" y="335"/>
                    <a:pt x="234" y="335"/>
                    <a:pt x="234" y="335"/>
                  </a:cubicBezTo>
                  <a:close/>
                  <a:moveTo>
                    <a:pt x="234" y="380"/>
                  </a:moveTo>
                  <a:cubicBezTo>
                    <a:pt x="234" y="390"/>
                    <a:pt x="234" y="390"/>
                    <a:pt x="234" y="390"/>
                  </a:cubicBezTo>
                  <a:cubicBezTo>
                    <a:pt x="233" y="391"/>
                    <a:pt x="233" y="391"/>
                    <a:pt x="233" y="391"/>
                  </a:cubicBezTo>
                  <a:cubicBezTo>
                    <a:pt x="233" y="387"/>
                    <a:pt x="233" y="387"/>
                    <a:pt x="233" y="387"/>
                  </a:cubicBezTo>
                  <a:cubicBezTo>
                    <a:pt x="234" y="386"/>
                    <a:pt x="234" y="386"/>
                    <a:pt x="234" y="386"/>
                  </a:cubicBezTo>
                  <a:cubicBezTo>
                    <a:pt x="233" y="386"/>
                    <a:pt x="233" y="386"/>
                    <a:pt x="233" y="386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34" y="380"/>
                    <a:pt x="234" y="380"/>
                    <a:pt x="234" y="380"/>
                  </a:cubicBezTo>
                  <a:close/>
                  <a:moveTo>
                    <a:pt x="234" y="400"/>
                  </a:moveTo>
                  <a:cubicBezTo>
                    <a:pt x="234" y="416"/>
                    <a:pt x="234" y="416"/>
                    <a:pt x="234" y="416"/>
                  </a:cubicBezTo>
                  <a:cubicBezTo>
                    <a:pt x="233" y="420"/>
                    <a:pt x="233" y="420"/>
                    <a:pt x="233" y="420"/>
                  </a:cubicBezTo>
                  <a:cubicBezTo>
                    <a:pt x="234" y="419"/>
                    <a:pt x="234" y="419"/>
                    <a:pt x="234" y="419"/>
                  </a:cubicBezTo>
                  <a:cubicBezTo>
                    <a:pt x="234" y="426"/>
                    <a:pt x="234" y="426"/>
                    <a:pt x="234" y="426"/>
                  </a:cubicBezTo>
                  <a:cubicBezTo>
                    <a:pt x="234" y="426"/>
                    <a:pt x="234" y="426"/>
                    <a:pt x="234" y="426"/>
                  </a:cubicBezTo>
                  <a:cubicBezTo>
                    <a:pt x="234" y="426"/>
                    <a:pt x="234" y="426"/>
                    <a:pt x="234" y="426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3" y="429"/>
                    <a:pt x="233" y="429"/>
                    <a:pt x="233" y="429"/>
                  </a:cubicBezTo>
                  <a:cubicBezTo>
                    <a:pt x="233" y="398"/>
                    <a:pt x="233" y="398"/>
                    <a:pt x="233" y="398"/>
                  </a:cubicBezTo>
                  <a:cubicBezTo>
                    <a:pt x="234" y="400"/>
                    <a:pt x="234" y="400"/>
                    <a:pt x="234" y="400"/>
                  </a:cubicBezTo>
                  <a:close/>
                  <a:moveTo>
                    <a:pt x="234" y="434"/>
                  </a:moveTo>
                  <a:cubicBezTo>
                    <a:pt x="234" y="437"/>
                    <a:pt x="234" y="437"/>
                    <a:pt x="234" y="437"/>
                  </a:cubicBezTo>
                  <a:cubicBezTo>
                    <a:pt x="233" y="437"/>
                    <a:pt x="233" y="437"/>
                    <a:pt x="233" y="437"/>
                  </a:cubicBezTo>
                  <a:cubicBezTo>
                    <a:pt x="233" y="434"/>
                    <a:pt x="233" y="434"/>
                    <a:pt x="233" y="434"/>
                  </a:cubicBezTo>
                  <a:cubicBezTo>
                    <a:pt x="234" y="434"/>
                    <a:pt x="234" y="434"/>
                    <a:pt x="234" y="434"/>
                  </a:cubicBezTo>
                  <a:close/>
                  <a:moveTo>
                    <a:pt x="234" y="438"/>
                  </a:moveTo>
                  <a:cubicBezTo>
                    <a:pt x="234" y="442"/>
                    <a:pt x="234" y="442"/>
                    <a:pt x="234" y="442"/>
                  </a:cubicBezTo>
                  <a:cubicBezTo>
                    <a:pt x="233" y="444"/>
                    <a:pt x="233" y="444"/>
                    <a:pt x="233" y="444"/>
                  </a:cubicBezTo>
                  <a:cubicBezTo>
                    <a:pt x="233" y="439"/>
                    <a:pt x="233" y="439"/>
                    <a:pt x="233" y="439"/>
                  </a:cubicBezTo>
                  <a:cubicBezTo>
                    <a:pt x="234" y="438"/>
                    <a:pt x="234" y="438"/>
                    <a:pt x="234" y="438"/>
                  </a:cubicBezTo>
                  <a:close/>
                  <a:moveTo>
                    <a:pt x="234" y="445"/>
                  </a:moveTo>
                  <a:cubicBezTo>
                    <a:pt x="234" y="448"/>
                    <a:pt x="234" y="448"/>
                    <a:pt x="234" y="448"/>
                  </a:cubicBezTo>
                  <a:cubicBezTo>
                    <a:pt x="233" y="448"/>
                    <a:pt x="233" y="448"/>
                    <a:pt x="233" y="448"/>
                  </a:cubicBezTo>
                  <a:cubicBezTo>
                    <a:pt x="233" y="445"/>
                    <a:pt x="233" y="445"/>
                    <a:pt x="233" y="445"/>
                  </a:cubicBezTo>
                  <a:cubicBezTo>
                    <a:pt x="234" y="445"/>
                    <a:pt x="234" y="445"/>
                    <a:pt x="234" y="445"/>
                  </a:cubicBezTo>
                  <a:close/>
                  <a:moveTo>
                    <a:pt x="234" y="453"/>
                  </a:moveTo>
                  <a:cubicBezTo>
                    <a:pt x="234" y="486"/>
                    <a:pt x="234" y="486"/>
                    <a:pt x="234" y="486"/>
                  </a:cubicBezTo>
                  <a:cubicBezTo>
                    <a:pt x="233" y="486"/>
                    <a:pt x="233" y="486"/>
                    <a:pt x="233" y="486"/>
                  </a:cubicBezTo>
                  <a:cubicBezTo>
                    <a:pt x="233" y="479"/>
                    <a:pt x="233" y="479"/>
                    <a:pt x="233" y="479"/>
                  </a:cubicBezTo>
                  <a:cubicBezTo>
                    <a:pt x="233" y="480"/>
                    <a:pt x="233" y="480"/>
                    <a:pt x="233" y="480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233" y="472"/>
                    <a:pt x="233" y="472"/>
                    <a:pt x="233" y="472"/>
                  </a:cubicBezTo>
                  <a:cubicBezTo>
                    <a:pt x="233" y="468"/>
                    <a:pt x="233" y="468"/>
                    <a:pt x="233" y="468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34" y="462"/>
                    <a:pt x="234" y="462"/>
                    <a:pt x="234" y="462"/>
                  </a:cubicBezTo>
                  <a:cubicBezTo>
                    <a:pt x="233" y="464"/>
                    <a:pt x="233" y="464"/>
                    <a:pt x="233" y="464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4" y="453"/>
                    <a:pt x="234" y="453"/>
                    <a:pt x="234" y="453"/>
                  </a:cubicBezTo>
                  <a:close/>
                  <a:moveTo>
                    <a:pt x="234" y="491"/>
                  </a:moveTo>
                  <a:cubicBezTo>
                    <a:pt x="234" y="500"/>
                    <a:pt x="234" y="500"/>
                    <a:pt x="234" y="500"/>
                  </a:cubicBezTo>
                  <a:cubicBezTo>
                    <a:pt x="234" y="499"/>
                    <a:pt x="234" y="499"/>
                    <a:pt x="234" y="499"/>
                  </a:cubicBezTo>
                  <a:cubicBezTo>
                    <a:pt x="233" y="499"/>
                    <a:pt x="233" y="499"/>
                    <a:pt x="233" y="499"/>
                  </a:cubicBezTo>
                  <a:cubicBezTo>
                    <a:pt x="233" y="496"/>
                    <a:pt x="233" y="496"/>
                    <a:pt x="233" y="496"/>
                  </a:cubicBezTo>
                  <a:cubicBezTo>
                    <a:pt x="233" y="496"/>
                    <a:pt x="233" y="496"/>
                    <a:pt x="233" y="496"/>
                  </a:cubicBezTo>
                  <a:cubicBezTo>
                    <a:pt x="233" y="496"/>
                    <a:pt x="233" y="496"/>
                    <a:pt x="233" y="496"/>
                  </a:cubicBezTo>
                  <a:cubicBezTo>
                    <a:pt x="233" y="488"/>
                    <a:pt x="233" y="488"/>
                    <a:pt x="233" y="488"/>
                  </a:cubicBezTo>
                  <a:cubicBezTo>
                    <a:pt x="233" y="489"/>
                    <a:pt x="234" y="490"/>
                    <a:pt x="234" y="491"/>
                  </a:cubicBezTo>
                  <a:close/>
                  <a:moveTo>
                    <a:pt x="234" y="507"/>
                  </a:moveTo>
                  <a:cubicBezTo>
                    <a:pt x="234" y="510"/>
                    <a:pt x="234" y="510"/>
                    <a:pt x="234" y="510"/>
                  </a:cubicBezTo>
                  <a:cubicBezTo>
                    <a:pt x="233" y="510"/>
                    <a:pt x="233" y="510"/>
                    <a:pt x="233" y="510"/>
                  </a:cubicBezTo>
                  <a:cubicBezTo>
                    <a:pt x="233" y="507"/>
                    <a:pt x="233" y="507"/>
                    <a:pt x="233" y="507"/>
                  </a:cubicBezTo>
                  <a:cubicBezTo>
                    <a:pt x="234" y="507"/>
                    <a:pt x="234" y="507"/>
                    <a:pt x="234" y="507"/>
                  </a:cubicBezTo>
                  <a:close/>
                  <a:moveTo>
                    <a:pt x="234" y="517"/>
                  </a:moveTo>
                  <a:cubicBezTo>
                    <a:pt x="234" y="521"/>
                    <a:pt x="234" y="521"/>
                    <a:pt x="234" y="521"/>
                  </a:cubicBezTo>
                  <a:cubicBezTo>
                    <a:pt x="233" y="521"/>
                    <a:pt x="233" y="521"/>
                    <a:pt x="233" y="521"/>
                  </a:cubicBezTo>
                  <a:cubicBezTo>
                    <a:pt x="233" y="517"/>
                    <a:pt x="233" y="517"/>
                    <a:pt x="233" y="517"/>
                  </a:cubicBezTo>
                  <a:cubicBezTo>
                    <a:pt x="234" y="517"/>
                    <a:pt x="234" y="517"/>
                    <a:pt x="234" y="517"/>
                  </a:cubicBezTo>
                  <a:close/>
                  <a:moveTo>
                    <a:pt x="234" y="529"/>
                  </a:moveTo>
                  <a:cubicBezTo>
                    <a:pt x="234" y="533"/>
                    <a:pt x="234" y="533"/>
                    <a:pt x="234" y="533"/>
                  </a:cubicBezTo>
                  <a:cubicBezTo>
                    <a:pt x="233" y="532"/>
                    <a:pt x="233" y="532"/>
                    <a:pt x="233" y="532"/>
                  </a:cubicBezTo>
                  <a:cubicBezTo>
                    <a:pt x="233" y="534"/>
                    <a:pt x="234" y="535"/>
                    <a:pt x="234" y="536"/>
                  </a:cubicBezTo>
                  <a:cubicBezTo>
                    <a:pt x="234" y="537"/>
                    <a:pt x="234" y="537"/>
                    <a:pt x="234" y="538"/>
                  </a:cubicBezTo>
                  <a:cubicBezTo>
                    <a:pt x="234" y="538"/>
                    <a:pt x="234" y="538"/>
                    <a:pt x="234" y="538"/>
                  </a:cubicBezTo>
                  <a:cubicBezTo>
                    <a:pt x="234" y="540"/>
                    <a:pt x="234" y="542"/>
                    <a:pt x="234" y="544"/>
                  </a:cubicBezTo>
                  <a:cubicBezTo>
                    <a:pt x="234" y="544"/>
                    <a:pt x="234" y="544"/>
                    <a:pt x="234" y="544"/>
                  </a:cubicBezTo>
                  <a:cubicBezTo>
                    <a:pt x="234" y="548"/>
                    <a:pt x="234" y="548"/>
                    <a:pt x="234" y="548"/>
                  </a:cubicBezTo>
                  <a:cubicBezTo>
                    <a:pt x="234" y="548"/>
                    <a:pt x="234" y="548"/>
                    <a:pt x="234" y="548"/>
                  </a:cubicBezTo>
                  <a:cubicBezTo>
                    <a:pt x="234" y="549"/>
                    <a:pt x="234" y="550"/>
                    <a:pt x="234" y="551"/>
                  </a:cubicBezTo>
                  <a:cubicBezTo>
                    <a:pt x="234" y="552"/>
                    <a:pt x="234" y="552"/>
                    <a:pt x="234" y="552"/>
                  </a:cubicBezTo>
                  <a:cubicBezTo>
                    <a:pt x="234" y="554"/>
                    <a:pt x="233" y="556"/>
                    <a:pt x="233" y="558"/>
                  </a:cubicBezTo>
                  <a:cubicBezTo>
                    <a:pt x="233" y="558"/>
                    <a:pt x="233" y="558"/>
                    <a:pt x="233" y="558"/>
                  </a:cubicBezTo>
                  <a:cubicBezTo>
                    <a:pt x="233" y="558"/>
                    <a:pt x="233" y="558"/>
                    <a:pt x="233" y="558"/>
                  </a:cubicBezTo>
                  <a:cubicBezTo>
                    <a:pt x="233" y="558"/>
                    <a:pt x="233" y="558"/>
                    <a:pt x="233" y="558"/>
                  </a:cubicBezTo>
                  <a:cubicBezTo>
                    <a:pt x="233" y="559"/>
                    <a:pt x="233" y="559"/>
                    <a:pt x="233" y="559"/>
                  </a:cubicBezTo>
                  <a:cubicBezTo>
                    <a:pt x="234" y="560"/>
                    <a:pt x="234" y="560"/>
                    <a:pt x="234" y="560"/>
                  </a:cubicBezTo>
                  <a:cubicBezTo>
                    <a:pt x="234" y="563"/>
                    <a:pt x="234" y="563"/>
                    <a:pt x="234" y="563"/>
                  </a:cubicBezTo>
                  <a:cubicBezTo>
                    <a:pt x="233" y="563"/>
                    <a:pt x="233" y="563"/>
                    <a:pt x="233" y="563"/>
                  </a:cubicBezTo>
                  <a:cubicBezTo>
                    <a:pt x="233" y="563"/>
                    <a:pt x="233" y="564"/>
                    <a:pt x="233" y="565"/>
                  </a:cubicBezTo>
                  <a:cubicBezTo>
                    <a:pt x="233" y="527"/>
                    <a:pt x="233" y="527"/>
                    <a:pt x="233" y="527"/>
                  </a:cubicBezTo>
                  <a:cubicBezTo>
                    <a:pt x="233" y="527"/>
                    <a:pt x="233" y="528"/>
                    <a:pt x="233" y="529"/>
                  </a:cubicBezTo>
                  <a:cubicBezTo>
                    <a:pt x="234" y="529"/>
                    <a:pt x="234" y="529"/>
                    <a:pt x="234" y="529"/>
                  </a:cubicBezTo>
                  <a:close/>
                  <a:moveTo>
                    <a:pt x="234" y="564"/>
                  </a:moveTo>
                  <a:cubicBezTo>
                    <a:pt x="233" y="569"/>
                    <a:pt x="233" y="569"/>
                    <a:pt x="233" y="569"/>
                  </a:cubicBezTo>
                  <a:cubicBezTo>
                    <a:pt x="233" y="583"/>
                    <a:pt x="233" y="583"/>
                    <a:pt x="233" y="583"/>
                  </a:cubicBezTo>
                  <a:cubicBezTo>
                    <a:pt x="234" y="587"/>
                    <a:pt x="234" y="587"/>
                    <a:pt x="234" y="587"/>
                  </a:cubicBezTo>
                  <a:cubicBezTo>
                    <a:pt x="234" y="575"/>
                    <a:pt x="234" y="575"/>
                    <a:pt x="234" y="575"/>
                  </a:cubicBezTo>
                  <a:cubicBezTo>
                    <a:pt x="234" y="575"/>
                    <a:pt x="234" y="575"/>
                    <a:pt x="234" y="575"/>
                  </a:cubicBezTo>
                  <a:cubicBezTo>
                    <a:pt x="234" y="574"/>
                    <a:pt x="234" y="574"/>
                    <a:pt x="234" y="574"/>
                  </a:cubicBezTo>
                  <a:cubicBezTo>
                    <a:pt x="234" y="564"/>
                    <a:pt x="234" y="564"/>
                    <a:pt x="234" y="564"/>
                  </a:cubicBezTo>
                  <a:close/>
                  <a:moveTo>
                    <a:pt x="234" y="605"/>
                  </a:moveTo>
                  <a:cubicBezTo>
                    <a:pt x="234" y="609"/>
                    <a:pt x="234" y="609"/>
                    <a:pt x="234" y="609"/>
                  </a:cubicBezTo>
                  <a:cubicBezTo>
                    <a:pt x="233" y="609"/>
                    <a:pt x="233" y="609"/>
                    <a:pt x="233" y="609"/>
                  </a:cubicBezTo>
                  <a:cubicBezTo>
                    <a:pt x="233" y="605"/>
                    <a:pt x="233" y="605"/>
                    <a:pt x="233" y="605"/>
                  </a:cubicBezTo>
                  <a:cubicBezTo>
                    <a:pt x="234" y="605"/>
                    <a:pt x="234" y="605"/>
                    <a:pt x="234" y="605"/>
                  </a:cubicBezTo>
                  <a:close/>
                  <a:moveTo>
                    <a:pt x="234" y="617"/>
                  </a:moveTo>
                  <a:cubicBezTo>
                    <a:pt x="234" y="663"/>
                    <a:pt x="234" y="663"/>
                    <a:pt x="234" y="663"/>
                  </a:cubicBezTo>
                  <a:cubicBezTo>
                    <a:pt x="233" y="665"/>
                    <a:pt x="233" y="665"/>
                    <a:pt x="233" y="665"/>
                  </a:cubicBezTo>
                  <a:cubicBezTo>
                    <a:pt x="233" y="664"/>
                    <a:pt x="233" y="664"/>
                    <a:pt x="233" y="664"/>
                  </a:cubicBezTo>
                  <a:cubicBezTo>
                    <a:pt x="233" y="615"/>
                    <a:pt x="233" y="615"/>
                    <a:pt x="233" y="615"/>
                  </a:cubicBezTo>
                  <a:lnTo>
                    <a:pt x="234" y="617"/>
                  </a:lnTo>
                  <a:close/>
                  <a:moveTo>
                    <a:pt x="233" y="335"/>
                  </a:moveTo>
                  <a:cubicBezTo>
                    <a:pt x="233" y="361"/>
                    <a:pt x="233" y="361"/>
                    <a:pt x="233" y="361"/>
                  </a:cubicBezTo>
                  <a:cubicBezTo>
                    <a:pt x="231" y="361"/>
                    <a:pt x="231" y="361"/>
                    <a:pt x="231" y="361"/>
                  </a:cubicBezTo>
                  <a:cubicBezTo>
                    <a:pt x="231" y="357"/>
                    <a:pt x="231" y="357"/>
                    <a:pt x="231" y="357"/>
                  </a:cubicBezTo>
                  <a:cubicBezTo>
                    <a:pt x="232" y="358"/>
                    <a:pt x="232" y="358"/>
                    <a:pt x="232" y="358"/>
                  </a:cubicBezTo>
                  <a:cubicBezTo>
                    <a:pt x="231" y="347"/>
                    <a:pt x="231" y="347"/>
                    <a:pt x="231" y="347"/>
                  </a:cubicBezTo>
                  <a:cubicBezTo>
                    <a:pt x="231" y="336"/>
                    <a:pt x="231" y="336"/>
                    <a:pt x="231" y="336"/>
                  </a:cubicBezTo>
                  <a:cubicBezTo>
                    <a:pt x="233" y="335"/>
                    <a:pt x="233" y="335"/>
                    <a:pt x="233" y="335"/>
                  </a:cubicBezTo>
                  <a:close/>
                  <a:moveTo>
                    <a:pt x="233" y="378"/>
                  </a:moveTo>
                  <a:cubicBezTo>
                    <a:pt x="233" y="386"/>
                    <a:pt x="233" y="386"/>
                    <a:pt x="233" y="386"/>
                  </a:cubicBezTo>
                  <a:cubicBezTo>
                    <a:pt x="231" y="385"/>
                    <a:pt x="231" y="385"/>
                    <a:pt x="231" y="385"/>
                  </a:cubicBezTo>
                  <a:cubicBezTo>
                    <a:pt x="231" y="382"/>
                    <a:pt x="231" y="382"/>
                    <a:pt x="231" y="382"/>
                  </a:cubicBezTo>
                  <a:cubicBezTo>
                    <a:pt x="231" y="382"/>
                    <a:pt x="231" y="382"/>
                    <a:pt x="231" y="382"/>
                  </a:cubicBezTo>
                  <a:cubicBezTo>
                    <a:pt x="231" y="381"/>
                    <a:pt x="231" y="381"/>
                    <a:pt x="231" y="381"/>
                  </a:cubicBezTo>
                  <a:cubicBezTo>
                    <a:pt x="231" y="377"/>
                    <a:pt x="231" y="377"/>
                    <a:pt x="231" y="377"/>
                  </a:cubicBezTo>
                  <a:cubicBezTo>
                    <a:pt x="233" y="378"/>
                    <a:pt x="233" y="378"/>
                    <a:pt x="233" y="378"/>
                  </a:cubicBezTo>
                  <a:close/>
                  <a:moveTo>
                    <a:pt x="233" y="387"/>
                  </a:moveTo>
                  <a:cubicBezTo>
                    <a:pt x="233" y="391"/>
                    <a:pt x="233" y="391"/>
                    <a:pt x="233" y="391"/>
                  </a:cubicBezTo>
                  <a:cubicBezTo>
                    <a:pt x="231" y="392"/>
                    <a:pt x="231" y="392"/>
                    <a:pt x="231" y="392"/>
                  </a:cubicBezTo>
                  <a:cubicBezTo>
                    <a:pt x="231" y="388"/>
                    <a:pt x="231" y="388"/>
                    <a:pt x="231" y="388"/>
                  </a:cubicBezTo>
                  <a:cubicBezTo>
                    <a:pt x="233" y="387"/>
                    <a:pt x="233" y="387"/>
                    <a:pt x="233" y="387"/>
                  </a:cubicBezTo>
                  <a:close/>
                  <a:moveTo>
                    <a:pt x="233" y="398"/>
                  </a:moveTo>
                  <a:cubicBezTo>
                    <a:pt x="233" y="429"/>
                    <a:pt x="233" y="429"/>
                    <a:pt x="233" y="429"/>
                  </a:cubicBezTo>
                  <a:cubicBezTo>
                    <a:pt x="232" y="429"/>
                    <a:pt x="232" y="429"/>
                    <a:pt x="232" y="429"/>
                  </a:cubicBezTo>
                  <a:cubicBezTo>
                    <a:pt x="231" y="433"/>
                    <a:pt x="231" y="433"/>
                    <a:pt x="231" y="433"/>
                  </a:cubicBezTo>
                  <a:cubicBezTo>
                    <a:pt x="231" y="413"/>
                    <a:pt x="231" y="413"/>
                    <a:pt x="231" y="413"/>
                  </a:cubicBezTo>
                  <a:cubicBezTo>
                    <a:pt x="232" y="413"/>
                    <a:pt x="232" y="413"/>
                    <a:pt x="232" y="413"/>
                  </a:cubicBezTo>
                  <a:cubicBezTo>
                    <a:pt x="233" y="408"/>
                    <a:pt x="233" y="408"/>
                    <a:pt x="233" y="408"/>
                  </a:cubicBezTo>
                  <a:cubicBezTo>
                    <a:pt x="231" y="409"/>
                    <a:pt x="231" y="409"/>
                    <a:pt x="231" y="409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31" y="401"/>
                    <a:pt x="231" y="401"/>
                    <a:pt x="231" y="401"/>
                  </a:cubicBezTo>
                  <a:cubicBezTo>
                    <a:pt x="231" y="396"/>
                    <a:pt x="231" y="396"/>
                    <a:pt x="231" y="396"/>
                  </a:cubicBezTo>
                  <a:cubicBezTo>
                    <a:pt x="233" y="398"/>
                    <a:pt x="233" y="398"/>
                    <a:pt x="233" y="398"/>
                  </a:cubicBezTo>
                  <a:close/>
                  <a:moveTo>
                    <a:pt x="233" y="434"/>
                  </a:moveTo>
                  <a:cubicBezTo>
                    <a:pt x="233" y="437"/>
                    <a:pt x="233" y="437"/>
                    <a:pt x="233" y="437"/>
                  </a:cubicBezTo>
                  <a:cubicBezTo>
                    <a:pt x="231" y="438"/>
                    <a:pt x="231" y="438"/>
                    <a:pt x="231" y="438"/>
                  </a:cubicBezTo>
                  <a:cubicBezTo>
                    <a:pt x="231" y="434"/>
                    <a:pt x="231" y="434"/>
                    <a:pt x="231" y="434"/>
                  </a:cubicBezTo>
                  <a:cubicBezTo>
                    <a:pt x="233" y="434"/>
                    <a:pt x="233" y="434"/>
                    <a:pt x="233" y="434"/>
                  </a:cubicBezTo>
                  <a:close/>
                  <a:moveTo>
                    <a:pt x="233" y="439"/>
                  </a:moveTo>
                  <a:cubicBezTo>
                    <a:pt x="233" y="444"/>
                    <a:pt x="233" y="444"/>
                    <a:pt x="233" y="444"/>
                  </a:cubicBezTo>
                  <a:cubicBezTo>
                    <a:pt x="231" y="445"/>
                    <a:pt x="231" y="445"/>
                    <a:pt x="231" y="445"/>
                  </a:cubicBezTo>
                  <a:cubicBezTo>
                    <a:pt x="233" y="445"/>
                    <a:pt x="233" y="445"/>
                    <a:pt x="233" y="445"/>
                  </a:cubicBezTo>
                  <a:cubicBezTo>
                    <a:pt x="233" y="448"/>
                    <a:pt x="233" y="448"/>
                    <a:pt x="233" y="448"/>
                  </a:cubicBezTo>
                  <a:cubicBezTo>
                    <a:pt x="231" y="448"/>
                    <a:pt x="231" y="448"/>
                    <a:pt x="231" y="448"/>
                  </a:cubicBezTo>
                  <a:cubicBezTo>
                    <a:pt x="231" y="441"/>
                    <a:pt x="231" y="441"/>
                    <a:pt x="231" y="441"/>
                  </a:cubicBezTo>
                  <a:cubicBezTo>
                    <a:pt x="233" y="439"/>
                    <a:pt x="233" y="439"/>
                    <a:pt x="233" y="439"/>
                  </a:cubicBezTo>
                  <a:close/>
                  <a:moveTo>
                    <a:pt x="233" y="452"/>
                  </a:moveTo>
                  <a:cubicBezTo>
                    <a:pt x="233" y="464"/>
                    <a:pt x="233" y="464"/>
                    <a:pt x="233" y="464"/>
                  </a:cubicBezTo>
                  <a:cubicBezTo>
                    <a:pt x="231" y="466"/>
                    <a:pt x="231" y="466"/>
                    <a:pt x="231" y="466"/>
                  </a:cubicBezTo>
                  <a:cubicBezTo>
                    <a:pt x="231" y="460"/>
                    <a:pt x="231" y="460"/>
                    <a:pt x="231" y="460"/>
                  </a:cubicBezTo>
                  <a:cubicBezTo>
                    <a:pt x="232" y="459"/>
                    <a:pt x="232" y="459"/>
                    <a:pt x="232" y="459"/>
                  </a:cubicBezTo>
                  <a:cubicBezTo>
                    <a:pt x="231" y="460"/>
                    <a:pt x="231" y="460"/>
                    <a:pt x="231" y="460"/>
                  </a:cubicBezTo>
                  <a:cubicBezTo>
                    <a:pt x="231" y="456"/>
                    <a:pt x="231" y="456"/>
                    <a:pt x="231" y="456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31" y="455"/>
                    <a:pt x="231" y="455"/>
                    <a:pt x="231" y="455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3" y="452"/>
                    <a:pt x="233" y="452"/>
                    <a:pt x="233" y="452"/>
                  </a:cubicBezTo>
                  <a:close/>
                  <a:moveTo>
                    <a:pt x="233" y="468"/>
                  </a:moveTo>
                  <a:cubicBezTo>
                    <a:pt x="233" y="472"/>
                    <a:pt x="233" y="472"/>
                    <a:pt x="233" y="472"/>
                  </a:cubicBezTo>
                  <a:cubicBezTo>
                    <a:pt x="231" y="472"/>
                    <a:pt x="231" y="472"/>
                    <a:pt x="231" y="472"/>
                  </a:cubicBezTo>
                  <a:cubicBezTo>
                    <a:pt x="231" y="469"/>
                    <a:pt x="231" y="469"/>
                    <a:pt x="231" y="469"/>
                  </a:cubicBezTo>
                  <a:cubicBezTo>
                    <a:pt x="233" y="468"/>
                    <a:pt x="233" y="468"/>
                    <a:pt x="233" y="468"/>
                  </a:cubicBezTo>
                  <a:close/>
                  <a:moveTo>
                    <a:pt x="233" y="479"/>
                  </a:moveTo>
                  <a:cubicBezTo>
                    <a:pt x="233" y="486"/>
                    <a:pt x="233" y="486"/>
                    <a:pt x="233" y="486"/>
                  </a:cubicBezTo>
                  <a:cubicBezTo>
                    <a:pt x="232" y="487"/>
                    <a:pt x="232" y="487"/>
                    <a:pt x="232" y="487"/>
                  </a:cubicBezTo>
                  <a:cubicBezTo>
                    <a:pt x="233" y="488"/>
                    <a:pt x="233" y="488"/>
                    <a:pt x="233" y="488"/>
                  </a:cubicBezTo>
                  <a:cubicBezTo>
                    <a:pt x="233" y="496"/>
                    <a:pt x="233" y="496"/>
                    <a:pt x="233" y="496"/>
                  </a:cubicBezTo>
                  <a:cubicBezTo>
                    <a:pt x="232" y="494"/>
                    <a:pt x="232" y="493"/>
                    <a:pt x="231" y="492"/>
                  </a:cubicBezTo>
                  <a:cubicBezTo>
                    <a:pt x="231" y="484"/>
                    <a:pt x="231" y="484"/>
                    <a:pt x="231" y="484"/>
                  </a:cubicBezTo>
                  <a:cubicBezTo>
                    <a:pt x="232" y="483"/>
                    <a:pt x="232" y="483"/>
                    <a:pt x="232" y="483"/>
                  </a:cubicBezTo>
                  <a:cubicBezTo>
                    <a:pt x="231" y="482"/>
                    <a:pt x="231" y="482"/>
                    <a:pt x="231" y="482"/>
                  </a:cubicBezTo>
                  <a:cubicBezTo>
                    <a:pt x="231" y="477"/>
                    <a:pt x="231" y="477"/>
                    <a:pt x="231" y="477"/>
                  </a:cubicBezTo>
                  <a:cubicBezTo>
                    <a:pt x="233" y="479"/>
                    <a:pt x="233" y="479"/>
                    <a:pt x="233" y="479"/>
                  </a:cubicBezTo>
                  <a:close/>
                  <a:moveTo>
                    <a:pt x="233" y="496"/>
                  </a:moveTo>
                  <a:cubicBezTo>
                    <a:pt x="233" y="499"/>
                    <a:pt x="233" y="499"/>
                    <a:pt x="233" y="499"/>
                  </a:cubicBezTo>
                  <a:cubicBezTo>
                    <a:pt x="231" y="499"/>
                    <a:pt x="231" y="499"/>
                    <a:pt x="231" y="499"/>
                  </a:cubicBezTo>
                  <a:cubicBezTo>
                    <a:pt x="231" y="496"/>
                    <a:pt x="231" y="496"/>
                    <a:pt x="231" y="496"/>
                  </a:cubicBezTo>
                  <a:cubicBezTo>
                    <a:pt x="233" y="496"/>
                    <a:pt x="233" y="496"/>
                    <a:pt x="233" y="496"/>
                  </a:cubicBezTo>
                  <a:close/>
                  <a:moveTo>
                    <a:pt x="233" y="507"/>
                  </a:moveTo>
                  <a:cubicBezTo>
                    <a:pt x="233" y="510"/>
                    <a:pt x="233" y="510"/>
                    <a:pt x="233" y="510"/>
                  </a:cubicBezTo>
                  <a:cubicBezTo>
                    <a:pt x="231" y="510"/>
                    <a:pt x="231" y="510"/>
                    <a:pt x="231" y="510"/>
                  </a:cubicBezTo>
                  <a:cubicBezTo>
                    <a:pt x="231" y="507"/>
                    <a:pt x="231" y="507"/>
                    <a:pt x="231" y="507"/>
                  </a:cubicBezTo>
                  <a:cubicBezTo>
                    <a:pt x="233" y="507"/>
                    <a:pt x="233" y="507"/>
                    <a:pt x="233" y="507"/>
                  </a:cubicBezTo>
                  <a:close/>
                  <a:moveTo>
                    <a:pt x="233" y="517"/>
                  </a:moveTo>
                  <a:cubicBezTo>
                    <a:pt x="233" y="521"/>
                    <a:pt x="233" y="521"/>
                    <a:pt x="233" y="521"/>
                  </a:cubicBezTo>
                  <a:cubicBezTo>
                    <a:pt x="232" y="521"/>
                    <a:pt x="232" y="521"/>
                    <a:pt x="232" y="521"/>
                  </a:cubicBezTo>
                  <a:cubicBezTo>
                    <a:pt x="232" y="522"/>
                    <a:pt x="232" y="523"/>
                    <a:pt x="232" y="525"/>
                  </a:cubicBezTo>
                  <a:cubicBezTo>
                    <a:pt x="232" y="525"/>
                    <a:pt x="232" y="525"/>
                    <a:pt x="232" y="525"/>
                  </a:cubicBezTo>
                  <a:cubicBezTo>
                    <a:pt x="233" y="527"/>
                    <a:pt x="233" y="527"/>
                    <a:pt x="233" y="527"/>
                  </a:cubicBezTo>
                  <a:cubicBezTo>
                    <a:pt x="233" y="565"/>
                    <a:pt x="233" y="565"/>
                    <a:pt x="233" y="565"/>
                  </a:cubicBezTo>
                  <a:cubicBezTo>
                    <a:pt x="232" y="567"/>
                    <a:pt x="232" y="569"/>
                    <a:pt x="232" y="572"/>
                  </a:cubicBezTo>
                  <a:cubicBezTo>
                    <a:pt x="232" y="572"/>
                    <a:pt x="232" y="572"/>
                    <a:pt x="232" y="572"/>
                  </a:cubicBezTo>
                  <a:cubicBezTo>
                    <a:pt x="233" y="569"/>
                    <a:pt x="233" y="569"/>
                    <a:pt x="233" y="569"/>
                  </a:cubicBezTo>
                  <a:cubicBezTo>
                    <a:pt x="233" y="583"/>
                    <a:pt x="233" y="583"/>
                    <a:pt x="233" y="583"/>
                  </a:cubicBezTo>
                  <a:cubicBezTo>
                    <a:pt x="232" y="581"/>
                    <a:pt x="232" y="581"/>
                    <a:pt x="232" y="581"/>
                  </a:cubicBezTo>
                  <a:cubicBezTo>
                    <a:pt x="231" y="584"/>
                    <a:pt x="231" y="584"/>
                    <a:pt x="231" y="584"/>
                  </a:cubicBezTo>
                  <a:cubicBezTo>
                    <a:pt x="231" y="517"/>
                    <a:pt x="231" y="517"/>
                    <a:pt x="231" y="517"/>
                  </a:cubicBezTo>
                  <a:cubicBezTo>
                    <a:pt x="231" y="517"/>
                    <a:pt x="231" y="517"/>
                    <a:pt x="231" y="517"/>
                  </a:cubicBezTo>
                  <a:cubicBezTo>
                    <a:pt x="233" y="517"/>
                    <a:pt x="233" y="517"/>
                    <a:pt x="233" y="517"/>
                  </a:cubicBezTo>
                  <a:close/>
                  <a:moveTo>
                    <a:pt x="233" y="605"/>
                  </a:moveTo>
                  <a:cubicBezTo>
                    <a:pt x="233" y="609"/>
                    <a:pt x="233" y="609"/>
                    <a:pt x="233" y="609"/>
                  </a:cubicBezTo>
                  <a:cubicBezTo>
                    <a:pt x="231" y="608"/>
                    <a:pt x="231" y="608"/>
                    <a:pt x="231" y="608"/>
                  </a:cubicBezTo>
                  <a:cubicBezTo>
                    <a:pt x="231" y="605"/>
                    <a:pt x="231" y="605"/>
                    <a:pt x="231" y="605"/>
                  </a:cubicBezTo>
                  <a:cubicBezTo>
                    <a:pt x="233" y="605"/>
                    <a:pt x="233" y="605"/>
                    <a:pt x="233" y="605"/>
                  </a:cubicBezTo>
                  <a:close/>
                  <a:moveTo>
                    <a:pt x="233" y="615"/>
                  </a:moveTo>
                  <a:cubicBezTo>
                    <a:pt x="233" y="664"/>
                    <a:pt x="233" y="664"/>
                    <a:pt x="233" y="664"/>
                  </a:cubicBezTo>
                  <a:cubicBezTo>
                    <a:pt x="231" y="663"/>
                    <a:pt x="231" y="663"/>
                    <a:pt x="231" y="663"/>
                  </a:cubicBezTo>
                  <a:cubicBezTo>
                    <a:pt x="231" y="613"/>
                    <a:pt x="231" y="613"/>
                    <a:pt x="231" y="613"/>
                  </a:cubicBezTo>
                  <a:lnTo>
                    <a:pt x="233" y="615"/>
                  </a:lnTo>
                  <a:close/>
                  <a:moveTo>
                    <a:pt x="231" y="336"/>
                  </a:moveTo>
                  <a:cubicBezTo>
                    <a:pt x="231" y="347"/>
                    <a:pt x="231" y="347"/>
                    <a:pt x="231" y="347"/>
                  </a:cubicBezTo>
                  <a:cubicBezTo>
                    <a:pt x="230" y="340"/>
                    <a:pt x="230" y="340"/>
                    <a:pt x="230" y="340"/>
                  </a:cubicBezTo>
                  <a:cubicBezTo>
                    <a:pt x="230" y="340"/>
                    <a:pt x="230" y="340"/>
                    <a:pt x="230" y="340"/>
                  </a:cubicBezTo>
                  <a:cubicBezTo>
                    <a:pt x="230" y="337"/>
                    <a:pt x="230" y="337"/>
                    <a:pt x="230" y="337"/>
                  </a:cubicBezTo>
                  <a:cubicBezTo>
                    <a:pt x="231" y="336"/>
                    <a:pt x="231" y="336"/>
                    <a:pt x="231" y="336"/>
                  </a:cubicBezTo>
                  <a:close/>
                  <a:moveTo>
                    <a:pt x="231" y="357"/>
                  </a:moveTo>
                  <a:cubicBezTo>
                    <a:pt x="231" y="361"/>
                    <a:pt x="231" y="361"/>
                    <a:pt x="231" y="361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30" y="357"/>
                    <a:pt x="230" y="357"/>
                    <a:pt x="230" y="357"/>
                  </a:cubicBezTo>
                  <a:cubicBezTo>
                    <a:pt x="231" y="357"/>
                    <a:pt x="231" y="357"/>
                    <a:pt x="231" y="357"/>
                  </a:cubicBezTo>
                  <a:close/>
                  <a:moveTo>
                    <a:pt x="231" y="377"/>
                  </a:moveTo>
                  <a:cubicBezTo>
                    <a:pt x="231" y="381"/>
                    <a:pt x="231" y="381"/>
                    <a:pt x="231" y="381"/>
                  </a:cubicBezTo>
                  <a:cubicBezTo>
                    <a:pt x="230" y="380"/>
                    <a:pt x="230" y="380"/>
                    <a:pt x="230" y="380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31" y="377"/>
                    <a:pt x="231" y="377"/>
                    <a:pt x="231" y="377"/>
                  </a:cubicBezTo>
                  <a:close/>
                  <a:moveTo>
                    <a:pt x="231" y="382"/>
                  </a:moveTo>
                  <a:cubicBezTo>
                    <a:pt x="230" y="381"/>
                    <a:pt x="230" y="381"/>
                    <a:pt x="230" y="381"/>
                  </a:cubicBezTo>
                  <a:cubicBezTo>
                    <a:pt x="230" y="385"/>
                    <a:pt x="230" y="385"/>
                    <a:pt x="230" y="385"/>
                  </a:cubicBezTo>
                  <a:cubicBezTo>
                    <a:pt x="231" y="385"/>
                    <a:pt x="231" y="385"/>
                    <a:pt x="231" y="385"/>
                  </a:cubicBezTo>
                  <a:cubicBezTo>
                    <a:pt x="231" y="382"/>
                    <a:pt x="231" y="382"/>
                    <a:pt x="231" y="382"/>
                  </a:cubicBezTo>
                  <a:close/>
                  <a:moveTo>
                    <a:pt x="231" y="388"/>
                  </a:moveTo>
                  <a:cubicBezTo>
                    <a:pt x="231" y="392"/>
                    <a:pt x="231" y="392"/>
                    <a:pt x="231" y="392"/>
                  </a:cubicBezTo>
                  <a:cubicBezTo>
                    <a:pt x="230" y="393"/>
                    <a:pt x="230" y="393"/>
                    <a:pt x="230" y="393"/>
                  </a:cubicBezTo>
                  <a:cubicBezTo>
                    <a:pt x="230" y="389"/>
                    <a:pt x="230" y="389"/>
                    <a:pt x="230" y="389"/>
                  </a:cubicBezTo>
                  <a:cubicBezTo>
                    <a:pt x="231" y="388"/>
                    <a:pt x="231" y="388"/>
                    <a:pt x="231" y="388"/>
                  </a:cubicBezTo>
                  <a:close/>
                  <a:moveTo>
                    <a:pt x="231" y="396"/>
                  </a:moveTo>
                  <a:cubicBezTo>
                    <a:pt x="231" y="401"/>
                    <a:pt x="231" y="401"/>
                    <a:pt x="231" y="401"/>
                  </a:cubicBezTo>
                  <a:cubicBezTo>
                    <a:pt x="230" y="399"/>
                    <a:pt x="230" y="399"/>
                    <a:pt x="230" y="399"/>
                  </a:cubicBezTo>
                  <a:cubicBezTo>
                    <a:pt x="230" y="395"/>
                    <a:pt x="230" y="395"/>
                    <a:pt x="230" y="395"/>
                  </a:cubicBezTo>
                  <a:cubicBezTo>
                    <a:pt x="231" y="396"/>
                    <a:pt x="231" y="396"/>
                    <a:pt x="231" y="396"/>
                  </a:cubicBezTo>
                  <a:close/>
                  <a:moveTo>
                    <a:pt x="231" y="402"/>
                  </a:moveTo>
                  <a:cubicBezTo>
                    <a:pt x="231" y="409"/>
                    <a:pt x="231" y="409"/>
                    <a:pt x="231" y="409"/>
                  </a:cubicBezTo>
                  <a:cubicBezTo>
                    <a:pt x="230" y="410"/>
                    <a:pt x="230" y="410"/>
                    <a:pt x="230" y="410"/>
                  </a:cubicBezTo>
                  <a:cubicBezTo>
                    <a:pt x="230" y="406"/>
                    <a:pt x="230" y="406"/>
                    <a:pt x="230" y="406"/>
                  </a:cubicBezTo>
                  <a:cubicBezTo>
                    <a:pt x="230" y="405"/>
                    <a:pt x="230" y="405"/>
                    <a:pt x="230" y="405"/>
                  </a:cubicBezTo>
                  <a:cubicBezTo>
                    <a:pt x="230" y="405"/>
                    <a:pt x="230" y="405"/>
                    <a:pt x="230" y="405"/>
                  </a:cubicBezTo>
                  <a:cubicBezTo>
                    <a:pt x="230" y="402"/>
                    <a:pt x="230" y="402"/>
                    <a:pt x="230" y="402"/>
                  </a:cubicBezTo>
                  <a:cubicBezTo>
                    <a:pt x="231" y="402"/>
                    <a:pt x="231" y="402"/>
                    <a:pt x="231" y="402"/>
                  </a:cubicBezTo>
                  <a:close/>
                  <a:moveTo>
                    <a:pt x="231" y="413"/>
                  </a:moveTo>
                  <a:cubicBezTo>
                    <a:pt x="231" y="433"/>
                    <a:pt x="231" y="433"/>
                    <a:pt x="231" y="433"/>
                  </a:cubicBezTo>
                  <a:cubicBezTo>
                    <a:pt x="231" y="434"/>
                    <a:pt x="231" y="434"/>
                    <a:pt x="231" y="434"/>
                  </a:cubicBezTo>
                  <a:cubicBezTo>
                    <a:pt x="231" y="434"/>
                    <a:pt x="231" y="434"/>
                    <a:pt x="231" y="434"/>
                  </a:cubicBezTo>
                  <a:cubicBezTo>
                    <a:pt x="231" y="438"/>
                    <a:pt x="231" y="438"/>
                    <a:pt x="231" y="438"/>
                  </a:cubicBezTo>
                  <a:cubicBezTo>
                    <a:pt x="230" y="438"/>
                    <a:pt x="230" y="438"/>
                    <a:pt x="230" y="438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0" y="422"/>
                    <a:pt x="230" y="422"/>
                    <a:pt x="230" y="422"/>
                  </a:cubicBezTo>
                  <a:cubicBezTo>
                    <a:pt x="230" y="422"/>
                    <a:pt x="230" y="422"/>
                    <a:pt x="230" y="422"/>
                  </a:cubicBezTo>
                  <a:cubicBezTo>
                    <a:pt x="231" y="416"/>
                    <a:pt x="231" y="416"/>
                    <a:pt x="231" y="416"/>
                  </a:cubicBezTo>
                  <a:cubicBezTo>
                    <a:pt x="230" y="416"/>
                    <a:pt x="230" y="416"/>
                    <a:pt x="230" y="416"/>
                  </a:cubicBezTo>
                  <a:cubicBezTo>
                    <a:pt x="230" y="413"/>
                    <a:pt x="230" y="413"/>
                    <a:pt x="230" y="413"/>
                  </a:cubicBezTo>
                  <a:cubicBezTo>
                    <a:pt x="231" y="413"/>
                    <a:pt x="231" y="413"/>
                    <a:pt x="231" y="413"/>
                  </a:cubicBezTo>
                  <a:close/>
                  <a:moveTo>
                    <a:pt x="231" y="441"/>
                  </a:moveTo>
                  <a:cubicBezTo>
                    <a:pt x="231" y="448"/>
                    <a:pt x="231" y="448"/>
                    <a:pt x="231" y="448"/>
                  </a:cubicBezTo>
                  <a:cubicBezTo>
                    <a:pt x="230" y="449"/>
                    <a:pt x="230" y="449"/>
                    <a:pt x="230" y="449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1" y="455"/>
                    <a:pt x="231" y="455"/>
                    <a:pt x="231" y="455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231" y="441"/>
                    <a:pt x="231" y="441"/>
                    <a:pt x="231" y="441"/>
                  </a:cubicBezTo>
                  <a:close/>
                  <a:moveTo>
                    <a:pt x="231" y="456"/>
                  </a:moveTo>
                  <a:cubicBezTo>
                    <a:pt x="231" y="460"/>
                    <a:pt x="231" y="460"/>
                    <a:pt x="231" y="460"/>
                  </a:cubicBezTo>
                  <a:cubicBezTo>
                    <a:pt x="230" y="460"/>
                    <a:pt x="230" y="460"/>
                    <a:pt x="230" y="460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1" y="456"/>
                    <a:pt x="231" y="456"/>
                    <a:pt x="231" y="456"/>
                  </a:cubicBezTo>
                  <a:close/>
                  <a:moveTo>
                    <a:pt x="231" y="460"/>
                  </a:moveTo>
                  <a:cubicBezTo>
                    <a:pt x="231" y="466"/>
                    <a:pt x="231" y="466"/>
                    <a:pt x="231" y="466"/>
                  </a:cubicBezTo>
                  <a:cubicBezTo>
                    <a:pt x="230" y="468"/>
                    <a:pt x="230" y="468"/>
                    <a:pt x="230" y="468"/>
                  </a:cubicBezTo>
                  <a:cubicBezTo>
                    <a:pt x="230" y="462"/>
                    <a:pt x="230" y="462"/>
                    <a:pt x="230" y="462"/>
                  </a:cubicBezTo>
                  <a:cubicBezTo>
                    <a:pt x="231" y="460"/>
                    <a:pt x="231" y="460"/>
                    <a:pt x="231" y="460"/>
                  </a:cubicBezTo>
                  <a:close/>
                  <a:moveTo>
                    <a:pt x="231" y="469"/>
                  </a:moveTo>
                  <a:cubicBezTo>
                    <a:pt x="231" y="472"/>
                    <a:pt x="231" y="472"/>
                    <a:pt x="231" y="472"/>
                  </a:cubicBezTo>
                  <a:cubicBezTo>
                    <a:pt x="230" y="473"/>
                    <a:pt x="230" y="473"/>
                    <a:pt x="230" y="473"/>
                  </a:cubicBezTo>
                  <a:cubicBezTo>
                    <a:pt x="230" y="469"/>
                    <a:pt x="230" y="469"/>
                    <a:pt x="230" y="469"/>
                  </a:cubicBezTo>
                  <a:cubicBezTo>
                    <a:pt x="231" y="469"/>
                    <a:pt x="231" y="469"/>
                    <a:pt x="231" y="469"/>
                  </a:cubicBezTo>
                  <a:close/>
                  <a:moveTo>
                    <a:pt x="231" y="477"/>
                  </a:moveTo>
                  <a:cubicBezTo>
                    <a:pt x="231" y="482"/>
                    <a:pt x="231" y="482"/>
                    <a:pt x="231" y="482"/>
                  </a:cubicBezTo>
                  <a:cubicBezTo>
                    <a:pt x="230" y="481"/>
                    <a:pt x="230" y="481"/>
                    <a:pt x="230" y="481"/>
                  </a:cubicBezTo>
                  <a:cubicBezTo>
                    <a:pt x="230" y="476"/>
                    <a:pt x="230" y="476"/>
                    <a:pt x="230" y="476"/>
                  </a:cubicBezTo>
                  <a:cubicBezTo>
                    <a:pt x="231" y="477"/>
                    <a:pt x="231" y="477"/>
                    <a:pt x="231" y="477"/>
                  </a:cubicBezTo>
                  <a:close/>
                  <a:moveTo>
                    <a:pt x="231" y="484"/>
                  </a:moveTo>
                  <a:cubicBezTo>
                    <a:pt x="231" y="492"/>
                    <a:pt x="231" y="492"/>
                    <a:pt x="231" y="492"/>
                  </a:cubicBezTo>
                  <a:cubicBezTo>
                    <a:pt x="231" y="491"/>
                    <a:pt x="230" y="490"/>
                    <a:pt x="230" y="489"/>
                  </a:cubicBezTo>
                  <a:cubicBezTo>
                    <a:pt x="230" y="482"/>
                    <a:pt x="230" y="482"/>
                    <a:pt x="230" y="482"/>
                  </a:cubicBezTo>
                  <a:cubicBezTo>
                    <a:pt x="230" y="483"/>
                    <a:pt x="230" y="483"/>
                    <a:pt x="231" y="484"/>
                  </a:cubicBezTo>
                  <a:cubicBezTo>
                    <a:pt x="231" y="484"/>
                    <a:pt x="231" y="484"/>
                    <a:pt x="231" y="484"/>
                  </a:cubicBezTo>
                  <a:close/>
                  <a:moveTo>
                    <a:pt x="231" y="496"/>
                  </a:moveTo>
                  <a:cubicBezTo>
                    <a:pt x="231" y="499"/>
                    <a:pt x="231" y="499"/>
                    <a:pt x="231" y="499"/>
                  </a:cubicBezTo>
                  <a:cubicBezTo>
                    <a:pt x="230" y="500"/>
                    <a:pt x="230" y="500"/>
                    <a:pt x="230" y="500"/>
                  </a:cubicBezTo>
                  <a:cubicBezTo>
                    <a:pt x="230" y="496"/>
                    <a:pt x="230" y="496"/>
                    <a:pt x="230" y="496"/>
                  </a:cubicBezTo>
                  <a:cubicBezTo>
                    <a:pt x="231" y="496"/>
                    <a:pt x="231" y="496"/>
                    <a:pt x="231" y="496"/>
                  </a:cubicBezTo>
                  <a:close/>
                  <a:moveTo>
                    <a:pt x="231" y="507"/>
                  </a:moveTo>
                  <a:cubicBezTo>
                    <a:pt x="231" y="510"/>
                    <a:pt x="231" y="510"/>
                    <a:pt x="231" y="510"/>
                  </a:cubicBezTo>
                  <a:cubicBezTo>
                    <a:pt x="230" y="510"/>
                    <a:pt x="230" y="510"/>
                    <a:pt x="230" y="510"/>
                  </a:cubicBezTo>
                  <a:cubicBezTo>
                    <a:pt x="230" y="507"/>
                    <a:pt x="230" y="507"/>
                    <a:pt x="230" y="507"/>
                  </a:cubicBezTo>
                  <a:cubicBezTo>
                    <a:pt x="231" y="507"/>
                    <a:pt x="231" y="507"/>
                    <a:pt x="231" y="507"/>
                  </a:cubicBezTo>
                  <a:close/>
                  <a:moveTo>
                    <a:pt x="231" y="517"/>
                  </a:moveTo>
                  <a:cubicBezTo>
                    <a:pt x="231" y="584"/>
                    <a:pt x="231" y="584"/>
                    <a:pt x="231" y="584"/>
                  </a:cubicBezTo>
                  <a:cubicBezTo>
                    <a:pt x="230" y="588"/>
                    <a:pt x="230" y="588"/>
                    <a:pt x="230" y="588"/>
                  </a:cubicBezTo>
                  <a:cubicBezTo>
                    <a:pt x="230" y="562"/>
                    <a:pt x="230" y="562"/>
                    <a:pt x="230" y="562"/>
                  </a:cubicBezTo>
                  <a:cubicBezTo>
                    <a:pt x="230" y="561"/>
                    <a:pt x="230" y="560"/>
                    <a:pt x="230" y="559"/>
                  </a:cubicBezTo>
                  <a:cubicBezTo>
                    <a:pt x="230" y="559"/>
                    <a:pt x="230" y="559"/>
                    <a:pt x="230" y="559"/>
                  </a:cubicBezTo>
                  <a:cubicBezTo>
                    <a:pt x="230" y="556"/>
                    <a:pt x="230" y="556"/>
                    <a:pt x="230" y="556"/>
                  </a:cubicBezTo>
                  <a:cubicBezTo>
                    <a:pt x="230" y="556"/>
                    <a:pt x="230" y="556"/>
                    <a:pt x="230" y="556"/>
                  </a:cubicBezTo>
                  <a:cubicBezTo>
                    <a:pt x="230" y="555"/>
                    <a:pt x="230" y="554"/>
                    <a:pt x="230" y="553"/>
                  </a:cubicBezTo>
                  <a:cubicBezTo>
                    <a:pt x="230" y="552"/>
                    <a:pt x="230" y="552"/>
                    <a:pt x="230" y="552"/>
                  </a:cubicBezTo>
                  <a:cubicBezTo>
                    <a:pt x="230" y="549"/>
                    <a:pt x="230" y="549"/>
                    <a:pt x="230" y="549"/>
                  </a:cubicBezTo>
                  <a:cubicBezTo>
                    <a:pt x="231" y="549"/>
                    <a:pt x="231" y="549"/>
                    <a:pt x="231" y="549"/>
                  </a:cubicBezTo>
                  <a:cubicBezTo>
                    <a:pt x="231" y="548"/>
                    <a:pt x="231" y="547"/>
                    <a:pt x="231" y="546"/>
                  </a:cubicBezTo>
                  <a:cubicBezTo>
                    <a:pt x="230" y="546"/>
                    <a:pt x="230" y="546"/>
                    <a:pt x="230" y="546"/>
                  </a:cubicBezTo>
                  <a:cubicBezTo>
                    <a:pt x="230" y="543"/>
                    <a:pt x="230" y="543"/>
                    <a:pt x="230" y="543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1" y="542"/>
                    <a:pt x="231" y="541"/>
                    <a:pt x="230" y="540"/>
                  </a:cubicBezTo>
                  <a:cubicBezTo>
                    <a:pt x="230" y="540"/>
                    <a:pt x="230" y="540"/>
                    <a:pt x="230" y="540"/>
                  </a:cubicBezTo>
                  <a:cubicBezTo>
                    <a:pt x="230" y="536"/>
                    <a:pt x="230" y="536"/>
                    <a:pt x="230" y="536"/>
                  </a:cubicBezTo>
                  <a:cubicBezTo>
                    <a:pt x="230" y="536"/>
                    <a:pt x="230" y="536"/>
                    <a:pt x="230" y="536"/>
                  </a:cubicBezTo>
                  <a:cubicBezTo>
                    <a:pt x="230" y="535"/>
                    <a:pt x="230" y="534"/>
                    <a:pt x="230" y="533"/>
                  </a:cubicBezTo>
                  <a:cubicBezTo>
                    <a:pt x="230" y="533"/>
                    <a:pt x="230" y="533"/>
                    <a:pt x="230" y="533"/>
                  </a:cubicBezTo>
                  <a:cubicBezTo>
                    <a:pt x="230" y="530"/>
                    <a:pt x="230" y="530"/>
                    <a:pt x="230" y="530"/>
                  </a:cubicBezTo>
                  <a:cubicBezTo>
                    <a:pt x="230" y="530"/>
                    <a:pt x="230" y="530"/>
                    <a:pt x="230" y="530"/>
                  </a:cubicBezTo>
                  <a:cubicBezTo>
                    <a:pt x="230" y="529"/>
                    <a:pt x="230" y="529"/>
                    <a:pt x="230" y="529"/>
                  </a:cubicBezTo>
                  <a:cubicBezTo>
                    <a:pt x="230" y="511"/>
                    <a:pt x="230" y="511"/>
                    <a:pt x="230" y="511"/>
                  </a:cubicBezTo>
                  <a:cubicBezTo>
                    <a:pt x="230" y="512"/>
                    <a:pt x="230" y="512"/>
                    <a:pt x="230" y="512"/>
                  </a:cubicBezTo>
                  <a:cubicBezTo>
                    <a:pt x="230" y="512"/>
                    <a:pt x="230" y="512"/>
                    <a:pt x="230" y="512"/>
                  </a:cubicBezTo>
                  <a:cubicBezTo>
                    <a:pt x="230" y="513"/>
                    <a:pt x="231" y="515"/>
                    <a:pt x="231" y="517"/>
                  </a:cubicBezTo>
                  <a:close/>
                  <a:moveTo>
                    <a:pt x="231" y="605"/>
                  </a:moveTo>
                  <a:cubicBezTo>
                    <a:pt x="231" y="608"/>
                    <a:pt x="231" y="608"/>
                    <a:pt x="231" y="608"/>
                  </a:cubicBezTo>
                  <a:cubicBezTo>
                    <a:pt x="230" y="608"/>
                    <a:pt x="230" y="608"/>
                    <a:pt x="230" y="608"/>
                  </a:cubicBezTo>
                  <a:cubicBezTo>
                    <a:pt x="230" y="605"/>
                    <a:pt x="230" y="605"/>
                    <a:pt x="230" y="605"/>
                  </a:cubicBezTo>
                  <a:cubicBezTo>
                    <a:pt x="231" y="605"/>
                    <a:pt x="231" y="605"/>
                    <a:pt x="231" y="605"/>
                  </a:cubicBezTo>
                  <a:close/>
                  <a:moveTo>
                    <a:pt x="231" y="613"/>
                  </a:moveTo>
                  <a:cubicBezTo>
                    <a:pt x="231" y="663"/>
                    <a:pt x="231" y="663"/>
                    <a:pt x="231" y="663"/>
                  </a:cubicBezTo>
                  <a:cubicBezTo>
                    <a:pt x="230" y="661"/>
                    <a:pt x="230" y="661"/>
                    <a:pt x="230" y="661"/>
                  </a:cubicBezTo>
                  <a:cubicBezTo>
                    <a:pt x="230" y="612"/>
                    <a:pt x="230" y="612"/>
                    <a:pt x="230" y="612"/>
                  </a:cubicBezTo>
                  <a:lnTo>
                    <a:pt x="231" y="613"/>
                  </a:lnTo>
                  <a:close/>
                  <a:moveTo>
                    <a:pt x="230" y="337"/>
                  </a:moveTo>
                  <a:cubicBezTo>
                    <a:pt x="230" y="340"/>
                    <a:pt x="230" y="340"/>
                    <a:pt x="230" y="340"/>
                  </a:cubicBezTo>
                  <a:cubicBezTo>
                    <a:pt x="228" y="341"/>
                    <a:pt x="228" y="341"/>
                    <a:pt x="228" y="341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30" y="337"/>
                    <a:pt x="230" y="337"/>
                    <a:pt x="230" y="337"/>
                  </a:cubicBezTo>
                  <a:close/>
                  <a:moveTo>
                    <a:pt x="230" y="357"/>
                  </a:moveTo>
                  <a:cubicBezTo>
                    <a:pt x="230" y="360"/>
                    <a:pt x="230" y="360"/>
                    <a:pt x="230" y="360"/>
                  </a:cubicBezTo>
                  <a:cubicBezTo>
                    <a:pt x="228" y="359"/>
                    <a:pt x="228" y="359"/>
                    <a:pt x="228" y="359"/>
                  </a:cubicBezTo>
                  <a:cubicBezTo>
                    <a:pt x="228" y="356"/>
                    <a:pt x="228" y="356"/>
                    <a:pt x="228" y="356"/>
                  </a:cubicBezTo>
                  <a:cubicBezTo>
                    <a:pt x="230" y="357"/>
                    <a:pt x="230" y="357"/>
                    <a:pt x="230" y="357"/>
                  </a:cubicBezTo>
                  <a:close/>
                  <a:moveTo>
                    <a:pt x="230" y="375"/>
                  </a:moveTo>
                  <a:cubicBezTo>
                    <a:pt x="230" y="380"/>
                    <a:pt x="230" y="380"/>
                    <a:pt x="230" y="380"/>
                  </a:cubicBezTo>
                  <a:cubicBezTo>
                    <a:pt x="228" y="378"/>
                    <a:pt x="228" y="378"/>
                    <a:pt x="228" y="378"/>
                  </a:cubicBezTo>
                  <a:cubicBezTo>
                    <a:pt x="228" y="373"/>
                    <a:pt x="228" y="373"/>
                    <a:pt x="228" y="373"/>
                  </a:cubicBezTo>
                  <a:cubicBezTo>
                    <a:pt x="230" y="375"/>
                    <a:pt x="230" y="375"/>
                    <a:pt x="230" y="375"/>
                  </a:cubicBezTo>
                  <a:close/>
                  <a:moveTo>
                    <a:pt x="230" y="381"/>
                  </a:moveTo>
                  <a:cubicBezTo>
                    <a:pt x="230" y="385"/>
                    <a:pt x="230" y="385"/>
                    <a:pt x="230" y="385"/>
                  </a:cubicBezTo>
                  <a:cubicBezTo>
                    <a:pt x="228" y="384"/>
                    <a:pt x="228" y="384"/>
                    <a:pt x="228" y="384"/>
                  </a:cubicBezTo>
                  <a:cubicBezTo>
                    <a:pt x="228" y="380"/>
                    <a:pt x="228" y="380"/>
                    <a:pt x="228" y="380"/>
                  </a:cubicBezTo>
                  <a:cubicBezTo>
                    <a:pt x="230" y="381"/>
                    <a:pt x="230" y="381"/>
                    <a:pt x="230" y="381"/>
                  </a:cubicBezTo>
                  <a:close/>
                  <a:moveTo>
                    <a:pt x="230" y="389"/>
                  </a:moveTo>
                  <a:cubicBezTo>
                    <a:pt x="230" y="393"/>
                    <a:pt x="230" y="393"/>
                    <a:pt x="230" y="393"/>
                  </a:cubicBezTo>
                  <a:cubicBezTo>
                    <a:pt x="228" y="393"/>
                    <a:pt x="228" y="393"/>
                    <a:pt x="228" y="393"/>
                  </a:cubicBezTo>
                  <a:cubicBezTo>
                    <a:pt x="230" y="395"/>
                    <a:pt x="230" y="395"/>
                    <a:pt x="230" y="395"/>
                  </a:cubicBezTo>
                  <a:cubicBezTo>
                    <a:pt x="230" y="399"/>
                    <a:pt x="230" y="399"/>
                    <a:pt x="230" y="399"/>
                  </a:cubicBezTo>
                  <a:cubicBezTo>
                    <a:pt x="228" y="397"/>
                    <a:pt x="228" y="397"/>
                    <a:pt x="228" y="397"/>
                  </a:cubicBezTo>
                  <a:cubicBezTo>
                    <a:pt x="228" y="390"/>
                    <a:pt x="228" y="390"/>
                    <a:pt x="228" y="390"/>
                  </a:cubicBezTo>
                  <a:cubicBezTo>
                    <a:pt x="230" y="389"/>
                    <a:pt x="230" y="389"/>
                    <a:pt x="230" y="389"/>
                  </a:cubicBezTo>
                  <a:close/>
                  <a:moveTo>
                    <a:pt x="230" y="402"/>
                  </a:moveTo>
                  <a:cubicBezTo>
                    <a:pt x="230" y="405"/>
                    <a:pt x="230" y="405"/>
                    <a:pt x="230" y="405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28" y="402"/>
                    <a:pt x="228" y="402"/>
                    <a:pt x="228" y="402"/>
                  </a:cubicBezTo>
                  <a:cubicBezTo>
                    <a:pt x="230" y="402"/>
                    <a:pt x="230" y="402"/>
                    <a:pt x="230" y="402"/>
                  </a:cubicBezTo>
                  <a:close/>
                  <a:moveTo>
                    <a:pt x="230" y="406"/>
                  </a:moveTo>
                  <a:cubicBezTo>
                    <a:pt x="230" y="410"/>
                    <a:pt x="230" y="410"/>
                    <a:pt x="230" y="410"/>
                  </a:cubicBezTo>
                  <a:cubicBezTo>
                    <a:pt x="228" y="412"/>
                    <a:pt x="228" y="412"/>
                    <a:pt x="228" y="412"/>
                  </a:cubicBezTo>
                  <a:cubicBezTo>
                    <a:pt x="228" y="408"/>
                    <a:pt x="228" y="408"/>
                    <a:pt x="228" y="408"/>
                  </a:cubicBezTo>
                  <a:cubicBezTo>
                    <a:pt x="230" y="406"/>
                    <a:pt x="230" y="406"/>
                    <a:pt x="230" y="406"/>
                  </a:cubicBezTo>
                  <a:close/>
                  <a:moveTo>
                    <a:pt x="230" y="413"/>
                  </a:moveTo>
                  <a:cubicBezTo>
                    <a:pt x="230" y="416"/>
                    <a:pt x="230" y="416"/>
                    <a:pt x="230" y="416"/>
                  </a:cubicBezTo>
                  <a:cubicBezTo>
                    <a:pt x="228" y="416"/>
                    <a:pt x="228" y="416"/>
                    <a:pt x="228" y="416"/>
                  </a:cubicBezTo>
                  <a:cubicBezTo>
                    <a:pt x="228" y="413"/>
                    <a:pt x="228" y="413"/>
                    <a:pt x="228" y="413"/>
                  </a:cubicBezTo>
                  <a:cubicBezTo>
                    <a:pt x="230" y="413"/>
                    <a:pt x="230" y="413"/>
                    <a:pt x="230" y="413"/>
                  </a:cubicBezTo>
                  <a:close/>
                  <a:moveTo>
                    <a:pt x="230" y="422"/>
                  </a:moveTo>
                  <a:cubicBezTo>
                    <a:pt x="230" y="439"/>
                    <a:pt x="230" y="439"/>
                    <a:pt x="230" y="439"/>
                  </a:cubicBezTo>
                  <a:cubicBezTo>
                    <a:pt x="229" y="443"/>
                    <a:pt x="229" y="443"/>
                    <a:pt x="229" y="443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28" y="451"/>
                    <a:pt x="228" y="451"/>
                    <a:pt x="228" y="451"/>
                  </a:cubicBezTo>
                  <a:cubicBezTo>
                    <a:pt x="228" y="452"/>
                    <a:pt x="228" y="452"/>
                    <a:pt x="228" y="452"/>
                  </a:cubicBezTo>
                  <a:cubicBezTo>
                    <a:pt x="228" y="433"/>
                    <a:pt x="228" y="433"/>
                    <a:pt x="228" y="433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8" y="430"/>
                    <a:pt x="228" y="430"/>
                    <a:pt x="228" y="430"/>
                  </a:cubicBezTo>
                  <a:cubicBezTo>
                    <a:pt x="228" y="420"/>
                    <a:pt x="228" y="420"/>
                    <a:pt x="228" y="420"/>
                  </a:cubicBezTo>
                  <a:cubicBezTo>
                    <a:pt x="230" y="422"/>
                    <a:pt x="230" y="422"/>
                    <a:pt x="230" y="422"/>
                  </a:cubicBezTo>
                  <a:close/>
                  <a:moveTo>
                    <a:pt x="230" y="456"/>
                  </a:moveTo>
                  <a:cubicBezTo>
                    <a:pt x="230" y="460"/>
                    <a:pt x="230" y="460"/>
                    <a:pt x="230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8" y="457"/>
                    <a:pt x="228" y="457"/>
                    <a:pt x="228" y="457"/>
                  </a:cubicBezTo>
                  <a:cubicBezTo>
                    <a:pt x="230" y="456"/>
                    <a:pt x="230" y="456"/>
                    <a:pt x="230" y="456"/>
                  </a:cubicBezTo>
                  <a:close/>
                  <a:moveTo>
                    <a:pt x="230" y="462"/>
                  </a:moveTo>
                  <a:cubicBezTo>
                    <a:pt x="230" y="468"/>
                    <a:pt x="230" y="468"/>
                    <a:pt x="230" y="468"/>
                  </a:cubicBezTo>
                  <a:cubicBezTo>
                    <a:pt x="228" y="470"/>
                    <a:pt x="228" y="470"/>
                    <a:pt x="228" y="470"/>
                  </a:cubicBezTo>
                  <a:cubicBezTo>
                    <a:pt x="230" y="469"/>
                    <a:pt x="230" y="469"/>
                    <a:pt x="230" y="469"/>
                  </a:cubicBezTo>
                  <a:cubicBezTo>
                    <a:pt x="230" y="473"/>
                    <a:pt x="230" y="473"/>
                    <a:pt x="230" y="473"/>
                  </a:cubicBezTo>
                  <a:cubicBezTo>
                    <a:pt x="228" y="473"/>
                    <a:pt x="228" y="473"/>
                    <a:pt x="228" y="473"/>
                  </a:cubicBezTo>
                  <a:cubicBezTo>
                    <a:pt x="228" y="465"/>
                    <a:pt x="228" y="465"/>
                    <a:pt x="228" y="465"/>
                  </a:cubicBezTo>
                  <a:cubicBezTo>
                    <a:pt x="230" y="462"/>
                    <a:pt x="230" y="462"/>
                    <a:pt x="230" y="462"/>
                  </a:cubicBezTo>
                  <a:close/>
                  <a:moveTo>
                    <a:pt x="230" y="476"/>
                  </a:moveTo>
                  <a:cubicBezTo>
                    <a:pt x="230" y="481"/>
                    <a:pt x="230" y="481"/>
                    <a:pt x="230" y="481"/>
                  </a:cubicBezTo>
                  <a:cubicBezTo>
                    <a:pt x="228" y="478"/>
                    <a:pt x="228" y="478"/>
                    <a:pt x="228" y="478"/>
                  </a:cubicBezTo>
                  <a:cubicBezTo>
                    <a:pt x="228" y="474"/>
                    <a:pt x="228" y="474"/>
                    <a:pt x="228" y="474"/>
                  </a:cubicBezTo>
                  <a:cubicBezTo>
                    <a:pt x="230" y="476"/>
                    <a:pt x="230" y="476"/>
                    <a:pt x="230" y="476"/>
                  </a:cubicBezTo>
                  <a:close/>
                  <a:moveTo>
                    <a:pt x="230" y="482"/>
                  </a:moveTo>
                  <a:cubicBezTo>
                    <a:pt x="229" y="481"/>
                    <a:pt x="228" y="480"/>
                    <a:pt x="228" y="478"/>
                  </a:cubicBezTo>
                  <a:cubicBezTo>
                    <a:pt x="228" y="485"/>
                    <a:pt x="228" y="485"/>
                    <a:pt x="228" y="485"/>
                  </a:cubicBezTo>
                  <a:cubicBezTo>
                    <a:pt x="228" y="485"/>
                    <a:pt x="228" y="485"/>
                    <a:pt x="228" y="485"/>
                  </a:cubicBezTo>
                  <a:cubicBezTo>
                    <a:pt x="228" y="485"/>
                    <a:pt x="228" y="485"/>
                    <a:pt x="228" y="485"/>
                  </a:cubicBezTo>
                  <a:cubicBezTo>
                    <a:pt x="228" y="489"/>
                    <a:pt x="228" y="489"/>
                    <a:pt x="228" y="489"/>
                  </a:cubicBezTo>
                  <a:cubicBezTo>
                    <a:pt x="229" y="488"/>
                    <a:pt x="229" y="488"/>
                    <a:pt x="229" y="488"/>
                  </a:cubicBezTo>
                  <a:cubicBezTo>
                    <a:pt x="230" y="489"/>
                    <a:pt x="230" y="489"/>
                    <a:pt x="230" y="489"/>
                  </a:cubicBezTo>
                  <a:cubicBezTo>
                    <a:pt x="230" y="482"/>
                    <a:pt x="230" y="482"/>
                    <a:pt x="230" y="482"/>
                  </a:cubicBezTo>
                  <a:close/>
                  <a:moveTo>
                    <a:pt x="230" y="496"/>
                  </a:moveTo>
                  <a:cubicBezTo>
                    <a:pt x="230" y="500"/>
                    <a:pt x="230" y="500"/>
                    <a:pt x="230" y="500"/>
                  </a:cubicBezTo>
                  <a:cubicBezTo>
                    <a:pt x="228" y="500"/>
                    <a:pt x="228" y="500"/>
                    <a:pt x="228" y="500"/>
                  </a:cubicBezTo>
                  <a:cubicBezTo>
                    <a:pt x="228" y="497"/>
                    <a:pt x="228" y="497"/>
                    <a:pt x="228" y="497"/>
                  </a:cubicBezTo>
                  <a:cubicBezTo>
                    <a:pt x="230" y="496"/>
                    <a:pt x="230" y="496"/>
                    <a:pt x="230" y="496"/>
                  </a:cubicBezTo>
                  <a:close/>
                  <a:moveTo>
                    <a:pt x="230" y="507"/>
                  </a:moveTo>
                  <a:cubicBezTo>
                    <a:pt x="230" y="510"/>
                    <a:pt x="230" y="510"/>
                    <a:pt x="230" y="510"/>
                  </a:cubicBezTo>
                  <a:cubicBezTo>
                    <a:pt x="229" y="511"/>
                    <a:pt x="229" y="511"/>
                    <a:pt x="229" y="511"/>
                  </a:cubicBezTo>
                  <a:cubicBezTo>
                    <a:pt x="230" y="511"/>
                    <a:pt x="230" y="511"/>
                    <a:pt x="230" y="511"/>
                  </a:cubicBezTo>
                  <a:cubicBezTo>
                    <a:pt x="230" y="511"/>
                    <a:pt x="230" y="511"/>
                    <a:pt x="230" y="511"/>
                  </a:cubicBezTo>
                  <a:cubicBezTo>
                    <a:pt x="230" y="511"/>
                    <a:pt x="230" y="511"/>
                    <a:pt x="230" y="511"/>
                  </a:cubicBezTo>
                  <a:cubicBezTo>
                    <a:pt x="230" y="529"/>
                    <a:pt x="230" y="529"/>
                    <a:pt x="230" y="529"/>
                  </a:cubicBezTo>
                  <a:cubicBezTo>
                    <a:pt x="230" y="528"/>
                    <a:pt x="229" y="528"/>
                    <a:pt x="229" y="527"/>
                  </a:cubicBezTo>
                  <a:cubicBezTo>
                    <a:pt x="228" y="527"/>
                    <a:pt x="228" y="527"/>
                    <a:pt x="228" y="527"/>
                  </a:cubicBezTo>
                  <a:cubicBezTo>
                    <a:pt x="228" y="523"/>
                    <a:pt x="228" y="523"/>
                    <a:pt x="228" y="523"/>
                  </a:cubicBezTo>
                  <a:cubicBezTo>
                    <a:pt x="229" y="523"/>
                    <a:pt x="229" y="523"/>
                    <a:pt x="229" y="523"/>
                  </a:cubicBezTo>
                  <a:cubicBezTo>
                    <a:pt x="229" y="522"/>
                    <a:pt x="229" y="521"/>
                    <a:pt x="228" y="520"/>
                  </a:cubicBezTo>
                  <a:cubicBezTo>
                    <a:pt x="228" y="520"/>
                    <a:pt x="228" y="520"/>
                    <a:pt x="228" y="520"/>
                  </a:cubicBezTo>
                  <a:cubicBezTo>
                    <a:pt x="228" y="517"/>
                    <a:pt x="228" y="517"/>
                    <a:pt x="228" y="517"/>
                  </a:cubicBezTo>
                  <a:cubicBezTo>
                    <a:pt x="228" y="517"/>
                    <a:pt x="228" y="517"/>
                    <a:pt x="228" y="517"/>
                  </a:cubicBezTo>
                  <a:cubicBezTo>
                    <a:pt x="228" y="517"/>
                    <a:pt x="228" y="517"/>
                    <a:pt x="228" y="517"/>
                  </a:cubicBezTo>
                  <a:cubicBezTo>
                    <a:pt x="228" y="505"/>
                    <a:pt x="228" y="505"/>
                    <a:pt x="228" y="505"/>
                  </a:cubicBezTo>
                  <a:cubicBezTo>
                    <a:pt x="228" y="505"/>
                    <a:pt x="228" y="506"/>
                    <a:pt x="229" y="507"/>
                  </a:cubicBezTo>
                  <a:cubicBezTo>
                    <a:pt x="230" y="507"/>
                    <a:pt x="230" y="507"/>
                    <a:pt x="230" y="507"/>
                  </a:cubicBezTo>
                  <a:close/>
                  <a:moveTo>
                    <a:pt x="230" y="530"/>
                  </a:moveTo>
                  <a:cubicBezTo>
                    <a:pt x="230" y="533"/>
                    <a:pt x="230" y="533"/>
                    <a:pt x="230" y="533"/>
                  </a:cubicBezTo>
                  <a:cubicBezTo>
                    <a:pt x="228" y="533"/>
                    <a:pt x="228" y="533"/>
                    <a:pt x="228" y="533"/>
                  </a:cubicBezTo>
                  <a:cubicBezTo>
                    <a:pt x="228" y="530"/>
                    <a:pt x="228" y="530"/>
                    <a:pt x="228" y="530"/>
                  </a:cubicBezTo>
                  <a:cubicBezTo>
                    <a:pt x="230" y="530"/>
                    <a:pt x="230" y="530"/>
                    <a:pt x="230" y="530"/>
                  </a:cubicBezTo>
                  <a:close/>
                  <a:moveTo>
                    <a:pt x="230" y="536"/>
                  </a:moveTo>
                  <a:cubicBezTo>
                    <a:pt x="230" y="540"/>
                    <a:pt x="230" y="540"/>
                    <a:pt x="230" y="540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28" y="536"/>
                    <a:pt x="228" y="536"/>
                    <a:pt x="228" y="536"/>
                  </a:cubicBezTo>
                  <a:cubicBezTo>
                    <a:pt x="230" y="536"/>
                    <a:pt x="230" y="536"/>
                    <a:pt x="230" y="536"/>
                  </a:cubicBezTo>
                  <a:close/>
                  <a:moveTo>
                    <a:pt x="230" y="543"/>
                  </a:moveTo>
                  <a:cubicBezTo>
                    <a:pt x="230" y="546"/>
                    <a:pt x="230" y="546"/>
                    <a:pt x="230" y="546"/>
                  </a:cubicBezTo>
                  <a:cubicBezTo>
                    <a:pt x="228" y="545"/>
                    <a:pt x="228" y="545"/>
                    <a:pt x="228" y="545"/>
                  </a:cubicBezTo>
                  <a:cubicBezTo>
                    <a:pt x="228" y="542"/>
                    <a:pt x="228" y="542"/>
                    <a:pt x="228" y="542"/>
                  </a:cubicBezTo>
                  <a:cubicBezTo>
                    <a:pt x="230" y="543"/>
                    <a:pt x="230" y="543"/>
                    <a:pt x="230" y="543"/>
                  </a:cubicBezTo>
                  <a:close/>
                  <a:moveTo>
                    <a:pt x="230" y="549"/>
                  </a:moveTo>
                  <a:cubicBezTo>
                    <a:pt x="230" y="552"/>
                    <a:pt x="230" y="552"/>
                    <a:pt x="230" y="552"/>
                  </a:cubicBezTo>
                  <a:cubicBezTo>
                    <a:pt x="228" y="552"/>
                    <a:pt x="228" y="552"/>
                    <a:pt x="228" y="552"/>
                  </a:cubicBezTo>
                  <a:cubicBezTo>
                    <a:pt x="228" y="548"/>
                    <a:pt x="228" y="548"/>
                    <a:pt x="228" y="548"/>
                  </a:cubicBezTo>
                  <a:cubicBezTo>
                    <a:pt x="230" y="549"/>
                    <a:pt x="230" y="549"/>
                    <a:pt x="230" y="549"/>
                  </a:cubicBezTo>
                  <a:close/>
                  <a:moveTo>
                    <a:pt x="230" y="556"/>
                  </a:moveTo>
                  <a:cubicBezTo>
                    <a:pt x="230" y="559"/>
                    <a:pt x="230" y="559"/>
                    <a:pt x="230" y="559"/>
                  </a:cubicBezTo>
                  <a:cubicBezTo>
                    <a:pt x="228" y="558"/>
                    <a:pt x="228" y="558"/>
                    <a:pt x="228" y="558"/>
                  </a:cubicBezTo>
                  <a:cubicBezTo>
                    <a:pt x="228" y="555"/>
                    <a:pt x="228" y="555"/>
                    <a:pt x="228" y="555"/>
                  </a:cubicBezTo>
                  <a:cubicBezTo>
                    <a:pt x="230" y="556"/>
                    <a:pt x="230" y="556"/>
                    <a:pt x="230" y="556"/>
                  </a:cubicBezTo>
                  <a:close/>
                  <a:moveTo>
                    <a:pt x="230" y="562"/>
                  </a:moveTo>
                  <a:cubicBezTo>
                    <a:pt x="230" y="588"/>
                    <a:pt x="230" y="588"/>
                    <a:pt x="230" y="588"/>
                  </a:cubicBezTo>
                  <a:cubicBezTo>
                    <a:pt x="228" y="594"/>
                    <a:pt x="228" y="594"/>
                    <a:pt x="228" y="594"/>
                  </a:cubicBezTo>
                  <a:cubicBezTo>
                    <a:pt x="228" y="576"/>
                    <a:pt x="228" y="576"/>
                    <a:pt x="228" y="576"/>
                  </a:cubicBezTo>
                  <a:cubicBezTo>
                    <a:pt x="228" y="576"/>
                    <a:pt x="228" y="576"/>
                    <a:pt x="228" y="576"/>
                  </a:cubicBezTo>
                  <a:cubicBezTo>
                    <a:pt x="228" y="575"/>
                    <a:pt x="228" y="573"/>
                    <a:pt x="228" y="572"/>
                  </a:cubicBezTo>
                  <a:cubicBezTo>
                    <a:pt x="228" y="572"/>
                    <a:pt x="228" y="572"/>
                    <a:pt x="228" y="572"/>
                  </a:cubicBezTo>
                  <a:cubicBezTo>
                    <a:pt x="228" y="568"/>
                    <a:pt x="228" y="568"/>
                    <a:pt x="228" y="568"/>
                  </a:cubicBezTo>
                  <a:cubicBezTo>
                    <a:pt x="229" y="569"/>
                    <a:pt x="229" y="569"/>
                    <a:pt x="229" y="569"/>
                  </a:cubicBezTo>
                  <a:cubicBezTo>
                    <a:pt x="229" y="568"/>
                    <a:pt x="229" y="567"/>
                    <a:pt x="229" y="566"/>
                  </a:cubicBezTo>
                  <a:cubicBezTo>
                    <a:pt x="228" y="565"/>
                    <a:pt x="228" y="565"/>
                    <a:pt x="228" y="565"/>
                  </a:cubicBezTo>
                  <a:cubicBezTo>
                    <a:pt x="228" y="561"/>
                    <a:pt x="228" y="561"/>
                    <a:pt x="228" y="561"/>
                  </a:cubicBezTo>
                  <a:cubicBezTo>
                    <a:pt x="230" y="562"/>
                    <a:pt x="230" y="562"/>
                    <a:pt x="230" y="562"/>
                  </a:cubicBezTo>
                  <a:cubicBezTo>
                    <a:pt x="230" y="562"/>
                    <a:pt x="230" y="562"/>
                    <a:pt x="230" y="562"/>
                  </a:cubicBezTo>
                  <a:close/>
                  <a:moveTo>
                    <a:pt x="230" y="605"/>
                  </a:moveTo>
                  <a:cubicBezTo>
                    <a:pt x="230" y="608"/>
                    <a:pt x="230" y="608"/>
                    <a:pt x="230" y="608"/>
                  </a:cubicBezTo>
                  <a:cubicBezTo>
                    <a:pt x="228" y="608"/>
                    <a:pt x="228" y="608"/>
                    <a:pt x="228" y="608"/>
                  </a:cubicBezTo>
                  <a:cubicBezTo>
                    <a:pt x="228" y="605"/>
                    <a:pt x="228" y="605"/>
                    <a:pt x="228" y="605"/>
                  </a:cubicBezTo>
                  <a:cubicBezTo>
                    <a:pt x="230" y="605"/>
                    <a:pt x="230" y="605"/>
                    <a:pt x="230" y="605"/>
                  </a:cubicBezTo>
                  <a:close/>
                  <a:moveTo>
                    <a:pt x="230" y="612"/>
                  </a:moveTo>
                  <a:cubicBezTo>
                    <a:pt x="230" y="661"/>
                    <a:pt x="230" y="661"/>
                    <a:pt x="230" y="661"/>
                  </a:cubicBezTo>
                  <a:cubicBezTo>
                    <a:pt x="228" y="659"/>
                    <a:pt x="228" y="659"/>
                    <a:pt x="228" y="659"/>
                  </a:cubicBezTo>
                  <a:cubicBezTo>
                    <a:pt x="228" y="610"/>
                    <a:pt x="228" y="610"/>
                    <a:pt x="228" y="610"/>
                  </a:cubicBezTo>
                  <a:lnTo>
                    <a:pt x="230" y="612"/>
                  </a:lnTo>
                  <a:close/>
                  <a:moveTo>
                    <a:pt x="228" y="337"/>
                  </a:moveTo>
                  <a:cubicBezTo>
                    <a:pt x="228" y="341"/>
                    <a:pt x="228" y="341"/>
                    <a:pt x="228" y="341"/>
                  </a:cubicBezTo>
                  <a:cubicBezTo>
                    <a:pt x="227" y="341"/>
                    <a:pt x="227" y="341"/>
                    <a:pt x="227" y="341"/>
                  </a:cubicBezTo>
                  <a:cubicBezTo>
                    <a:pt x="227" y="338"/>
                    <a:pt x="227" y="338"/>
                    <a:pt x="227" y="338"/>
                  </a:cubicBezTo>
                  <a:cubicBezTo>
                    <a:pt x="228" y="337"/>
                    <a:pt x="228" y="337"/>
                    <a:pt x="228" y="337"/>
                  </a:cubicBezTo>
                  <a:close/>
                  <a:moveTo>
                    <a:pt x="228" y="356"/>
                  </a:moveTo>
                  <a:cubicBezTo>
                    <a:pt x="228" y="359"/>
                    <a:pt x="228" y="359"/>
                    <a:pt x="228" y="359"/>
                  </a:cubicBezTo>
                  <a:cubicBezTo>
                    <a:pt x="227" y="359"/>
                    <a:pt x="227" y="359"/>
                    <a:pt x="227" y="359"/>
                  </a:cubicBezTo>
                  <a:cubicBezTo>
                    <a:pt x="227" y="356"/>
                    <a:pt x="227" y="356"/>
                    <a:pt x="227" y="356"/>
                  </a:cubicBezTo>
                  <a:cubicBezTo>
                    <a:pt x="228" y="356"/>
                    <a:pt x="228" y="356"/>
                    <a:pt x="228" y="356"/>
                  </a:cubicBezTo>
                  <a:close/>
                  <a:moveTo>
                    <a:pt x="228" y="373"/>
                  </a:moveTo>
                  <a:cubicBezTo>
                    <a:pt x="228" y="378"/>
                    <a:pt x="228" y="378"/>
                    <a:pt x="228" y="378"/>
                  </a:cubicBezTo>
                  <a:cubicBezTo>
                    <a:pt x="227" y="378"/>
                    <a:pt x="227" y="378"/>
                    <a:pt x="227" y="378"/>
                  </a:cubicBezTo>
                  <a:cubicBezTo>
                    <a:pt x="227" y="373"/>
                    <a:pt x="227" y="373"/>
                    <a:pt x="227" y="373"/>
                  </a:cubicBezTo>
                  <a:cubicBezTo>
                    <a:pt x="228" y="373"/>
                    <a:pt x="228" y="373"/>
                    <a:pt x="228" y="373"/>
                  </a:cubicBezTo>
                  <a:close/>
                  <a:moveTo>
                    <a:pt x="228" y="380"/>
                  </a:moveTo>
                  <a:cubicBezTo>
                    <a:pt x="228" y="384"/>
                    <a:pt x="228" y="384"/>
                    <a:pt x="228" y="384"/>
                  </a:cubicBezTo>
                  <a:cubicBezTo>
                    <a:pt x="227" y="384"/>
                    <a:pt x="227" y="384"/>
                    <a:pt x="227" y="384"/>
                  </a:cubicBezTo>
                  <a:cubicBezTo>
                    <a:pt x="227" y="380"/>
                    <a:pt x="227" y="380"/>
                    <a:pt x="227" y="380"/>
                  </a:cubicBezTo>
                  <a:cubicBezTo>
                    <a:pt x="228" y="380"/>
                    <a:pt x="228" y="380"/>
                    <a:pt x="228" y="380"/>
                  </a:cubicBezTo>
                  <a:close/>
                  <a:moveTo>
                    <a:pt x="228" y="390"/>
                  </a:moveTo>
                  <a:cubicBezTo>
                    <a:pt x="228" y="397"/>
                    <a:pt x="228" y="397"/>
                    <a:pt x="228" y="397"/>
                  </a:cubicBezTo>
                  <a:cubicBezTo>
                    <a:pt x="227" y="397"/>
                    <a:pt x="227" y="397"/>
                    <a:pt x="227" y="397"/>
                  </a:cubicBezTo>
                  <a:cubicBezTo>
                    <a:pt x="227" y="390"/>
                    <a:pt x="227" y="390"/>
                    <a:pt x="227" y="390"/>
                  </a:cubicBezTo>
                  <a:cubicBezTo>
                    <a:pt x="228" y="390"/>
                    <a:pt x="228" y="390"/>
                    <a:pt x="228" y="390"/>
                  </a:cubicBezTo>
                  <a:close/>
                  <a:moveTo>
                    <a:pt x="228" y="402"/>
                  </a:moveTo>
                  <a:cubicBezTo>
                    <a:pt x="228" y="406"/>
                    <a:pt x="228" y="406"/>
                    <a:pt x="228" y="406"/>
                  </a:cubicBezTo>
                  <a:cubicBezTo>
                    <a:pt x="227" y="406"/>
                    <a:pt x="227" y="406"/>
                    <a:pt x="227" y="406"/>
                  </a:cubicBezTo>
                  <a:cubicBezTo>
                    <a:pt x="227" y="402"/>
                    <a:pt x="227" y="402"/>
                    <a:pt x="227" y="402"/>
                  </a:cubicBezTo>
                  <a:cubicBezTo>
                    <a:pt x="228" y="402"/>
                    <a:pt x="228" y="402"/>
                    <a:pt x="228" y="402"/>
                  </a:cubicBezTo>
                  <a:close/>
                  <a:moveTo>
                    <a:pt x="228" y="408"/>
                  </a:moveTo>
                  <a:cubicBezTo>
                    <a:pt x="228" y="412"/>
                    <a:pt x="228" y="412"/>
                    <a:pt x="228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7" y="408"/>
                    <a:pt x="227" y="408"/>
                    <a:pt x="227" y="408"/>
                  </a:cubicBezTo>
                  <a:cubicBezTo>
                    <a:pt x="228" y="408"/>
                    <a:pt x="228" y="408"/>
                    <a:pt x="228" y="408"/>
                  </a:cubicBezTo>
                  <a:close/>
                  <a:moveTo>
                    <a:pt x="228" y="413"/>
                  </a:moveTo>
                  <a:cubicBezTo>
                    <a:pt x="228" y="416"/>
                    <a:pt x="228" y="416"/>
                    <a:pt x="228" y="416"/>
                  </a:cubicBezTo>
                  <a:cubicBezTo>
                    <a:pt x="227" y="416"/>
                    <a:pt x="227" y="416"/>
                    <a:pt x="227" y="416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8" y="413"/>
                    <a:pt x="228" y="413"/>
                    <a:pt x="228" y="413"/>
                  </a:cubicBezTo>
                  <a:close/>
                  <a:moveTo>
                    <a:pt x="228" y="420"/>
                  </a:moveTo>
                  <a:cubicBezTo>
                    <a:pt x="228" y="430"/>
                    <a:pt x="228" y="430"/>
                    <a:pt x="228" y="430"/>
                  </a:cubicBezTo>
                  <a:cubicBezTo>
                    <a:pt x="227" y="431"/>
                    <a:pt x="227" y="431"/>
                    <a:pt x="227" y="431"/>
                  </a:cubicBezTo>
                  <a:cubicBezTo>
                    <a:pt x="227" y="419"/>
                    <a:pt x="227" y="419"/>
                    <a:pt x="227" y="419"/>
                  </a:cubicBezTo>
                  <a:cubicBezTo>
                    <a:pt x="228" y="420"/>
                    <a:pt x="228" y="420"/>
                    <a:pt x="228" y="420"/>
                  </a:cubicBezTo>
                  <a:close/>
                  <a:moveTo>
                    <a:pt x="228" y="433"/>
                  </a:moveTo>
                  <a:cubicBezTo>
                    <a:pt x="228" y="452"/>
                    <a:pt x="228" y="452"/>
                    <a:pt x="228" y="452"/>
                  </a:cubicBezTo>
                  <a:cubicBezTo>
                    <a:pt x="227" y="454"/>
                    <a:pt x="227" y="454"/>
                    <a:pt x="227" y="454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8" y="433"/>
                    <a:pt x="228" y="433"/>
                    <a:pt x="228" y="433"/>
                  </a:cubicBezTo>
                  <a:close/>
                  <a:moveTo>
                    <a:pt x="228" y="457"/>
                  </a:moveTo>
                  <a:cubicBezTo>
                    <a:pt x="228" y="460"/>
                    <a:pt x="228" y="460"/>
                    <a:pt x="228" y="460"/>
                  </a:cubicBezTo>
                  <a:cubicBezTo>
                    <a:pt x="227" y="460"/>
                    <a:pt x="227" y="460"/>
                    <a:pt x="227" y="460"/>
                  </a:cubicBezTo>
                  <a:cubicBezTo>
                    <a:pt x="227" y="457"/>
                    <a:pt x="227" y="457"/>
                    <a:pt x="227" y="457"/>
                  </a:cubicBezTo>
                  <a:cubicBezTo>
                    <a:pt x="228" y="457"/>
                    <a:pt x="228" y="457"/>
                    <a:pt x="228" y="457"/>
                  </a:cubicBezTo>
                  <a:close/>
                  <a:moveTo>
                    <a:pt x="228" y="465"/>
                  </a:moveTo>
                  <a:cubicBezTo>
                    <a:pt x="228" y="473"/>
                    <a:pt x="228" y="473"/>
                    <a:pt x="228" y="473"/>
                  </a:cubicBezTo>
                  <a:cubicBezTo>
                    <a:pt x="227" y="473"/>
                    <a:pt x="227" y="473"/>
                    <a:pt x="227" y="473"/>
                  </a:cubicBezTo>
                  <a:cubicBezTo>
                    <a:pt x="227" y="465"/>
                    <a:pt x="227" y="465"/>
                    <a:pt x="227" y="465"/>
                  </a:cubicBezTo>
                  <a:cubicBezTo>
                    <a:pt x="228" y="465"/>
                    <a:pt x="228" y="465"/>
                    <a:pt x="228" y="465"/>
                  </a:cubicBezTo>
                  <a:close/>
                  <a:moveTo>
                    <a:pt x="228" y="474"/>
                  </a:moveTo>
                  <a:cubicBezTo>
                    <a:pt x="228" y="478"/>
                    <a:pt x="228" y="478"/>
                    <a:pt x="228" y="478"/>
                  </a:cubicBezTo>
                  <a:cubicBezTo>
                    <a:pt x="228" y="478"/>
                    <a:pt x="228" y="478"/>
                    <a:pt x="228" y="478"/>
                  </a:cubicBezTo>
                  <a:cubicBezTo>
                    <a:pt x="228" y="478"/>
                    <a:pt x="228" y="478"/>
                    <a:pt x="228" y="478"/>
                  </a:cubicBezTo>
                  <a:cubicBezTo>
                    <a:pt x="228" y="485"/>
                    <a:pt x="228" y="485"/>
                    <a:pt x="228" y="485"/>
                  </a:cubicBezTo>
                  <a:cubicBezTo>
                    <a:pt x="227" y="485"/>
                    <a:pt x="227" y="485"/>
                    <a:pt x="227" y="485"/>
                  </a:cubicBezTo>
                  <a:cubicBezTo>
                    <a:pt x="227" y="473"/>
                    <a:pt x="227" y="473"/>
                    <a:pt x="227" y="473"/>
                  </a:cubicBezTo>
                  <a:cubicBezTo>
                    <a:pt x="228" y="474"/>
                    <a:pt x="228" y="474"/>
                    <a:pt x="228" y="474"/>
                  </a:cubicBezTo>
                  <a:close/>
                  <a:moveTo>
                    <a:pt x="228" y="485"/>
                  </a:moveTo>
                  <a:cubicBezTo>
                    <a:pt x="228" y="489"/>
                    <a:pt x="228" y="489"/>
                    <a:pt x="228" y="489"/>
                  </a:cubicBezTo>
                  <a:cubicBezTo>
                    <a:pt x="227" y="489"/>
                    <a:pt x="227" y="489"/>
                    <a:pt x="227" y="489"/>
                  </a:cubicBezTo>
                  <a:cubicBezTo>
                    <a:pt x="227" y="485"/>
                    <a:pt x="227" y="485"/>
                    <a:pt x="227" y="485"/>
                  </a:cubicBezTo>
                  <a:cubicBezTo>
                    <a:pt x="228" y="485"/>
                    <a:pt x="228" y="485"/>
                    <a:pt x="228" y="485"/>
                  </a:cubicBezTo>
                  <a:close/>
                  <a:moveTo>
                    <a:pt x="228" y="497"/>
                  </a:moveTo>
                  <a:cubicBezTo>
                    <a:pt x="228" y="500"/>
                    <a:pt x="228" y="500"/>
                    <a:pt x="228" y="500"/>
                  </a:cubicBezTo>
                  <a:cubicBezTo>
                    <a:pt x="227" y="500"/>
                    <a:pt x="227" y="500"/>
                    <a:pt x="227" y="500"/>
                  </a:cubicBezTo>
                  <a:cubicBezTo>
                    <a:pt x="227" y="497"/>
                    <a:pt x="227" y="497"/>
                    <a:pt x="227" y="497"/>
                  </a:cubicBezTo>
                  <a:cubicBezTo>
                    <a:pt x="228" y="497"/>
                    <a:pt x="228" y="497"/>
                    <a:pt x="228" y="497"/>
                  </a:cubicBezTo>
                  <a:close/>
                  <a:moveTo>
                    <a:pt x="228" y="505"/>
                  </a:moveTo>
                  <a:cubicBezTo>
                    <a:pt x="228" y="517"/>
                    <a:pt x="228" y="517"/>
                    <a:pt x="228" y="517"/>
                  </a:cubicBezTo>
                  <a:cubicBezTo>
                    <a:pt x="227" y="516"/>
                    <a:pt x="227" y="516"/>
                    <a:pt x="227" y="516"/>
                  </a:cubicBezTo>
                  <a:cubicBezTo>
                    <a:pt x="227" y="504"/>
                    <a:pt x="227" y="504"/>
                    <a:pt x="227" y="504"/>
                  </a:cubicBezTo>
                  <a:cubicBezTo>
                    <a:pt x="228" y="505"/>
                    <a:pt x="228" y="505"/>
                    <a:pt x="228" y="505"/>
                  </a:cubicBezTo>
                  <a:close/>
                  <a:moveTo>
                    <a:pt x="228" y="517"/>
                  </a:moveTo>
                  <a:cubicBezTo>
                    <a:pt x="228" y="520"/>
                    <a:pt x="228" y="520"/>
                    <a:pt x="228" y="520"/>
                  </a:cubicBezTo>
                  <a:cubicBezTo>
                    <a:pt x="227" y="520"/>
                    <a:pt x="227" y="520"/>
                    <a:pt x="227" y="520"/>
                  </a:cubicBezTo>
                  <a:cubicBezTo>
                    <a:pt x="227" y="517"/>
                    <a:pt x="227" y="517"/>
                    <a:pt x="227" y="517"/>
                  </a:cubicBezTo>
                  <a:cubicBezTo>
                    <a:pt x="228" y="517"/>
                    <a:pt x="228" y="517"/>
                    <a:pt x="228" y="517"/>
                  </a:cubicBezTo>
                  <a:close/>
                  <a:moveTo>
                    <a:pt x="228" y="523"/>
                  </a:moveTo>
                  <a:cubicBezTo>
                    <a:pt x="228" y="527"/>
                    <a:pt x="228" y="527"/>
                    <a:pt x="228" y="527"/>
                  </a:cubicBezTo>
                  <a:cubicBezTo>
                    <a:pt x="227" y="527"/>
                    <a:pt x="227" y="527"/>
                    <a:pt x="227" y="527"/>
                  </a:cubicBezTo>
                  <a:cubicBezTo>
                    <a:pt x="227" y="523"/>
                    <a:pt x="227" y="523"/>
                    <a:pt x="227" y="523"/>
                  </a:cubicBezTo>
                  <a:cubicBezTo>
                    <a:pt x="228" y="523"/>
                    <a:pt x="228" y="523"/>
                    <a:pt x="228" y="523"/>
                  </a:cubicBezTo>
                  <a:close/>
                  <a:moveTo>
                    <a:pt x="228" y="530"/>
                  </a:moveTo>
                  <a:cubicBezTo>
                    <a:pt x="228" y="533"/>
                    <a:pt x="228" y="533"/>
                    <a:pt x="228" y="533"/>
                  </a:cubicBezTo>
                  <a:cubicBezTo>
                    <a:pt x="227" y="533"/>
                    <a:pt x="227" y="533"/>
                    <a:pt x="227" y="533"/>
                  </a:cubicBezTo>
                  <a:cubicBezTo>
                    <a:pt x="227" y="530"/>
                    <a:pt x="227" y="530"/>
                    <a:pt x="227" y="530"/>
                  </a:cubicBezTo>
                  <a:cubicBezTo>
                    <a:pt x="228" y="530"/>
                    <a:pt x="228" y="530"/>
                    <a:pt x="228" y="530"/>
                  </a:cubicBezTo>
                  <a:close/>
                  <a:moveTo>
                    <a:pt x="228" y="536"/>
                  </a:moveTo>
                  <a:cubicBezTo>
                    <a:pt x="228" y="539"/>
                    <a:pt x="228" y="539"/>
                    <a:pt x="228" y="539"/>
                  </a:cubicBezTo>
                  <a:cubicBezTo>
                    <a:pt x="227" y="539"/>
                    <a:pt x="227" y="539"/>
                    <a:pt x="227" y="539"/>
                  </a:cubicBezTo>
                  <a:cubicBezTo>
                    <a:pt x="227" y="536"/>
                    <a:pt x="227" y="536"/>
                    <a:pt x="227" y="536"/>
                  </a:cubicBezTo>
                  <a:cubicBezTo>
                    <a:pt x="228" y="536"/>
                    <a:pt x="228" y="536"/>
                    <a:pt x="228" y="536"/>
                  </a:cubicBezTo>
                  <a:close/>
                  <a:moveTo>
                    <a:pt x="228" y="542"/>
                  </a:moveTo>
                  <a:cubicBezTo>
                    <a:pt x="228" y="545"/>
                    <a:pt x="228" y="545"/>
                    <a:pt x="228" y="545"/>
                  </a:cubicBezTo>
                  <a:cubicBezTo>
                    <a:pt x="227" y="545"/>
                    <a:pt x="227" y="545"/>
                    <a:pt x="227" y="545"/>
                  </a:cubicBezTo>
                  <a:cubicBezTo>
                    <a:pt x="227" y="542"/>
                    <a:pt x="227" y="542"/>
                    <a:pt x="227" y="542"/>
                  </a:cubicBezTo>
                  <a:cubicBezTo>
                    <a:pt x="228" y="542"/>
                    <a:pt x="228" y="542"/>
                    <a:pt x="228" y="542"/>
                  </a:cubicBezTo>
                  <a:close/>
                  <a:moveTo>
                    <a:pt x="228" y="548"/>
                  </a:moveTo>
                  <a:cubicBezTo>
                    <a:pt x="228" y="552"/>
                    <a:pt x="228" y="552"/>
                    <a:pt x="228" y="552"/>
                  </a:cubicBezTo>
                  <a:cubicBezTo>
                    <a:pt x="227" y="552"/>
                    <a:pt x="227" y="552"/>
                    <a:pt x="227" y="552"/>
                  </a:cubicBezTo>
                  <a:cubicBezTo>
                    <a:pt x="227" y="548"/>
                    <a:pt x="227" y="548"/>
                    <a:pt x="227" y="548"/>
                  </a:cubicBezTo>
                  <a:cubicBezTo>
                    <a:pt x="228" y="548"/>
                    <a:pt x="228" y="548"/>
                    <a:pt x="228" y="548"/>
                  </a:cubicBezTo>
                  <a:close/>
                  <a:moveTo>
                    <a:pt x="228" y="555"/>
                  </a:moveTo>
                  <a:cubicBezTo>
                    <a:pt x="228" y="558"/>
                    <a:pt x="228" y="558"/>
                    <a:pt x="228" y="558"/>
                  </a:cubicBezTo>
                  <a:cubicBezTo>
                    <a:pt x="227" y="558"/>
                    <a:pt x="227" y="558"/>
                    <a:pt x="227" y="558"/>
                  </a:cubicBezTo>
                  <a:cubicBezTo>
                    <a:pt x="227" y="555"/>
                    <a:pt x="227" y="555"/>
                    <a:pt x="227" y="555"/>
                  </a:cubicBezTo>
                  <a:cubicBezTo>
                    <a:pt x="228" y="555"/>
                    <a:pt x="228" y="555"/>
                    <a:pt x="228" y="555"/>
                  </a:cubicBezTo>
                  <a:close/>
                  <a:moveTo>
                    <a:pt x="228" y="561"/>
                  </a:moveTo>
                  <a:cubicBezTo>
                    <a:pt x="228" y="565"/>
                    <a:pt x="228" y="565"/>
                    <a:pt x="228" y="565"/>
                  </a:cubicBezTo>
                  <a:cubicBezTo>
                    <a:pt x="227" y="565"/>
                    <a:pt x="227" y="565"/>
                    <a:pt x="227" y="565"/>
                  </a:cubicBezTo>
                  <a:cubicBezTo>
                    <a:pt x="227" y="561"/>
                    <a:pt x="227" y="561"/>
                    <a:pt x="227" y="561"/>
                  </a:cubicBezTo>
                  <a:cubicBezTo>
                    <a:pt x="228" y="561"/>
                    <a:pt x="228" y="561"/>
                    <a:pt x="228" y="561"/>
                  </a:cubicBezTo>
                  <a:close/>
                  <a:moveTo>
                    <a:pt x="228" y="568"/>
                  </a:moveTo>
                  <a:cubicBezTo>
                    <a:pt x="228" y="572"/>
                    <a:pt x="228" y="572"/>
                    <a:pt x="228" y="572"/>
                  </a:cubicBezTo>
                  <a:cubicBezTo>
                    <a:pt x="227" y="572"/>
                    <a:pt x="227" y="572"/>
                    <a:pt x="227" y="572"/>
                  </a:cubicBezTo>
                  <a:cubicBezTo>
                    <a:pt x="227" y="568"/>
                    <a:pt x="227" y="568"/>
                    <a:pt x="227" y="568"/>
                  </a:cubicBezTo>
                  <a:cubicBezTo>
                    <a:pt x="228" y="568"/>
                    <a:pt x="228" y="568"/>
                    <a:pt x="228" y="568"/>
                  </a:cubicBezTo>
                  <a:close/>
                  <a:moveTo>
                    <a:pt x="228" y="576"/>
                  </a:moveTo>
                  <a:cubicBezTo>
                    <a:pt x="228" y="594"/>
                    <a:pt x="228" y="594"/>
                    <a:pt x="228" y="594"/>
                  </a:cubicBezTo>
                  <a:cubicBezTo>
                    <a:pt x="227" y="594"/>
                    <a:pt x="227" y="594"/>
                    <a:pt x="227" y="594"/>
                  </a:cubicBezTo>
                  <a:cubicBezTo>
                    <a:pt x="227" y="575"/>
                    <a:pt x="227" y="575"/>
                    <a:pt x="227" y="575"/>
                  </a:cubicBezTo>
                  <a:cubicBezTo>
                    <a:pt x="228" y="576"/>
                    <a:pt x="228" y="576"/>
                    <a:pt x="228" y="576"/>
                  </a:cubicBezTo>
                  <a:close/>
                  <a:moveTo>
                    <a:pt x="228" y="605"/>
                  </a:moveTo>
                  <a:cubicBezTo>
                    <a:pt x="228" y="608"/>
                    <a:pt x="228" y="608"/>
                    <a:pt x="228" y="608"/>
                  </a:cubicBezTo>
                  <a:cubicBezTo>
                    <a:pt x="227" y="608"/>
                    <a:pt x="227" y="608"/>
                    <a:pt x="227" y="608"/>
                  </a:cubicBezTo>
                  <a:cubicBezTo>
                    <a:pt x="227" y="605"/>
                    <a:pt x="227" y="605"/>
                    <a:pt x="227" y="605"/>
                  </a:cubicBezTo>
                  <a:cubicBezTo>
                    <a:pt x="228" y="605"/>
                    <a:pt x="228" y="605"/>
                    <a:pt x="228" y="605"/>
                  </a:cubicBezTo>
                  <a:close/>
                  <a:moveTo>
                    <a:pt x="228" y="610"/>
                  </a:moveTo>
                  <a:cubicBezTo>
                    <a:pt x="228" y="659"/>
                    <a:pt x="228" y="659"/>
                    <a:pt x="228" y="659"/>
                  </a:cubicBezTo>
                  <a:cubicBezTo>
                    <a:pt x="227" y="659"/>
                    <a:pt x="227" y="659"/>
                    <a:pt x="227" y="659"/>
                  </a:cubicBezTo>
                  <a:cubicBezTo>
                    <a:pt x="227" y="609"/>
                    <a:pt x="227" y="609"/>
                    <a:pt x="227" y="609"/>
                  </a:cubicBezTo>
                  <a:lnTo>
                    <a:pt x="228" y="610"/>
                  </a:lnTo>
                  <a:close/>
                  <a:moveTo>
                    <a:pt x="227" y="338"/>
                  </a:moveTo>
                  <a:cubicBezTo>
                    <a:pt x="227" y="341"/>
                    <a:pt x="227" y="341"/>
                    <a:pt x="227" y="341"/>
                  </a:cubicBezTo>
                  <a:cubicBezTo>
                    <a:pt x="226" y="342"/>
                    <a:pt x="226" y="342"/>
                    <a:pt x="226" y="342"/>
                  </a:cubicBezTo>
                  <a:cubicBezTo>
                    <a:pt x="226" y="338"/>
                    <a:pt x="226" y="338"/>
                    <a:pt x="226" y="338"/>
                  </a:cubicBezTo>
                  <a:cubicBezTo>
                    <a:pt x="227" y="338"/>
                    <a:pt x="227" y="338"/>
                    <a:pt x="227" y="338"/>
                  </a:cubicBezTo>
                  <a:close/>
                  <a:moveTo>
                    <a:pt x="227" y="356"/>
                  </a:moveTo>
                  <a:cubicBezTo>
                    <a:pt x="227" y="359"/>
                    <a:pt x="227" y="359"/>
                    <a:pt x="227" y="359"/>
                  </a:cubicBezTo>
                  <a:cubicBezTo>
                    <a:pt x="226" y="359"/>
                    <a:pt x="226" y="359"/>
                    <a:pt x="226" y="359"/>
                  </a:cubicBezTo>
                  <a:cubicBezTo>
                    <a:pt x="226" y="355"/>
                    <a:pt x="226" y="355"/>
                    <a:pt x="226" y="355"/>
                  </a:cubicBezTo>
                  <a:cubicBezTo>
                    <a:pt x="227" y="356"/>
                    <a:pt x="227" y="356"/>
                    <a:pt x="227" y="356"/>
                  </a:cubicBezTo>
                  <a:close/>
                  <a:moveTo>
                    <a:pt x="227" y="373"/>
                  </a:moveTo>
                  <a:cubicBezTo>
                    <a:pt x="227" y="378"/>
                    <a:pt x="227" y="378"/>
                    <a:pt x="227" y="378"/>
                  </a:cubicBezTo>
                  <a:cubicBezTo>
                    <a:pt x="226" y="376"/>
                    <a:pt x="226" y="376"/>
                    <a:pt x="226" y="376"/>
                  </a:cubicBezTo>
                  <a:cubicBezTo>
                    <a:pt x="226" y="372"/>
                    <a:pt x="226" y="372"/>
                    <a:pt x="226" y="372"/>
                  </a:cubicBezTo>
                  <a:cubicBezTo>
                    <a:pt x="227" y="373"/>
                    <a:pt x="227" y="373"/>
                    <a:pt x="227" y="373"/>
                  </a:cubicBezTo>
                  <a:close/>
                  <a:moveTo>
                    <a:pt x="227" y="380"/>
                  </a:moveTo>
                  <a:cubicBezTo>
                    <a:pt x="227" y="384"/>
                    <a:pt x="227" y="384"/>
                    <a:pt x="227" y="384"/>
                  </a:cubicBezTo>
                  <a:cubicBezTo>
                    <a:pt x="226" y="383"/>
                    <a:pt x="226" y="383"/>
                    <a:pt x="226" y="383"/>
                  </a:cubicBezTo>
                  <a:cubicBezTo>
                    <a:pt x="226" y="380"/>
                    <a:pt x="226" y="380"/>
                    <a:pt x="226" y="380"/>
                  </a:cubicBezTo>
                  <a:cubicBezTo>
                    <a:pt x="227" y="380"/>
                    <a:pt x="227" y="380"/>
                    <a:pt x="227" y="380"/>
                  </a:cubicBezTo>
                  <a:close/>
                  <a:moveTo>
                    <a:pt x="227" y="390"/>
                  </a:moveTo>
                  <a:cubicBezTo>
                    <a:pt x="227" y="397"/>
                    <a:pt x="227" y="397"/>
                    <a:pt x="227" y="397"/>
                  </a:cubicBezTo>
                  <a:cubicBezTo>
                    <a:pt x="227" y="397"/>
                    <a:pt x="227" y="397"/>
                    <a:pt x="227" y="397"/>
                  </a:cubicBezTo>
                  <a:cubicBezTo>
                    <a:pt x="226" y="401"/>
                    <a:pt x="226" y="401"/>
                    <a:pt x="226" y="401"/>
                  </a:cubicBezTo>
                  <a:cubicBezTo>
                    <a:pt x="226" y="391"/>
                    <a:pt x="226" y="391"/>
                    <a:pt x="226" y="391"/>
                  </a:cubicBezTo>
                  <a:cubicBezTo>
                    <a:pt x="227" y="390"/>
                    <a:pt x="227" y="390"/>
                    <a:pt x="227" y="390"/>
                  </a:cubicBezTo>
                  <a:close/>
                  <a:moveTo>
                    <a:pt x="227" y="402"/>
                  </a:moveTo>
                  <a:cubicBezTo>
                    <a:pt x="227" y="406"/>
                    <a:pt x="227" y="406"/>
                    <a:pt x="227" y="406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6" y="403"/>
                    <a:pt x="226" y="403"/>
                    <a:pt x="226" y="403"/>
                  </a:cubicBezTo>
                  <a:cubicBezTo>
                    <a:pt x="227" y="402"/>
                    <a:pt x="227" y="402"/>
                    <a:pt x="227" y="402"/>
                  </a:cubicBezTo>
                  <a:close/>
                  <a:moveTo>
                    <a:pt x="227" y="408"/>
                  </a:moveTo>
                  <a:cubicBezTo>
                    <a:pt x="227" y="412"/>
                    <a:pt x="227" y="412"/>
                    <a:pt x="227" y="412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16"/>
                    <a:pt x="227" y="416"/>
                    <a:pt x="227" y="416"/>
                  </a:cubicBezTo>
                  <a:cubicBezTo>
                    <a:pt x="226" y="417"/>
                    <a:pt x="226" y="417"/>
                    <a:pt x="226" y="417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7" y="408"/>
                    <a:pt x="227" y="408"/>
                    <a:pt x="227" y="408"/>
                  </a:cubicBezTo>
                  <a:close/>
                  <a:moveTo>
                    <a:pt x="227" y="419"/>
                  </a:moveTo>
                  <a:cubicBezTo>
                    <a:pt x="227" y="431"/>
                    <a:pt x="227" y="431"/>
                    <a:pt x="227" y="431"/>
                  </a:cubicBezTo>
                  <a:cubicBezTo>
                    <a:pt x="226" y="432"/>
                    <a:pt x="226" y="432"/>
                    <a:pt x="226" y="432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27" y="424"/>
                    <a:pt x="227" y="424"/>
                    <a:pt x="227" y="424"/>
                  </a:cubicBezTo>
                  <a:cubicBezTo>
                    <a:pt x="226" y="423"/>
                    <a:pt x="226" y="423"/>
                    <a:pt x="226" y="423"/>
                  </a:cubicBezTo>
                  <a:cubicBezTo>
                    <a:pt x="226" y="418"/>
                    <a:pt x="226" y="418"/>
                    <a:pt x="226" y="418"/>
                  </a:cubicBezTo>
                  <a:cubicBezTo>
                    <a:pt x="227" y="419"/>
                    <a:pt x="227" y="419"/>
                    <a:pt x="227" y="419"/>
                  </a:cubicBezTo>
                  <a:close/>
                  <a:moveTo>
                    <a:pt x="227" y="433"/>
                  </a:moveTo>
                  <a:cubicBezTo>
                    <a:pt x="227" y="454"/>
                    <a:pt x="227" y="454"/>
                    <a:pt x="227" y="454"/>
                  </a:cubicBezTo>
                  <a:cubicBezTo>
                    <a:pt x="227" y="457"/>
                    <a:pt x="227" y="457"/>
                    <a:pt x="227" y="457"/>
                  </a:cubicBezTo>
                  <a:cubicBezTo>
                    <a:pt x="227" y="457"/>
                    <a:pt x="227" y="457"/>
                    <a:pt x="227" y="457"/>
                  </a:cubicBezTo>
                  <a:cubicBezTo>
                    <a:pt x="227" y="460"/>
                    <a:pt x="227" y="460"/>
                    <a:pt x="227" y="460"/>
                  </a:cubicBezTo>
                  <a:cubicBezTo>
                    <a:pt x="227" y="460"/>
                    <a:pt x="227" y="460"/>
                    <a:pt x="227" y="460"/>
                  </a:cubicBezTo>
                  <a:cubicBezTo>
                    <a:pt x="226" y="467"/>
                    <a:pt x="226" y="467"/>
                    <a:pt x="226" y="467"/>
                  </a:cubicBezTo>
                  <a:cubicBezTo>
                    <a:pt x="227" y="465"/>
                    <a:pt x="227" y="465"/>
                    <a:pt x="227" y="465"/>
                  </a:cubicBezTo>
                  <a:cubicBezTo>
                    <a:pt x="227" y="473"/>
                    <a:pt x="227" y="473"/>
                    <a:pt x="227" y="473"/>
                  </a:cubicBezTo>
                  <a:cubicBezTo>
                    <a:pt x="227" y="473"/>
                    <a:pt x="227" y="473"/>
                    <a:pt x="227" y="473"/>
                  </a:cubicBezTo>
                  <a:cubicBezTo>
                    <a:pt x="227" y="473"/>
                    <a:pt x="227" y="473"/>
                    <a:pt x="227" y="473"/>
                  </a:cubicBezTo>
                  <a:cubicBezTo>
                    <a:pt x="227" y="485"/>
                    <a:pt x="227" y="485"/>
                    <a:pt x="227" y="485"/>
                  </a:cubicBezTo>
                  <a:cubicBezTo>
                    <a:pt x="227" y="484"/>
                    <a:pt x="227" y="483"/>
                    <a:pt x="226" y="483"/>
                  </a:cubicBezTo>
                  <a:cubicBezTo>
                    <a:pt x="226" y="440"/>
                    <a:pt x="226" y="440"/>
                    <a:pt x="226" y="440"/>
                  </a:cubicBezTo>
                  <a:cubicBezTo>
                    <a:pt x="227" y="438"/>
                    <a:pt x="227" y="438"/>
                    <a:pt x="227" y="438"/>
                  </a:cubicBezTo>
                  <a:cubicBezTo>
                    <a:pt x="226" y="438"/>
                    <a:pt x="226" y="438"/>
                    <a:pt x="226" y="438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3"/>
                    <a:pt x="227" y="433"/>
                    <a:pt x="227" y="433"/>
                  </a:cubicBezTo>
                  <a:close/>
                  <a:moveTo>
                    <a:pt x="227" y="485"/>
                  </a:moveTo>
                  <a:cubicBezTo>
                    <a:pt x="227" y="489"/>
                    <a:pt x="227" y="489"/>
                    <a:pt x="227" y="489"/>
                  </a:cubicBezTo>
                  <a:cubicBezTo>
                    <a:pt x="226" y="489"/>
                    <a:pt x="226" y="489"/>
                    <a:pt x="226" y="489"/>
                  </a:cubicBezTo>
                  <a:cubicBezTo>
                    <a:pt x="226" y="486"/>
                    <a:pt x="226" y="486"/>
                    <a:pt x="226" y="486"/>
                  </a:cubicBezTo>
                  <a:cubicBezTo>
                    <a:pt x="227" y="485"/>
                    <a:pt x="227" y="485"/>
                    <a:pt x="227" y="485"/>
                  </a:cubicBezTo>
                  <a:close/>
                  <a:moveTo>
                    <a:pt x="227" y="497"/>
                  </a:moveTo>
                  <a:cubicBezTo>
                    <a:pt x="227" y="500"/>
                    <a:pt x="227" y="500"/>
                    <a:pt x="227" y="500"/>
                  </a:cubicBezTo>
                  <a:cubicBezTo>
                    <a:pt x="226" y="500"/>
                    <a:pt x="226" y="500"/>
                    <a:pt x="226" y="500"/>
                  </a:cubicBezTo>
                  <a:cubicBezTo>
                    <a:pt x="226" y="497"/>
                    <a:pt x="226" y="497"/>
                    <a:pt x="226" y="497"/>
                  </a:cubicBezTo>
                  <a:cubicBezTo>
                    <a:pt x="227" y="497"/>
                    <a:pt x="227" y="497"/>
                    <a:pt x="227" y="497"/>
                  </a:cubicBezTo>
                  <a:close/>
                  <a:moveTo>
                    <a:pt x="227" y="504"/>
                  </a:moveTo>
                  <a:cubicBezTo>
                    <a:pt x="227" y="516"/>
                    <a:pt x="227" y="516"/>
                    <a:pt x="227" y="516"/>
                  </a:cubicBezTo>
                  <a:cubicBezTo>
                    <a:pt x="227" y="515"/>
                    <a:pt x="227" y="515"/>
                    <a:pt x="227" y="514"/>
                  </a:cubicBezTo>
                  <a:cubicBezTo>
                    <a:pt x="226" y="514"/>
                    <a:pt x="226" y="514"/>
                    <a:pt x="226" y="514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27" y="502"/>
                    <a:pt x="227" y="503"/>
                    <a:pt x="227" y="504"/>
                  </a:cubicBezTo>
                  <a:close/>
                  <a:moveTo>
                    <a:pt x="227" y="517"/>
                  </a:moveTo>
                  <a:cubicBezTo>
                    <a:pt x="227" y="520"/>
                    <a:pt x="227" y="520"/>
                    <a:pt x="227" y="520"/>
                  </a:cubicBezTo>
                  <a:cubicBezTo>
                    <a:pt x="226" y="520"/>
                    <a:pt x="226" y="520"/>
                    <a:pt x="226" y="520"/>
                  </a:cubicBezTo>
                  <a:cubicBezTo>
                    <a:pt x="226" y="517"/>
                    <a:pt x="226" y="517"/>
                    <a:pt x="226" y="517"/>
                  </a:cubicBezTo>
                  <a:cubicBezTo>
                    <a:pt x="227" y="517"/>
                    <a:pt x="227" y="517"/>
                    <a:pt x="227" y="517"/>
                  </a:cubicBezTo>
                  <a:close/>
                  <a:moveTo>
                    <a:pt x="227" y="523"/>
                  </a:moveTo>
                  <a:cubicBezTo>
                    <a:pt x="227" y="527"/>
                    <a:pt x="227" y="527"/>
                    <a:pt x="227" y="527"/>
                  </a:cubicBezTo>
                  <a:cubicBezTo>
                    <a:pt x="226" y="527"/>
                    <a:pt x="226" y="527"/>
                    <a:pt x="226" y="527"/>
                  </a:cubicBezTo>
                  <a:cubicBezTo>
                    <a:pt x="226" y="523"/>
                    <a:pt x="226" y="523"/>
                    <a:pt x="226" y="523"/>
                  </a:cubicBezTo>
                  <a:cubicBezTo>
                    <a:pt x="227" y="523"/>
                    <a:pt x="227" y="523"/>
                    <a:pt x="227" y="523"/>
                  </a:cubicBezTo>
                  <a:close/>
                  <a:moveTo>
                    <a:pt x="227" y="530"/>
                  </a:moveTo>
                  <a:cubicBezTo>
                    <a:pt x="227" y="533"/>
                    <a:pt x="227" y="533"/>
                    <a:pt x="227" y="533"/>
                  </a:cubicBezTo>
                  <a:cubicBezTo>
                    <a:pt x="226" y="533"/>
                    <a:pt x="226" y="533"/>
                    <a:pt x="226" y="533"/>
                  </a:cubicBezTo>
                  <a:cubicBezTo>
                    <a:pt x="226" y="529"/>
                    <a:pt x="226" y="529"/>
                    <a:pt x="226" y="529"/>
                  </a:cubicBezTo>
                  <a:cubicBezTo>
                    <a:pt x="227" y="530"/>
                    <a:pt x="227" y="530"/>
                    <a:pt x="227" y="530"/>
                  </a:cubicBezTo>
                  <a:close/>
                  <a:moveTo>
                    <a:pt x="227" y="536"/>
                  </a:moveTo>
                  <a:cubicBezTo>
                    <a:pt x="227" y="539"/>
                    <a:pt x="227" y="539"/>
                    <a:pt x="227" y="539"/>
                  </a:cubicBezTo>
                  <a:cubicBezTo>
                    <a:pt x="226" y="539"/>
                    <a:pt x="226" y="539"/>
                    <a:pt x="226" y="539"/>
                  </a:cubicBezTo>
                  <a:cubicBezTo>
                    <a:pt x="226" y="536"/>
                    <a:pt x="226" y="536"/>
                    <a:pt x="226" y="536"/>
                  </a:cubicBezTo>
                  <a:cubicBezTo>
                    <a:pt x="227" y="536"/>
                    <a:pt x="227" y="536"/>
                    <a:pt x="227" y="536"/>
                  </a:cubicBezTo>
                  <a:close/>
                  <a:moveTo>
                    <a:pt x="227" y="542"/>
                  </a:moveTo>
                  <a:cubicBezTo>
                    <a:pt x="227" y="545"/>
                    <a:pt x="227" y="545"/>
                    <a:pt x="227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2"/>
                    <a:pt x="226" y="542"/>
                    <a:pt x="226" y="542"/>
                  </a:cubicBezTo>
                  <a:cubicBezTo>
                    <a:pt x="227" y="542"/>
                    <a:pt x="227" y="542"/>
                    <a:pt x="227" y="542"/>
                  </a:cubicBezTo>
                  <a:close/>
                  <a:moveTo>
                    <a:pt x="227" y="548"/>
                  </a:moveTo>
                  <a:cubicBezTo>
                    <a:pt x="227" y="552"/>
                    <a:pt x="227" y="552"/>
                    <a:pt x="227" y="552"/>
                  </a:cubicBezTo>
                  <a:cubicBezTo>
                    <a:pt x="226" y="551"/>
                    <a:pt x="226" y="551"/>
                    <a:pt x="226" y="551"/>
                  </a:cubicBezTo>
                  <a:cubicBezTo>
                    <a:pt x="226" y="548"/>
                    <a:pt x="226" y="548"/>
                    <a:pt x="226" y="548"/>
                  </a:cubicBezTo>
                  <a:cubicBezTo>
                    <a:pt x="227" y="548"/>
                    <a:pt x="227" y="548"/>
                    <a:pt x="227" y="548"/>
                  </a:cubicBezTo>
                  <a:close/>
                  <a:moveTo>
                    <a:pt x="227" y="555"/>
                  </a:moveTo>
                  <a:cubicBezTo>
                    <a:pt x="227" y="558"/>
                    <a:pt x="227" y="558"/>
                    <a:pt x="227" y="558"/>
                  </a:cubicBezTo>
                  <a:cubicBezTo>
                    <a:pt x="226" y="558"/>
                    <a:pt x="226" y="558"/>
                    <a:pt x="226" y="558"/>
                  </a:cubicBezTo>
                  <a:cubicBezTo>
                    <a:pt x="226" y="554"/>
                    <a:pt x="226" y="554"/>
                    <a:pt x="226" y="554"/>
                  </a:cubicBezTo>
                  <a:cubicBezTo>
                    <a:pt x="227" y="555"/>
                    <a:pt x="227" y="555"/>
                    <a:pt x="227" y="555"/>
                  </a:cubicBezTo>
                  <a:close/>
                  <a:moveTo>
                    <a:pt x="227" y="561"/>
                  </a:moveTo>
                  <a:cubicBezTo>
                    <a:pt x="227" y="565"/>
                    <a:pt x="227" y="565"/>
                    <a:pt x="227" y="565"/>
                  </a:cubicBezTo>
                  <a:cubicBezTo>
                    <a:pt x="226" y="564"/>
                    <a:pt x="226" y="564"/>
                    <a:pt x="226" y="564"/>
                  </a:cubicBezTo>
                  <a:cubicBezTo>
                    <a:pt x="226" y="561"/>
                    <a:pt x="226" y="561"/>
                    <a:pt x="226" y="561"/>
                  </a:cubicBezTo>
                  <a:cubicBezTo>
                    <a:pt x="227" y="561"/>
                    <a:pt x="227" y="561"/>
                    <a:pt x="227" y="561"/>
                  </a:cubicBezTo>
                  <a:close/>
                  <a:moveTo>
                    <a:pt x="227" y="568"/>
                  </a:moveTo>
                  <a:cubicBezTo>
                    <a:pt x="227" y="572"/>
                    <a:pt x="227" y="572"/>
                    <a:pt x="227" y="572"/>
                  </a:cubicBezTo>
                  <a:cubicBezTo>
                    <a:pt x="226" y="571"/>
                    <a:pt x="226" y="571"/>
                    <a:pt x="226" y="571"/>
                  </a:cubicBezTo>
                  <a:cubicBezTo>
                    <a:pt x="226" y="567"/>
                    <a:pt x="226" y="567"/>
                    <a:pt x="226" y="567"/>
                  </a:cubicBezTo>
                  <a:cubicBezTo>
                    <a:pt x="227" y="568"/>
                    <a:pt x="227" y="568"/>
                    <a:pt x="227" y="568"/>
                  </a:cubicBezTo>
                  <a:close/>
                  <a:moveTo>
                    <a:pt x="227" y="575"/>
                  </a:moveTo>
                  <a:cubicBezTo>
                    <a:pt x="227" y="594"/>
                    <a:pt x="227" y="594"/>
                    <a:pt x="227" y="594"/>
                  </a:cubicBezTo>
                  <a:cubicBezTo>
                    <a:pt x="226" y="598"/>
                    <a:pt x="226" y="598"/>
                    <a:pt x="226" y="598"/>
                  </a:cubicBezTo>
                  <a:cubicBezTo>
                    <a:pt x="226" y="582"/>
                    <a:pt x="226" y="582"/>
                    <a:pt x="226" y="582"/>
                  </a:cubicBezTo>
                  <a:cubicBezTo>
                    <a:pt x="226" y="582"/>
                    <a:pt x="226" y="582"/>
                    <a:pt x="226" y="582"/>
                  </a:cubicBezTo>
                  <a:cubicBezTo>
                    <a:pt x="227" y="581"/>
                    <a:pt x="227" y="580"/>
                    <a:pt x="227" y="579"/>
                  </a:cubicBezTo>
                  <a:cubicBezTo>
                    <a:pt x="226" y="579"/>
                    <a:pt x="226" y="579"/>
                    <a:pt x="226" y="579"/>
                  </a:cubicBezTo>
                  <a:cubicBezTo>
                    <a:pt x="226" y="575"/>
                    <a:pt x="226" y="575"/>
                    <a:pt x="226" y="575"/>
                  </a:cubicBezTo>
                  <a:cubicBezTo>
                    <a:pt x="227" y="575"/>
                    <a:pt x="227" y="575"/>
                    <a:pt x="227" y="575"/>
                  </a:cubicBezTo>
                  <a:close/>
                  <a:moveTo>
                    <a:pt x="227" y="605"/>
                  </a:moveTo>
                  <a:cubicBezTo>
                    <a:pt x="227" y="608"/>
                    <a:pt x="227" y="608"/>
                    <a:pt x="227" y="608"/>
                  </a:cubicBezTo>
                  <a:cubicBezTo>
                    <a:pt x="226" y="608"/>
                    <a:pt x="226" y="608"/>
                    <a:pt x="226" y="608"/>
                  </a:cubicBezTo>
                  <a:cubicBezTo>
                    <a:pt x="226" y="605"/>
                    <a:pt x="226" y="605"/>
                    <a:pt x="226" y="605"/>
                  </a:cubicBezTo>
                  <a:cubicBezTo>
                    <a:pt x="227" y="605"/>
                    <a:pt x="227" y="605"/>
                    <a:pt x="227" y="605"/>
                  </a:cubicBezTo>
                  <a:close/>
                  <a:moveTo>
                    <a:pt x="227" y="609"/>
                  </a:moveTo>
                  <a:cubicBezTo>
                    <a:pt x="227" y="659"/>
                    <a:pt x="227" y="659"/>
                    <a:pt x="227" y="659"/>
                  </a:cubicBezTo>
                  <a:cubicBezTo>
                    <a:pt x="226" y="658"/>
                    <a:pt x="226" y="658"/>
                    <a:pt x="226" y="658"/>
                  </a:cubicBezTo>
                  <a:cubicBezTo>
                    <a:pt x="226" y="608"/>
                    <a:pt x="226" y="608"/>
                    <a:pt x="226" y="608"/>
                  </a:cubicBezTo>
                  <a:lnTo>
                    <a:pt x="227" y="609"/>
                  </a:lnTo>
                  <a:close/>
                  <a:moveTo>
                    <a:pt x="226" y="338"/>
                  </a:moveTo>
                  <a:cubicBezTo>
                    <a:pt x="226" y="342"/>
                    <a:pt x="226" y="342"/>
                    <a:pt x="226" y="342"/>
                  </a:cubicBezTo>
                  <a:cubicBezTo>
                    <a:pt x="225" y="342"/>
                    <a:pt x="225" y="342"/>
                    <a:pt x="225" y="342"/>
                  </a:cubicBezTo>
                  <a:cubicBezTo>
                    <a:pt x="225" y="339"/>
                    <a:pt x="225" y="339"/>
                    <a:pt x="225" y="339"/>
                  </a:cubicBezTo>
                  <a:cubicBezTo>
                    <a:pt x="226" y="338"/>
                    <a:pt x="226" y="338"/>
                    <a:pt x="226" y="338"/>
                  </a:cubicBezTo>
                  <a:close/>
                  <a:moveTo>
                    <a:pt x="226" y="355"/>
                  </a:moveTo>
                  <a:cubicBezTo>
                    <a:pt x="226" y="359"/>
                    <a:pt x="226" y="359"/>
                    <a:pt x="226" y="359"/>
                  </a:cubicBezTo>
                  <a:cubicBezTo>
                    <a:pt x="225" y="358"/>
                    <a:pt x="225" y="358"/>
                    <a:pt x="225" y="358"/>
                  </a:cubicBezTo>
                  <a:cubicBezTo>
                    <a:pt x="225" y="355"/>
                    <a:pt x="225" y="355"/>
                    <a:pt x="225" y="355"/>
                  </a:cubicBezTo>
                  <a:cubicBezTo>
                    <a:pt x="226" y="355"/>
                    <a:pt x="226" y="355"/>
                    <a:pt x="226" y="355"/>
                  </a:cubicBezTo>
                  <a:close/>
                  <a:moveTo>
                    <a:pt x="226" y="372"/>
                  </a:moveTo>
                  <a:cubicBezTo>
                    <a:pt x="226" y="376"/>
                    <a:pt x="226" y="376"/>
                    <a:pt x="226" y="376"/>
                  </a:cubicBezTo>
                  <a:cubicBezTo>
                    <a:pt x="225" y="375"/>
                    <a:pt x="225" y="375"/>
                    <a:pt x="225" y="375"/>
                  </a:cubicBezTo>
                  <a:cubicBezTo>
                    <a:pt x="225" y="370"/>
                    <a:pt x="225" y="370"/>
                    <a:pt x="225" y="370"/>
                  </a:cubicBezTo>
                  <a:cubicBezTo>
                    <a:pt x="226" y="372"/>
                    <a:pt x="226" y="372"/>
                    <a:pt x="226" y="372"/>
                  </a:cubicBezTo>
                  <a:close/>
                  <a:moveTo>
                    <a:pt x="226" y="380"/>
                  </a:moveTo>
                  <a:cubicBezTo>
                    <a:pt x="226" y="383"/>
                    <a:pt x="226" y="383"/>
                    <a:pt x="226" y="383"/>
                  </a:cubicBezTo>
                  <a:cubicBezTo>
                    <a:pt x="225" y="383"/>
                    <a:pt x="225" y="383"/>
                    <a:pt x="225" y="383"/>
                  </a:cubicBezTo>
                  <a:cubicBezTo>
                    <a:pt x="225" y="379"/>
                    <a:pt x="225" y="379"/>
                    <a:pt x="225" y="379"/>
                  </a:cubicBezTo>
                  <a:cubicBezTo>
                    <a:pt x="226" y="380"/>
                    <a:pt x="226" y="380"/>
                    <a:pt x="226" y="380"/>
                  </a:cubicBezTo>
                  <a:close/>
                  <a:moveTo>
                    <a:pt x="226" y="391"/>
                  </a:moveTo>
                  <a:cubicBezTo>
                    <a:pt x="226" y="401"/>
                    <a:pt x="226" y="401"/>
                    <a:pt x="226" y="401"/>
                  </a:cubicBezTo>
                  <a:cubicBezTo>
                    <a:pt x="226" y="403"/>
                    <a:pt x="226" y="403"/>
                    <a:pt x="226" y="403"/>
                  </a:cubicBezTo>
                  <a:cubicBezTo>
                    <a:pt x="226" y="403"/>
                    <a:pt x="226" y="403"/>
                    <a:pt x="226" y="403"/>
                  </a:cubicBezTo>
                  <a:cubicBezTo>
                    <a:pt x="226" y="406"/>
                    <a:pt x="226" y="406"/>
                    <a:pt x="226" y="406"/>
                  </a:cubicBezTo>
                  <a:cubicBezTo>
                    <a:pt x="225" y="406"/>
                    <a:pt x="225" y="406"/>
                    <a:pt x="225" y="406"/>
                  </a:cubicBezTo>
                  <a:cubicBezTo>
                    <a:pt x="225" y="408"/>
                    <a:pt x="225" y="408"/>
                    <a:pt x="225" y="408"/>
                  </a:cubicBezTo>
                  <a:cubicBezTo>
                    <a:pt x="225" y="390"/>
                    <a:pt x="225" y="390"/>
                    <a:pt x="225" y="390"/>
                  </a:cubicBezTo>
                  <a:cubicBezTo>
                    <a:pt x="226" y="391"/>
                    <a:pt x="226" y="391"/>
                    <a:pt x="226" y="391"/>
                  </a:cubicBezTo>
                  <a:cubicBezTo>
                    <a:pt x="226" y="391"/>
                    <a:pt x="226" y="391"/>
                    <a:pt x="226" y="391"/>
                  </a:cubicBezTo>
                  <a:close/>
                  <a:moveTo>
                    <a:pt x="226" y="409"/>
                  </a:moveTo>
                  <a:cubicBezTo>
                    <a:pt x="226" y="417"/>
                    <a:pt x="226" y="417"/>
                    <a:pt x="226" y="417"/>
                  </a:cubicBezTo>
                  <a:cubicBezTo>
                    <a:pt x="225" y="417"/>
                    <a:pt x="225" y="417"/>
                    <a:pt x="225" y="417"/>
                  </a:cubicBezTo>
                  <a:cubicBezTo>
                    <a:pt x="226" y="418"/>
                    <a:pt x="226" y="418"/>
                    <a:pt x="226" y="418"/>
                  </a:cubicBezTo>
                  <a:cubicBezTo>
                    <a:pt x="226" y="423"/>
                    <a:pt x="226" y="423"/>
                    <a:pt x="226" y="423"/>
                  </a:cubicBezTo>
                  <a:cubicBezTo>
                    <a:pt x="225" y="421"/>
                    <a:pt x="225" y="421"/>
                    <a:pt x="225" y="421"/>
                  </a:cubicBezTo>
                  <a:cubicBezTo>
                    <a:pt x="225" y="410"/>
                    <a:pt x="225" y="410"/>
                    <a:pt x="225" y="410"/>
                  </a:cubicBezTo>
                  <a:cubicBezTo>
                    <a:pt x="226" y="409"/>
                    <a:pt x="226" y="409"/>
                    <a:pt x="226" y="409"/>
                  </a:cubicBezTo>
                  <a:close/>
                  <a:moveTo>
                    <a:pt x="226" y="424"/>
                  </a:moveTo>
                  <a:cubicBezTo>
                    <a:pt x="226" y="432"/>
                    <a:pt x="226" y="432"/>
                    <a:pt x="226" y="432"/>
                  </a:cubicBezTo>
                  <a:cubicBezTo>
                    <a:pt x="225" y="433"/>
                    <a:pt x="225" y="433"/>
                    <a:pt x="225" y="433"/>
                  </a:cubicBezTo>
                  <a:cubicBezTo>
                    <a:pt x="225" y="429"/>
                    <a:pt x="225" y="429"/>
                    <a:pt x="225" y="429"/>
                  </a:cubicBezTo>
                  <a:cubicBezTo>
                    <a:pt x="226" y="428"/>
                    <a:pt x="226" y="428"/>
                    <a:pt x="226" y="428"/>
                  </a:cubicBezTo>
                  <a:cubicBezTo>
                    <a:pt x="225" y="428"/>
                    <a:pt x="225" y="428"/>
                    <a:pt x="225" y="428"/>
                  </a:cubicBezTo>
                  <a:cubicBezTo>
                    <a:pt x="225" y="424"/>
                    <a:pt x="225" y="424"/>
                    <a:pt x="225" y="424"/>
                  </a:cubicBezTo>
                  <a:cubicBezTo>
                    <a:pt x="226" y="424"/>
                    <a:pt x="226" y="424"/>
                    <a:pt x="226" y="424"/>
                  </a:cubicBezTo>
                  <a:close/>
                  <a:moveTo>
                    <a:pt x="226" y="435"/>
                  </a:moveTo>
                  <a:cubicBezTo>
                    <a:pt x="226" y="438"/>
                    <a:pt x="226" y="438"/>
                    <a:pt x="226" y="438"/>
                  </a:cubicBezTo>
                  <a:cubicBezTo>
                    <a:pt x="225" y="439"/>
                    <a:pt x="225" y="439"/>
                    <a:pt x="225" y="439"/>
                  </a:cubicBezTo>
                  <a:cubicBezTo>
                    <a:pt x="225" y="435"/>
                    <a:pt x="225" y="435"/>
                    <a:pt x="225" y="435"/>
                  </a:cubicBezTo>
                  <a:cubicBezTo>
                    <a:pt x="226" y="435"/>
                    <a:pt x="226" y="435"/>
                    <a:pt x="226" y="435"/>
                  </a:cubicBezTo>
                  <a:close/>
                  <a:moveTo>
                    <a:pt x="226" y="440"/>
                  </a:moveTo>
                  <a:cubicBezTo>
                    <a:pt x="226" y="483"/>
                    <a:pt x="226" y="483"/>
                    <a:pt x="226" y="483"/>
                  </a:cubicBezTo>
                  <a:cubicBezTo>
                    <a:pt x="226" y="482"/>
                    <a:pt x="225" y="481"/>
                    <a:pt x="225" y="480"/>
                  </a:cubicBezTo>
                  <a:cubicBezTo>
                    <a:pt x="225" y="444"/>
                    <a:pt x="225" y="444"/>
                    <a:pt x="225" y="444"/>
                  </a:cubicBezTo>
                  <a:cubicBezTo>
                    <a:pt x="225" y="444"/>
                    <a:pt x="225" y="444"/>
                    <a:pt x="225" y="444"/>
                  </a:cubicBezTo>
                  <a:cubicBezTo>
                    <a:pt x="226" y="440"/>
                    <a:pt x="226" y="440"/>
                    <a:pt x="226" y="440"/>
                  </a:cubicBezTo>
                  <a:close/>
                  <a:moveTo>
                    <a:pt x="226" y="486"/>
                  </a:moveTo>
                  <a:cubicBezTo>
                    <a:pt x="226" y="489"/>
                    <a:pt x="226" y="489"/>
                    <a:pt x="226" y="489"/>
                  </a:cubicBezTo>
                  <a:cubicBezTo>
                    <a:pt x="225" y="490"/>
                    <a:pt x="225" y="490"/>
                    <a:pt x="225" y="490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226" y="486"/>
                    <a:pt x="226" y="486"/>
                    <a:pt x="226" y="486"/>
                  </a:cubicBezTo>
                  <a:close/>
                  <a:moveTo>
                    <a:pt x="226" y="497"/>
                  </a:moveTo>
                  <a:cubicBezTo>
                    <a:pt x="226" y="500"/>
                    <a:pt x="226" y="500"/>
                    <a:pt x="226" y="500"/>
                  </a:cubicBezTo>
                  <a:cubicBezTo>
                    <a:pt x="226" y="500"/>
                    <a:pt x="226" y="500"/>
                    <a:pt x="226" y="500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26" y="514"/>
                    <a:pt x="226" y="514"/>
                    <a:pt x="226" y="514"/>
                  </a:cubicBezTo>
                  <a:cubicBezTo>
                    <a:pt x="225" y="514"/>
                    <a:pt x="225" y="514"/>
                    <a:pt x="225" y="514"/>
                  </a:cubicBezTo>
                  <a:cubicBezTo>
                    <a:pt x="225" y="511"/>
                    <a:pt x="225" y="511"/>
                    <a:pt x="225" y="511"/>
                  </a:cubicBezTo>
                  <a:cubicBezTo>
                    <a:pt x="226" y="510"/>
                    <a:pt x="226" y="510"/>
                    <a:pt x="226" y="510"/>
                  </a:cubicBezTo>
                  <a:cubicBezTo>
                    <a:pt x="226" y="509"/>
                    <a:pt x="225" y="508"/>
                    <a:pt x="225" y="507"/>
                  </a:cubicBezTo>
                  <a:cubicBezTo>
                    <a:pt x="225" y="507"/>
                    <a:pt x="225" y="507"/>
                    <a:pt x="225" y="507"/>
                  </a:cubicBezTo>
                  <a:cubicBezTo>
                    <a:pt x="225" y="497"/>
                    <a:pt x="225" y="497"/>
                    <a:pt x="225" y="497"/>
                  </a:cubicBezTo>
                  <a:cubicBezTo>
                    <a:pt x="225" y="497"/>
                    <a:pt x="225" y="497"/>
                    <a:pt x="225" y="497"/>
                  </a:cubicBezTo>
                  <a:cubicBezTo>
                    <a:pt x="226" y="497"/>
                    <a:pt x="226" y="497"/>
                    <a:pt x="226" y="497"/>
                  </a:cubicBezTo>
                  <a:close/>
                  <a:moveTo>
                    <a:pt x="226" y="517"/>
                  </a:moveTo>
                  <a:cubicBezTo>
                    <a:pt x="226" y="520"/>
                    <a:pt x="226" y="520"/>
                    <a:pt x="226" y="520"/>
                  </a:cubicBezTo>
                  <a:cubicBezTo>
                    <a:pt x="225" y="520"/>
                    <a:pt x="225" y="520"/>
                    <a:pt x="225" y="520"/>
                  </a:cubicBezTo>
                  <a:cubicBezTo>
                    <a:pt x="225" y="517"/>
                    <a:pt x="225" y="517"/>
                    <a:pt x="225" y="517"/>
                  </a:cubicBezTo>
                  <a:cubicBezTo>
                    <a:pt x="226" y="517"/>
                    <a:pt x="226" y="517"/>
                    <a:pt x="226" y="517"/>
                  </a:cubicBezTo>
                  <a:close/>
                  <a:moveTo>
                    <a:pt x="226" y="523"/>
                  </a:moveTo>
                  <a:cubicBezTo>
                    <a:pt x="226" y="527"/>
                    <a:pt x="226" y="527"/>
                    <a:pt x="226" y="527"/>
                  </a:cubicBezTo>
                  <a:cubicBezTo>
                    <a:pt x="225" y="527"/>
                    <a:pt x="225" y="527"/>
                    <a:pt x="225" y="527"/>
                  </a:cubicBezTo>
                  <a:cubicBezTo>
                    <a:pt x="225" y="523"/>
                    <a:pt x="225" y="523"/>
                    <a:pt x="225" y="523"/>
                  </a:cubicBezTo>
                  <a:cubicBezTo>
                    <a:pt x="226" y="523"/>
                    <a:pt x="226" y="523"/>
                    <a:pt x="226" y="523"/>
                  </a:cubicBezTo>
                  <a:close/>
                  <a:moveTo>
                    <a:pt x="226" y="529"/>
                  </a:moveTo>
                  <a:cubicBezTo>
                    <a:pt x="226" y="533"/>
                    <a:pt x="226" y="533"/>
                    <a:pt x="226" y="533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5" y="529"/>
                    <a:pt x="225" y="529"/>
                    <a:pt x="225" y="529"/>
                  </a:cubicBezTo>
                  <a:cubicBezTo>
                    <a:pt x="226" y="529"/>
                    <a:pt x="226" y="529"/>
                    <a:pt x="226" y="529"/>
                  </a:cubicBezTo>
                  <a:close/>
                  <a:moveTo>
                    <a:pt x="226" y="536"/>
                  </a:moveTo>
                  <a:cubicBezTo>
                    <a:pt x="226" y="539"/>
                    <a:pt x="226" y="539"/>
                    <a:pt x="226" y="539"/>
                  </a:cubicBezTo>
                  <a:cubicBezTo>
                    <a:pt x="225" y="539"/>
                    <a:pt x="225" y="539"/>
                    <a:pt x="225" y="539"/>
                  </a:cubicBezTo>
                  <a:cubicBezTo>
                    <a:pt x="225" y="535"/>
                    <a:pt x="225" y="535"/>
                    <a:pt x="225" y="535"/>
                  </a:cubicBezTo>
                  <a:cubicBezTo>
                    <a:pt x="226" y="536"/>
                    <a:pt x="226" y="536"/>
                    <a:pt x="226" y="536"/>
                  </a:cubicBezTo>
                  <a:close/>
                  <a:moveTo>
                    <a:pt x="226" y="542"/>
                  </a:moveTo>
                  <a:cubicBezTo>
                    <a:pt x="226" y="545"/>
                    <a:pt x="226" y="545"/>
                    <a:pt x="226" y="545"/>
                  </a:cubicBezTo>
                  <a:cubicBezTo>
                    <a:pt x="225" y="545"/>
                    <a:pt x="225" y="545"/>
                    <a:pt x="225" y="545"/>
                  </a:cubicBezTo>
                  <a:cubicBezTo>
                    <a:pt x="225" y="541"/>
                    <a:pt x="225" y="541"/>
                    <a:pt x="225" y="541"/>
                  </a:cubicBezTo>
                  <a:cubicBezTo>
                    <a:pt x="226" y="542"/>
                    <a:pt x="226" y="542"/>
                    <a:pt x="226" y="542"/>
                  </a:cubicBezTo>
                  <a:close/>
                  <a:moveTo>
                    <a:pt x="226" y="548"/>
                  </a:moveTo>
                  <a:cubicBezTo>
                    <a:pt x="226" y="551"/>
                    <a:pt x="226" y="551"/>
                    <a:pt x="226" y="551"/>
                  </a:cubicBezTo>
                  <a:cubicBezTo>
                    <a:pt x="225" y="551"/>
                    <a:pt x="225" y="551"/>
                    <a:pt x="225" y="551"/>
                  </a:cubicBezTo>
                  <a:cubicBezTo>
                    <a:pt x="225" y="547"/>
                    <a:pt x="225" y="547"/>
                    <a:pt x="225" y="547"/>
                  </a:cubicBezTo>
                  <a:cubicBezTo>
                    <a:pt x="226" y="548"/>
                    <a:pt x="226" y="548"/>
                    <a:pt x="226" y="548"/>
                  </a:cubicBezTo>
                  <a:close/>
                  <a:moveTo>
                    <a:pt x="226" y="554"/>
                  </a:moveTo>
                  <a:cubicBezTo>
                    <a:pt x="226" y="558"/>
                    <a:pt x="226" y="558"/>
                    <a:pt x="226" y="558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5" y="554"/>
                    <a:pt x="225" y="554"/>
                    <a:pt x="225" y="554"/>
                  </a:cubicBezTo>
                  <a:cubicBezTo>
                    <a:pt x="226" y="554"/>
                    <a:pt x="226" y="554"/>
                    <a:pt x="226" y="554"/>
                  </a:cubicBezTo>
                  <a:close/>
                  <a:moveTo>
                    <a:pt x="226" y="561"/>
                  </a:moveTo>
                  <a:cubicBezTo>
                    <a:pt x="226" y="564"/>
                    <a:pt x="226" y="564"/>
                    <a:pt x="226" y="564"/>
                  </a:cubicBezTo>
                  <a:cubicBezTo>
                    <a:pt x="225" y="564"/>
                    <a:pt x="225" y="564"/>
                    <a:pt x="225" y="564"/>
                  </a:cubicBezTo>
                  <a:cubicBezTo>
                    <a:pt x="225" y="560"/>
                    <a:pt x="225" y="560"/>
                    <a:pt x="225" y="560"/>
                  </a:cubicBezTo>
                  <a:cubicBezTo>
                    <a:pt x="226" y="561"/>
                    <a:pt x="226" y="561"/>
                    <a:pt x="226" y="561"/>
                  </a:cubicBezTo>
                  <a:close/>
                  <a:moveTo>
                    <a:pt x="226" y="567"/>
                  </a:moveTo>
                  <a:cubicBezTo>
                    <a:pt x="226" y="571"/>
                    <a:pt x="226" y="571"/>
                    <a:pt x="226" y="571"/>
                  </a:cubicBezTo>
                  <a:cubicBezTo>
                    <a:pt x="225" y="570"/>
                    <a:pt x="225" y="570"/>
                    <a:pt x="225" y="570"/>
                  </a:cubicBezTo>
                  <a:cubicBezTo>
                    <a:pt x="225" y="567"/>
                    <a:pt x="225" y="567"/>
                    <a:pt x="225" y="567"/>
                  </a:cubicBezTo>
                  <a:cubicBezTo>
                    <a:pt x="226" y="567"/>
                    <a:pt x="226" y="567"/>
                    <a:pt x="226" y="567"/>
                  </a:cubicBezTo>
                  <a:close/>
                  <a:moveTo>
                    <a:pt x="226" y="575"/>
                  </a:moveTo>
                  <a:cubicBezTo>
                    <a:pt x="226" y="579"/>
                    <a:pt x="226" y="579"/>
                    <a:pt x="226" y="579"/>
                  </a:cubicBezTo>
                  <a:cubicBezTo>
                    <a:pt x="225" y="578"/>
                    <a:pt x="225" y="578"/>
                    <a:pt x="225" y="578"/>
                  </a:cubicBezTo>
                  <a:cubicBezTo>
                    <a:pt x="225" y="574"/>
                    <a:pt x="225" y="574"/>
                    <a:pt x="225" y="574"/>
                  </a:cubicBezTo>
                  <a:cubicBezTo>
                    <a:pt x="226" y="575"/>
                    <a:pt x="226" y="575"/>
                    <a:pt x="226" y="575"/>
                  </a:cubicBezTo>
                  <a:close/>
                  <a:moveTo>
                    <a:pt x="226" y="582"/>
                  </a:moveTo>
                  <a:cubicBezTo>
                    <a:pt x="226" y="598"/>
                    <a:pt x="226" y="598"/>
                    <a:pt x="226" y="598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5" y="589"/>
                    <a:pt x="225" y="589"/>
                    <a:pt x="225" y="589"/>
                  </a:cubicBezTo>
                  <a:cubicBezTo>
                    <a:pt x="225" y="588"/>
                    <a:pt x="225" y="587"/>
                    <a:pt x="226" y="586"/>
                  </a:cubicBezTo>
                  <a:cubicBezTo>
                    <a:pt x="225" y="585"/>
                    <a:pt x="225" y="585"/>
                    <a:pt x="225" y="585"/>
                  </a:cubicBezTo>
                  <a:cubicBezTo>
                    <a:pt x="225" y="581"/>
                    <a:pt x="225" y="581"/>
                    <a:pt x="225" y="581"/>
                  </a:cubicBezTo>
                  <a:cubicBezTo>
                    <a:pt x="226" y="582"/>
                    <a:pt x="226" y="582"/>
                    <a:pt x="226" y="582"/>
                  </a:cubicBezTo>
                  <a:close/>
                  <a:moveTo>
                    <a:pt x="226" y="605"/>
                  </a:moveTo>
                  <a:cubicBezTo>
                    <a:pt x="226" y="608"/>
                    <a:pt x="226" y="608"/>
                    <a:pt x="226" y="608"/>
                  </a:cubicBezTo>
                  <a:cubicBezTo>
                    <a:pt x="226" y="608"/>
                    <a:pt x="226" y="608"/>
                    <a:pt x="226" y="608"/>
                  </a:cubicBezTo>
                  <a:cubicBezTo>
                    <a:pt x="226" y="608"/>
                    <a:pt x="226" y="608"/>
                    <a:pt x="226" y="608"/>
                  </a:cubicBezTo>
                  <a:cubicBezTo>
                    <a:pt x="226" y="658"/>
                    <a:pt x="226" y="658"/>
                    <a:pt x="226" y="658"/>
                  </a:cubicBezTo>
                  <a:cubicBezTo>
                    <a:pt x="225" y="656"/>
                    <a:pt x="225" y="656"/>
                    <a:pt x="225" y="656"/>
                  </a:cubicBezTo>
                  <a:cubicBezTo>
                    <a:pt x="225" y="605"/>
                    <a:pt x="225" y="605"/>
                    <a:pt x="225" y="605"/>
                  </a:cubicBezTo>
                  <a:lnTo>
                    <a:pt x="226" y="605"/>
                  </a:lnTo>
                  <a:close/>
                  <a:moveTo>
                    <a:pt x="225" y="339"/>
                  </a:moveTo>
                  <a:cubicBezTo>
                    <a:pt x="225" y="342"/>
                    <a:pt x="225" y="342"/>
                    <a:pt x="225" y="342"/>
                  </a:cubicBezTo>
                  <a:cubicBezTo>
                    <a:pt x="224" y="343"/>
                    <a:pt x="224" y="343"/>
                    <a:pt x="224" y="343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25" y="339"/>
                    <a:pt x="225" y="339"/>
                    <a:pt x="225" y="339"/>
                  </a:cubicBezTo>
                  <a:close/>
                  <a:moveTo>
                    <a:pt x="225" y="355"/>
                  </a:moveTo>
                  <a:cubicBezTo>
                    <a:pt x="225" y="358"/>
                    <a:pt x="225" y="358"/>
                    <a:pt x="225" y="358"/>
                  </a:cubicBezTo>
                  <a:cubicBezTo>
                    <a:pt x="224" y="358"/>
                    <a:pt x="224" y="358"/>
                    <a:pt x="224" y="358"/>
                  </a:cubicBezTo>
                  <a:cubicBezTo>
                    <a:pt x="224" y="355"/>
                    <a:pt x="224" y="355"/>
                    <a:pt x="224" y="355"/>
                  </a:cubicBezTo>
                  <a:cubicBezTo>
                    <a:pt x="225" y="355"/>
                    <a:pt x="225" y="355"/>
                    <a:pt x="225" y="355"/>
                  </a:cubicBezTo>
                  <a:close/>
                  <a:moveTo>
                    <a:pt x="225" y="370"/>
                  </a:moveTo>
                  <a:cubicBezTo>
                    <a:pt x="225" y="375"/>
                    <a:pt x="225" y="375"/>
                    <a:pt x="225" y="375"/>
                  </a:cubicBezTo>
                  <a:cubicBezTo>
                    <a:pt x="224" y="374"/>
                    <a:pt x="224" y="374"/>
                    <a:pt x="224" y="374"/>
                  </a:cubicBezTo>
                  <a:cubicBezTo>
                    <a:pt x="224" y="369"/>
                    <a:pt x="224" y="369"/>
                    <a:pt x="224" y="369"/>
                  </a:cubicBezTo>
                  <a:cubicBezTo>
                    <a:pt x="225" y="370"/>
                    <a:pt x="225" y="370"/>
                    <a:pt x="225" y="370"/>
                  </a:cubicBezTo>
                  <a:close/>
                  <a:moveTo>
                    <a:pt x="225" y="379"/>
                  </a:moveTo>
                  <a:cubicBezTo>
                    <a:pt x="225" y="383"/>
                    <a:pt x="225" y="383"/>
                    <a:pt x="225" y="383"/>
                  </a:cubicBezTo>
                  <a:cubicBezTo>
                    <a:pt x="224" y="382"/>
                    <a:pt x="224" y="382"/>
                    <a:pt x="224" y="382"/>
                  </a:cubicBezTo>
                  <a:cubicBezTo>
                    <a:pt x="224" y="379"/>
                    <a:pt x="224" y="379"/>
                    <a:pt x="224" y="379"/>
                  </a:cubicBezTo>
                  <a:cubicBezTo>
                    <a:pt x="225" y="379"/>
                    <a:pt x="225" y="379"/>
                    <a:pt x="225" y="379"/>
                  </a:cubicBezTo>
                  <a:close/>
                  <a:moveTo>
                    <a:pt x="225" y="390"/>
                  </a:moveTo>
                  <a:cubicBezTo>
                    <a:pt x="225" y="408"/>
                    <a:pt x="225" y="408"/>
                    <a:pt x="225" y="408"/>
                  </a:cubicBezTo>
                  <a:cubicBezTo>
                    <a:pt x="224" y="411"/>
                    <a:pt x="224" y="411"/>
                    <a:pt x="224" y="411"/>
                  </a:cubicBezTo>
                  <a:cubicBezTo>
                    <a:pt x="225" y="410"/>
                    <a:pt x="225" y="410"/>
                    <a:pt x="225" y="410"/>
                  </a:cubicBezTo>
                  <a:cubicBezTo>
                    <a:pt x="225" y="421"/>
                    <a:pt x="225" y="421"/>
                    <a:pt x="225" y="421"/>
                  </a:cubicBezTo>
                  <a:cubicBezTo>
                    <a:pt x="224" y="420"/>
                    <a:pt x="224" y="420"/>
                    <a:pt x="224" y="420"/>
                  </a:cubicBezTo>
                  <a:cubicBezTo>
                    <a:pt x="224" y="388"/>
                    <a:pt x="224" y="388"/>
                    <a:pt x="224" y="388"/>
                  </a:cubicBezTo>
                  <a:cubicBezTo>
                    <a:pt x="225" y="390"/>
                    <a:pt x="225" y="390"/>
                    <a:pt x="225" y="390"/>
                  </a:cubicBezTo>
                  <a:close/>
                  <a:moveTo>
                    <a:pt x="225" y="424"/>
                  </a:moveTo>
                  <a:cubicBezTo>
                    <a:pt x="225" y="428"/>
                    <a:pt x="225" y="428"/>
                    <a:pt x="225" y="428"/>
                  </a:cubicBezTo>
                  <a:cubicBezTo>
                    <a:pt x="224" y="428"/>
                    <a:pt x="224" y="428"/>
                    <a:pt x="224" y="428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5" y="424"/>
                    <a:pt x="225" y="424"/>
                    <a:pt x="225" y="424"/>
                  </a:cubicBezTo>
                  <a:close/>
                  <a:moveTo>
                    <a:pt x="225" y="429"/>
                  </a:moveTo>
                  <a:cubicBezTo>
                    <a:pt x="225" y="433"/>
                    <a:pt x="225" y="433"/>
                    <a:pt x="225" y="433"/>
                  </a:cubicBezTo>
                  <a:cubicBezTo>
                    <a:pt x="224" y="434"/>
                    <a:pt x="224" y="434"/>
                    <a:pt x="224" y="434"/>
                  </a:cubicBezTo>
                  <a:cubicBezTo>
                    <a:pt x="224" y="430"/>
                    <a:pt x="224" y="430"/>
                    <a:pt x="224" y="430"/>
                  </a:cubicBezTo>
                  <a:cubicBezTo>
                    <a:pt x="225" y="429"/>
                    <a:pt x="225" y="429"/>
                    <a:pt x="225" y="429"/>
                  </a:cubicBezTo>
                  <a:close/>
                  <a:moveTo>
                    <a:pt x="225" y="435"/>
                  </a:moveTo>
                  <a:cubicBezTo>
                    <a:pt x="225" y="439"/>
                    <a:pt x="225" y="439"/>
                    <a:pt x="225" y="439"/>
                  </a:cubicBezTo>
                  <a:cubicBezTo>
                    <a:pt x="224" y="439"/>
                    <a:pt x="224" y="439"/>
                    <a:pt x="224" y="439"/>
                  </a:cubicBezTo>
                  <a:cubicBezTo>
                    <a:pt x="224" y="435"/>
                    <a:pt x="224" y="435"/>
                    <a:pt x="224" y="435"/>
                  </a:cubicBezTo>
                  <a:cubicBezTo>
                    <a:pt x="225" y="435"/>
                    <a:pt x="225" y="435"/>
                    <a:pt x="225" y="435"/>
                  </a:cubicBezTo>
                  <a:close/>
                  <a:moveTo>
                    <a:pt x="225" y="444"/>
                  </a:moveTo>
                  <a:cubicBezTo>
                    <a:pt x="225" y="480"/>
                    <a:pt x="225" y="480"/>
                    <a:pt x="225" y="480"/>
                  </a:cubicBezTo>
                  <a:cubicBezTo>
                    <a:pt x="224" y="480"/>
                    <a:pt x="224" y="479"/>
                    <a:pt x="224" y="478"/>
                  </a:cubicBezTo>
                  <a:cubicBezTo>
                    <a:pt x="224" y="458"/>
                    <a:pt x="224" y="458"/>
                    <a:pt x="224" y="458"/>
                  </a:cubicBezTo>
                  <a:cubicBezTo>
                    <a:pt x="224" y="458"/>
                    <a:pt x="224" y="458"/>
                    <a:pt x="224" y="458"/>
                  </a:cubicBezTo>
                  <a:cubicBezTo>
                    <a:pt x="224" y="452"/>
                    <a:pt x="224" y="452"/>
                    <a:pt x="224" y="452"/>
                  </a:cubicBezTo>
                  <a:cubicBezTo>
                    <a:pt x="224" y="453"/>
                    <a:pt x="224" y="453"/>
                    <a:pt x="224" y="453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5" y="444"/>
                    <a:pt x="225" y="444"/>
                    <a:pt x="225" y="444"/>
                  </a:cubicBezTo>
                  <a:close/>
                  <a:moveTo>
                    <a:pt x="225" y="486"/>
                  </a:moveTo>
                  <a:cubicBezTo>
                    <a:pt x="225" y="490"/>
                    <a:pt x="225" y="490"/>
                    <a:pt x="225" y="490"/>
                  </a:cubicBezTo>
                  <a:cubicBezTo>
                    <a:pt x="224" y="491"/>
                    <a:pt x="224" y="491"/>
                    <a:pt x="224" y="491"/>
                  </a:cubicBezTo>
                  <a:cubicBezTo>
                    <a:pt x="224" y="487"/>
                    <a:pt x="224" y="487"/>
                    <a:pt x="224" y="487"/>
                  </a:cubicBezTo>
                  <a:cubicBezTo>
                    <a:pt x="225" y="486"/>
                    <a:pt x="225" y="486"/>
                    <a:pt x="225" y="486"/>
                  </a:cubicBezTo>
                  <a:close/>
                  <a:moveTo>
                    <a:pt x="225" y="497"/>
                  </a:moveTo>
                  <a:cubicBezTo>
                    <a:pt x="225" y="507"/>
                    <a:pt x="225" y="507"/>
                    <a:pt x="225" y="507"/>
                  </a:cubicBezTo>
                  <a:cubicBezTo>
                    <a:pt x="224" y="507"/>
                    <a:pt x="224" y="507"/>
                    <a:pt x="224" y="507"/>
                  </a:cubicBezTo>
                  <a:cubicBezTo>
                    <a:pt x="224" y="504"/>
                    <a:pt x="224" y="504"/>
                    <a:pt x="224" y="504"/>
                  </a:cubicBezTo>
                  <a:cubicBezTo>
                    <a:pt x="224" y="504"/>
                    <a:pt x="224" y="504"/>
                    <a:pt x="224" y="504"/>
                  </a:cubicBezTo>
                  <a:cubicBezTo>
                    <a:pt x="224" y="504"/>
                    <a:pt x="224" y="503"/>
                    <a:pt x="224" y="503"/>
                  </a:cubicBezTo>
                  <a:cubicBezTo>
                    <a:pt x="224" y="494"/>
                    <a:pt x="224" y="494"/>
                    <a:pt x="224" y="494"/>
                  </a:cubicBezTo>
                  <a:cubicBezTo>
                    <a:pt x="224" y="495"/>
                    <a:pt x="224" y="496"/>
                    <a:pt x="225" y="497"/>
                  </a:cubicBezTo>
                  <a:close/>
                  <a:moveTo>
                    <a:pt x="225" y="511"/>
                  </a:moveTo>
                  <a:cubicBezTo>
                    <a:pt x="225" y="514"/>
                    <a:pt x="225" y="514"/>
                    <a:pt x="225" y="514"/>
                  </a:cubicBezTo>
                  <a:cubicBezTo>
                    <a:pt x="224" y="514"/>
                    <a:pt x="224" y="514"/>
                    <a:pt x="224" y="5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5" y="511"/>
                    <a:pt x="225" y="511"/>
                    <a:pt x="225" y="511"/>
                  </a:cubicBezTo>
                  <a:close/>
                  <a:moveTo>
                    <a:pt x="225" y="517"/>
                  </a:moveTo>
                  <a:cubicBezTo>
                    <a:pt x="225" y="520"/>
                    <a:pt x="225" y="520"/>
                    <a:pt x="225" y="520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24" y="517"/>
                    <a:pt x="224" y="517"/>
                    <a:pt x="224" y="517"/>
                  </a:cubicBezTo>
                  <a:cubicBezTo>
                    <a:pt x="225" y="517"/>
                    <a:pt x="225" y="517"/>
                    <a:pt x="225" y="517"/>
                  </a:cubicBezTo>
                  <a:close/>
                  <a:moveTo>
                    <a:pt x="225" y="523"/>
                  </a:moveTo>
                  <a:cubicBezTo>
                    <a:pt x="225" y="527"/>
                    <a:pt x="225" y="527"/>
                    <a:pt x="225" y="527"/>
                  </a:cubicBezTo>
                  <a:cubicBezTo>
                    <a:pt x="224" y="526"/>
                    <a:pt x="224" y="526"/>
                    <a:pt x="224" y="526"/>
                  </a:cubicBezTo>
                  <a:cubicBezTo>
                    <a:pt x="224" y="523"/>
                    <a:pt x="224" y="523"/>
                    <a:pt x="224" y="523"/>
                  </a:cubicBezTo>
                  <a:cubicBezTo>
                    <a:pt x="225" y="523"/>
                    <a:pt x="225" y="523"/>
                    <a:pt x="225" y="523"/>
                  </a:cubicBezTo>
                  <a:close/>
                  <a:moveTo>
                    <a:pt x="225" y="529"/>
                  </a:moveTo>
                  <a:cubicBezTo>
                    <a:pt x="225" y="533"/>
                    <a:pt x="225" y="533"/>
                    <a:pt x="225" y="533"/>
                  </a:cubicBezTo>
                  <a:cubicBezTo>
                    <a:pt x="224" y="533"/>
                    <a:pt x="224" y="533"/>
                    <a:pt x="224" y="533"/>
                  </a:cubicBezTo>
                  <a:cubicBezTo>
                    <a:pt x="224" y="529"/>
                    <a:pt x="224" y="529"/>
                    <a:pt x="224" y="529"/>
                  </a:cubicBezTo>
                  <a:cubicBezTo>
                    <a:pt x="225" y="529"/>
                    <a:pt x="225" y="529"/>
                    <a:pt x="225" y="529"/>
                  </a:cubicBezTo>
                  <a:close/>
                  <a:moveTo>
                    <a:pt x="225" y="535"/>
                  </a:moveTo>
                  <a:cubicBezTo>
                    <a:pt x="225" y="539"/>
                    <a:pt x="225" y="539"/>
                    <a:pt x="225" y="539"/>
                  </a:cubicBezTo>
                  <a:cubicBezTo>
                    <a:pt x="224" y="538"/>
                    <a:pt x="224" y="538"/>
                    <a:pt x="224" y="538"/>
                  </a:cubicBezTo>
                  <a:cubicBezTo>
                    <a:pt x="224" y="535"/>
                    <a:pt x="224" y="535"/>
                    <a:pt x="224" y="535"/>
                  </a:cubicBezTo>
                  <a:cubicBezTo>
                    <a:pt x="225" y="535"/>
                    <a:pt x="225" y="535"/>
                    <a:pt x="225" y="535"/>
                  </a:cubicBezTo>
                  <a:close/>
                  <a:moveTo>
                    <a:pt x="225" y="541"/>
                  </a:moveTo>
                  <a:cubicBezTo>
                    <a:pt x="225" y="545"/>
                    <a:pt x="225" y="545"/>
                    <a:pt x="225" y="545"/>
                  </a:cubicBezTo>
                  <a:cubicBezTo>
                    <a:pt x="224" y="544"/>
                    <a:pt x="224" y="544"/>
                    <a:pt x="224" y="544"/>
                  </a:cubicBezTo>
                  <a:cubicBezTo>
                    <a:pt x="224" y="541"/>
                    <a:pt x="224" y="541"/>
                    <a:pt x="224" y="541"/>
                  </a:cubicBezTo>
                  <a:cubicBezTo>
                    <a:pt x="225" y="541"/>
                    <a:pt x="225" y="541"/>
                    <a:pt x="225" y="541"/>
                  </a:cubicBezTo>
                  <a:close/>
                  <a:moveTo>
                    <a:pt x="225" y="547"/>
                  </a:moveTo>
                  <a:cubicBezTo>
                    <a:pt x="225" y="551"/>
                    <a:pt x="225" y="551"/>
                    <a:pt x="225" y="551"/>
                  </a:cubicBezTo>
                  <a:cubicBezTo>
                    <a:pt x="224" y="551"/>
                    <a:pt x="224" y="551"/>
                    <a:pt x="224" y="551"/>
                  </a:cubicBezTo>
                  <a:cubicBezTo>
                    <a:pt x="224" y="547"/>
                    <a:pt x="224" y="547"/>
                    <a:pt x="224" y="547"/>
                  </a:cubicBezTo>
                  <a:cubicBezTo>
                    <a:pt x="225" y="547"/>
                    <a:pt x="225" y="547"/>
                    <a:pt x="225" y="547"/>
                  </a:cubicBezTo>
                  <a:close/>
                  <a:moveTo>
                    <a:pt x="225" y="554"/>
                  </a:moveTo>
                  <a:cubicBezTo>
                    <a:pt x="225" y="557"/>
                    <a:pt x="225" y="557"/>
                    <a:pt x="225" y="557"/>
                  </a:cubicBezTo>
                  <a:cubicBezTo>
                    <a:pt x="224" y="557"/>
                    <a:pt x="224" y="557"/>
                    <a:pt x="224" y="557"/>
                  </a:cubicBezTo>
                  <a:cubicBezTo>
                    <a:pt x="224" y="553"/>
                    <a:pt x="224" y="553"/>
                    <a:pt x="224" y="553"/>
                  </a:cubicBezTo>
                  <a:cubicBezTo>
                    <a:pt x="225" y="554"/>
                    <a:pt x="225" y="554"/>
                    <a:pt x="225" y="554"/>
                  </a:cubicBezTo>
                  <a:close/>
                  <a:moveTo>
                    <a:pt x="225" y="560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24" y="563"/>
                    <a:pt x="224" y="563"/>
                    <a:pt x="224" y="563"/>
                  </a:cubicBezTo>
                  <a:cubicBezTo>
                    <a:pt x="224" y="559"/>
                    <a:pt x="224" y="559"/>
                    <a:pt x="224" y="559"/>
                  </a:cubicBezTo>
                  <a:cubicBezTo>
                    <a:pt x="225" y="560"/>
                    <a:pt x="225" y="560"/>
                    <a:pt x="225" y="560"/>
                  </a:cubicBezTo>
                  <a:close/>
                  <a:moveTo>
                    <a:pt x="225" y="567"/>
                  </a:moveTo>
                  <a:cubicBezTo>
                    <a:pt x="225" y="570"/>
                    <a:pt x="225" y="570"/>
                    <a:pt x="225" y="570"/>
                  </a:cubicBezTo>
                  <a:cubicBezTo>
                    <a:pt x="224" y="570"/>
                    <a:pt x="224" y="570"/>
                    <a:pt x="224" y="570"/>
                  </a:cubicBezTo>
                  <a:cubicBezTo>
                    <a:pt x="224" y="566"/>
                    <a:pt x="224" y="566"/>
                    <a:pt x="224" y="566"/>
                  </a:cubicBezTo>
                  <a:cubicBezTo>
                    <a:pt x="225" y="567"/>
                    <a:pt x="225" y="567"/>
                    <a:pt x="225" y="567"/>
                  </a:cubicBezTo>
                  <a:close/>
                  <a:moveTo>
                    <a:pt x="225" y="574"/>
                  </a:moveTo>
                  <a:cubicBezTo>
                    <a:pt x="225" y="578"/>
                    <a:pt x="225" y="578"/>
                    <a:pt x="225" y="578"/>
                  </a:cubicBezTo>
                  <a:cubicBezTo>
                    <a:pt x="224" y="577"/>
                    <a:pt x="224" y="577"/>
                    <a:pt x="224" y="577"/>
                  </a:cubicBezTo>
                  <a:cubicBezTo>
                    <a:pt x="224" y="573"/>
                    <a:pt x="224" y="573"/>
                    <a:pt x="224" y="573"/>
                  </a:cubicBezTo>
                  <a:cubicBezTo>
                    <a:pt x="225" y="574"/>
                    <a:pt x="225" y="574"/>
                    <a:pt x="225" y="574"/>
                  </a:cubicBezTo>
                  <a:close/>
                  <a:moveTo>
                    <a:pt x="225" y="581"/>
                  </a:moveTo>
                  <a:cubicBezTo>
                    <a:pt x="225" y="585"/>
                    <a:pt x="225" y="585"/>
                    <a:pt x="225" y="585"/>
                  </a:cubicBezTo>
                  <a:cubicBezTo>
                    <a:pt x="224" y="584"/>
                    <a:pt x="224" y="584"/>
                    <a:pt x="224" y="584"/>
                  </a:cubicBezTo>
                  <a:cubicBezTo>
                    <a:pt x="224" y="580"/>
                    <a:pt x="224" y="580"/>
                    <a:pt x="224" y="580"/>
                  </a:cubicBezTo>
                  <a:cubicBezTo>
                    <a:pt x="225" y="581"/>
                    <a:pt x="225" y="581"/>
                    <a:pt x="225" y="581"/>
                  </a:cubicBezTo>
                  <a:close/>
                  <a:moveTo>
                    <a:pt x="225" y="589"/>
                  </a:moveTo>
                  <a:cubicBezTo>
                    <a:pt x="225" y="602"/>
                    <a:pt x="225" y="602"/>
                    <a:pt x="225" y="602"/>
                  </a:cubicBezTo>
                  <a:cubicBezTo>
                    <a:pt x="224" y="605"/>
                    <a:pt x="224" y="605"/>
                    <a:pt x="224" y="605"/>
                  </a:cubicBezTo>
                  <a:cubicBezTo>
                    <a:pt x="225" y="605"/>
                    <a:pt x="225" y="605"/>
                    <a:pt x="225" y="605"/>
                  </a:cubicBezTo>
                  <a:cubicBezTo>
                    <a:pt x="225" y="656"/>
                    <a:pt x="225" y="656"/>
                    <a:pt x="225" y="656"/>
                  </a:cubicBezTo>
                  <a:cubicBezTo>
                    <a:pt x="224" y="655"/>
                    <a:pt x="224" y="655"/>
                    <a:pt x="224" y="655"/>
                  </a:cubicBezTo>
                  <a:cubicBezTo>
                    <a:pt x="224" y="594"/>
                    <a:pt x="224" y="594"/>
                    <a:pt x="224" y="594"/>
                  </a:cubicBezTo>
                  <a:cubicBezTo>
                    <a:pt x="224" y="593"/>
                    <a:pt x="224" y="593"/>
                    <a:pt x="224" y="593"/>
                  </a:cubicBezTo>
                  <a:cubicBezTo>
                    <a:pt x="224" y="593"/>
                    <a:pt x="224" y="593"/>
                    <a:pt x="224" y="593"/>
                  </a:cubicBezTo>
                  <a:cubicBezTo>
                    <a:pt x="224" y="588"/>
                    <a:pt x="224" y="588"/>
                    <a:pt x="224" y="588"/>
                  </a:cubicBezTo>
                  <a:cubicBezTo>
                    <a:pt x="225" y="589"/>
                    <a:pt x="225" y="589"/>
                    <a:pt x="225" y="589"/>
                  </a:cubicBezTo>
                  <a:close/>
                  <a:moveTo>
                    <a:pt x="224" y="339"/>
                  </a:moveTo>
                  <a:cubicBezTo>
                    <a:pt x="224" y="343"/>
                    <a:pt x="224" y="343"/>
                    <a:pt x="224" y="343"/>
                  </a:cubicBezTo>
                  <a:cubicBezTo>
                    <a:pt x="222" y="343"/>
                    <a:pt x="222" y="343"/>
                    <a:pt x="222" y="343"/>
                  </a:cubicBezTo>
                  <a:cubicBezTo>
                    <a:pt x="222" y="340"/>
                    <a:pt x="222" y="340"/>
                    <a:pt x="222" y="340"/>
                  </a:cubicBezTo>
                  <a:cubicBezTo>
                    <a:pt x="224" y="339"/>
                    <a:pt x="224" y="339"/>
                    <a:pt x="224" y="339"/>
                  </a:cubicBezTo>
                  <a:close/>
                  <a:moveTo>
                    <a:pt x="224" y="355"/>
                  </a:moveTo>
                  <a:cubicBezTo>
                    <a:pt x="224" y="358"/>
                    <a:pt x="224" y="358"/>
                    <a:pt x="224" y="358"/>
                  </a:cubicBezTo>
                  <a:cubicBezTo>
                    <a:pt x="222" y="357"/>
                    <a:pt x="222" y="357"/>
                    <a:pt x="222" y="357"/>
                  </a:cubicBezTo>
                  <a:cubicBezTo>
                    <a:pt x="222" y="354"/>
                    <a:pt x="222" y="354"/>
                    <a:pt x="222" y="354"/>
                  </a:cubicBezTo>
                  <a:cubicBezTo>
                    <a:pt x="224" y="355"/>
                    <a:pt x="224" y="355"/>
                    <a:pt x="224" y="355"/>
                  </a:cubicBezTo>
                  <a:close/>
                  <a:moveTo>
                    <a:pt x="224" y="369"/>
                  </a:moveTo>
                  <a:cubicBezTo>
                    <a:pt x="224" y="374"/>
                    <a:pt x="224" y="374"/>
                    <a:pt x="224" y="374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2" y="367"/>
                    <a:pt x="222" y="367"/>
                    <a:pt x="222" y="367"/>
                  </a:cubicBezTo>
                  <a:cubicBezTo>
                    <a:pt x="224" y="369"/>
                    <a:pt x="224" y="369"/>
                    <a:pt x="224" y="369"/>
                  </a:cubicBezTo>
                  <a:close/>
                  <a:moveTo>
                    <a:pt x="224" y="379"/>
                  </a:moveTo>
                  <a:cubicBezTo>
                    <a:pt x="224" y="382"/>
                    <a:pt x="224" y="382"/>
                    <a:pt x="224" y="382"/>
                  </a:cubicBezTo>
                  <a:cubicBezTo>
                    <a:pt x="222" y="382"/>
                    <a:pt x="222" y="382"/>
                    <a:pt x="222" y="382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4" y="379"/>
                    <a:pt x="224" y="379"/>
                    <a:pt x="224" y="379"/>
                  </a:cubicBezTo>
                  <a:close/>
                  <a:moveTo>
                    <a:pt x="224" y="388"/>
                  </a:moveTo>
                  <a:cubicBezTo>
                    <a:pt x="224" y="420"/>
                    <a:pt x="224" y="420"/>
                    <a:pt x="224" y="420"/>
                  </a:cubicBezTo>
                  <a:cubicBezTo>
                    <a:pt x="223" y="419"/>
                    <a:pt x="223" y="419"/>
                    <a:pt x="223" y="419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2" y="407"/>
                    <a:pt x="222" y="407"/>
                    <a:pt x="222" y="407"/>
                  </a:cubicBezTo>
                  <a:cubicBezTo>
                    <a:pt x="222" y="407"/>
                    <a:pt x="222" y="407"/>
                    <a:pt x="222" y="407"/>
                  </a:cubicBezTo>
                  <a:cubicBezTo>
                    <a:pt x="222" y="407"/>
                    <a:pt x="222" y="407"/>
                    <a:pt x="222" y="407"/>
                  </a:cubicBezTo>
                  <a:cubicBezTo>
                    <a:pt x="222" y="403"/>
                    <a:pt x="222" y="403"/>
                    <a:pt x="222" y="403"/>
                  </a:cubicBezTo>
                  <a:cubicBezTo>
                    <a:pt x="223" y="403"/>
                    <a:pt x="223" y="403"/>
                    <a:pt x="223" y="403"/>
                  </a:cubicBezTo>
                  <a:cubicBezTo>
                    <a:pt x="224" y="398"/>
                    <a:pt x="224" y="398"/>
                    <a:pt x="224" y="398"/>
                  </a:cubicBezTo>
                  <a:cubicBezTo>
                    <a:pt x="222" y="400"/>
                    <a:pt x="222" y="400"/>
                    <a:pt x="222" y="400"/>
                  </a:cubicBezTo>
                  <a:cubicBezTo>
                    <a:pt x="222" y="392"/>
                    <a:pt x="222" y="392"/>
                    <a:pt x="222" y="392"/>
                  </a:cubicBezTo>
                  <a:cubicBezTo>
                    <a:pt x="223" y="392"/>
                    <a:pt x="223" y="392"/>
                    <a:pt x="223" y="392"/>
                  </a:cubicBezTo>
                  <a:cubicBezTo>
                    <a:pt x="222" y="391"/>
                    <a:pt x="222" y="391"/>
                    <a:pt x="222" y="391"/>
                  </a:cubicBezTo>
                  <a:cubicBezTo>
                    <a:pt x="222" y="387"/>
                    <a:pt x="222" y="387"/>
                    <a:pt x="222" y="387"/>
                  </a:cubicBezTo>
                  <a:cubicBezTo>
                    <a:pt x="224" y="388"/>
                    <a:pt x="224" y="388"/>
                    <a:pt x="224" y="388"/>
                  </a:cubicBezTo>
                  <a:close/>
                  <a:moveTo>
                    <a:pt x="224" y="425"/>
                  </a:moveTo>
                  <a:cubicBezTo>
                    <a:pt x="224" y="428"/>
                    <a:pt x="224" y="428"/>
                    <a:pt x="224" y="428"/>
                  </a:cubicBezTo>
                  <a:cubicBezTo>
                    <a:pt x="222" y="428"/>
                    <a:pt x="222" y="428"/>
                    <a:pt x="222" y="428"/>
                  </a:cubicBezTo>
                  <a:cubicBezTo>
                    <a:pt x="222" y="425"/>
                    <a:pt x="222" y="425"/>
                    <a:pt x="222" y="425"/>
                  </a:cubicBezTo>
                  <a:cubicBezTo>
                    <a:pt x="224" y="425"/>
                    <a:pt x="224" y="425"/>
                    <a:pt x="224" y="425"/>
                  </a:cubicBezTo>
                  <a:close/>
                  <a:moveTo>
                    <a:pt x="224" y="430"/>
                  </a:moveTo>
                  <a:cubicBezTo>
                    <a:pt x="224" y="434"/>
                    <a:pt x="224" y="434"/>
                    <a:pt x="224" y="434"/>
                  </a:cubicBezTo>
                  <a:cubicBezTo>
                    <a:pt x="222" y="436"/>
                    <a:pt x="222" y="436"/>
                    <a:pt x="222" y="436"/>
                  </a:cubicBezTo>
                  <a:cubicBezTo>
                    <a:pt x="224" y="435"/>
                    <a:pt x="224" y="435"/>
                    <a:pt x="224" y="435"/>
                  </a:cubicBezTo>
                  <a:cubicBezTo>
                    <a:pt x="224" y="439"/>
                    <a:pt x="224" y="439"/>
                    <a:pt x="224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2"/>
                    <a:pt x="222" y="432"/>
                    <a:pt x="222" y="432"/>
                  </a:cubicBezTo>
                  <a:cubicBezTo>
                    <a:pt x="224" y="430"/>
                    <a:pt x="224" y="430"/>
                    <a:pt x="224" y="430"/>
                  </a:cubicBezTo>
                  <a:close/>
                  <a:moveTo>
                    <a:pt x="224" y="442"/>
                  </a:moveTo>
                  <a:cubicBezTo>
                    <a:pt x="224" y="453"/>
                    <a:pt x="224" y="453"/>
                    <a:pt x="224" y="453"/>
                  </a:cubicBezTo>
                  <a:cubicBezTo>
                    <a:pt x="222" y="455"/>
                    <a:pt x="222" y="455"/>
                    <a:pt x="222" y="455"/>
                  </a:cubicBezTo>
                  <a:cubicBezTo>
                    <a:pt x="222" y="450"/>
                    <a:pt x="222" y="450"/>
                    <a:pt x="222" y="450"/>
                  </a:cubicBezTo>
                  <a:cubicBezTo>
                    <a:pt x="222" y="450"/>
                    <a:pt x="222" y="450"/>
                    <a:pt x="222" y="450"/>
                  </a:cubicBezTo>
                  <a:cubicBezTo>
                    <a:pt x="222" y="450"/>
                    <a:pt x="222" y="450"/>
                    <a:pt x="222" y="450"/>
                  </a:cubicBezTo>
                  <a:cubicBezTo>
                    <a:pt x="222" y="446"/>
                    <a:pt x="222" y="446"/>
                    <a:pt x="222" y="446"/>
                  </a:cubicBezTo>
                  <a:cubicBezTo>
                    <a:pt x="223" y="446"/>
                    <a:pt x="223" y="446"/>
                    <a:pt x="223" y="446"/>
                  </a:cubicBezTo>
                  <a:cubicBezTo>
                    <a:pt x="222" y="445"/>
                    <a:pt x="222" y="445"/>
                    <a:pt x="222" y="445"/>
                  </a:cubicBezTo>
                  <a:cubicBezTo>
                    <a:pt x="222" y="440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lose/>
                  <a:moveTo>
                    <a:pt x="224" y="458"/>
                  </a:moveTo>
                  <a:cubicBezTo>
                    <a:pt x="224" y="478"/>
                    <a:pt x="224" y="478"/>
                    <a:pt x="224" y="478"/>
                  </a:cubicBezTo>
                  <a:cubicBezTo>
                    <a:pt x="223" y="477"/>
                    <a:pt x="223" y="477"/>
                    <a:pt x="222" y="476"/>
                  </a:cubicBezTo>
                  <a:cubicBezTo>
                    <a:pt x="222" y="476"/>
                    <a:pt x="222" y="476"/>
                    <a:pt x="222" y="476"/>
                  </a:cubicBezTo>
                  <a:cubicBezTo>
                    <a:pt x="222" y="468"/>
                    <a:pt x="222" y="468"/>
                    <a:pt x="222" y="468"/>
                  </a:cubicBezTo>
                  <a:cubicBezTo>
                    <a:pt x="223" y="469"/>
                    <a:pt x="223" y="469"/>
                    <a:pt x="223" y="469"/>
                  </a:cubicBezTo>
                  <a:cubicBezTo>
                    <a:pt x="224" y="461"/>
                    <a:pt x="224" y="461"/>
                    <a:pt x="224" y="461"/>
                  </a:cubicBezTo>
                  <a:cubicBezTo>
                    <a:pt x="222" y="461"/>
                    <a:pt x="222" y="461"/>
                    <a:pt x="222" y="461"/>
                  </a:cubicBezTo>
                  <a:cubicBezTo>
                    <a:pt x="222" y="458"/>
                    <a:pt x="222" y="458"/>
                    <a:pt x="222" y="458"/>
                  </a:cubicBezTo>
                  <a:cubicBezTo>
                    <a:pt x="224" y="458"/>
                    <a:pt x="224" y="458"/>
                    <a:pt x="224" y="458"/>
                  </a:cubicBezTo>
                  <a:close/>
                  <a:moveTo>
                    <a:pt x="224" y="487"/>
                  </a:moveTo>
                  <a:cubicBezTo>
                    <a:pt x="224" y="491"/>
                    <a:pt x="224" y="491"/>
                    <a:pt x="224" y="491"/>
                  </a:cubicBezTo>
                  <a:cubicBezTo>
                    <a:pt x="222" y="491"/>
                    <a:pt x="222" y="491"/>
                    <a:pt x="222" y="491"/>
                  </a:cubicBezTo>
                  <a:cubicBezTo>
                    <a:pt x="223" y="492"/>
                    <a:pt x="223" y="493"/>
                    <a:pt x="224" y="494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3" y="502"/>
                    <a:pt x="223" y="501"/>
                    <a:pt x="223" y="501"/>
                  </a:cubicBezTo>
                  <a:cubicBezTo>
                    <a:pt x="222" y="501"/>
                    <a:pt x="222" y="501"/>
                    <a:pt x="222" y="501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4" y="487"/>
                    <a:pt x="224" y="487"/>
                    <a:pt x="224" y="487"/>
                  </a:cubicBezTo>
                  <a:close/>
                  <a:moveTo>
                    <a:pt x="224" y="504"/>
                  </a:moveTo>
                  <a:cubicBezTo>
                    <a:pt x="224" y="507"/>
                    <a:pt x="224" y="507"/>
                    <a:pt x="224" y="507"/>
                  </a:cubicBezTo>
                  <a:cubicBezTo>
                    <a:pt x="222" y="508"/>
                    <a:pt x="222" y="508"/>
                    <a:pt x="222" y="508"/>
                  </a:cubicBezTo>
                  <a:cubicBezTo>
                    <a:pt x="222" y="504"/>
                    <a:pt x="222" y="504"/>
                    <a:pt x="222" y="504"/>
                  </a:cubicBezTo>
                  <a:cubicBezTo>
                    <a:pt x="224" y="504"/>
                    <a:pt x="224" y="504"/>
                    <a:pt x="224" y="504"/>
                  </a:cubicBezTo>
                  <a:close/>
                  <a:moveTo>
                    <a:pt x="224" y="511"/>
                  </a:moveTo>
                  <a:cubicBezTo>
                    <a:pt x="224" y="514"/>
                    <a:pt x="224" y="514"/>
                    <a:pt x="224" y="514"/>
                  </a:cubicBezTo>
                  <a:cubicBezTo>
                    <a:pt x="222" y="514"/>
                    <a:pt x="222" y="514"/>
                    <a:pt x="222" y="514"/>
                  </a:cubicBezTo>
                  <a:cubicBezTo>
                    <a:pt x="222" y="511"/>
                    <a:pt x="222" y="511"/>
                    <a:pt x="222" y="511"/>
                  </a:cubicBezTo>
                  <a:cubicBezTo>
                    <a:pt x="224" y="511"/>
                    <a:pt x="224" y="511"/>
                    <a:pt x="224" y="511"/>
                  </a:cubicBezTo>
                  <a:close/>
                  <a:moveTo>
                    <a:pt x="224" y="517"/>
                  </a:moveTo>
                  <a:cubicBezTo>
                    <a:pt x="224" y="520"/>
                    <a:pt x="224" y="520"/>
                    <a:pt x="224" y="520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2" y="517"/>
                    <a:pt x="222" y="517"/>
                    <a:pt x="222" y="517"/>
                  </a:cubicBezTo>
                  <a:cubicBezTo>
                    <a:pt x="224" y="517"/>
                    <a:pt x="224" y="517"/>
                    <a:pt x="224" y="517"/>
                  </a:cubicBezTo>
                  <a:close/>
                  <a:moveTo>
                    <a:pt x="224" y="523"/>
                  </a:moveTo>
                  <a:cubicBezTo>
                    <a:pt x="224" y="526"/>
                    <a:pt x="224" y="526"/>
                    <a:pt x="224" y="526"/>
                  </a:cubicBezTo>
                  <a:cubicBezTo>
                    <a:pt x="222" y="526"/>
                    <a:pt x="222" y="526"/>
                    <a:pt x="222" y="526"/>
                  </a:cubicBezTo>
                  <a:cubicBezTo>
                    <a:pt x="222" y="523"/>
                    <a:pt x="222" y="523"/>
                    <a:pt x="222" y="523"/>
                  </a:cubicBezTo>
                  <a:cubicBezTo>
                    <a:pt x="224" y="523"/>
                    <a:pt x="224" y="523"/>
                    <a:pt x="224" y="523"/>
                  </a:cubicBezTo>
                  <a:close/>
                  <a:moveTo>
                    <a:pt x="224" y="529"/>
                  </a:moveTo>
                  <a:cubicBezTo>
                    <a:pt x="224" y="533"/>
                    <a:pt x="224" y="533"/>
                    <a:pt x="224" y="533"/>
                  </a:cubicBezTo>
                  <a:cubicBezTo>
                    <a:pt x="222" y="532"/>
                    <a:pt x="222" y="532"/>
                    <a:pt x="222" y="532"/>
                  </a:cubicBezTo>
                  <a:cubicBezTo>
                    <a:pt x="222" y="529"/>
                    <a:pt x="222" y="529"/>
                    <a:pt x="222" y="529"/>
                  </a:cubicBezTo>
                  <a:cubicBezTo>
                    <a:pt x="224" y="529"/>
                    <a:pt x="224" y="529"/>
                    <a:pt x="224" y="529"/>
                  </a:cubicBezTo>
                  <a:close/>
                  <a:moveTo>
                    <a:pt x="224" y="535"/>
                  </a:moveTo>
                  <a:cubicBezTo>
                    <a:pt x="224" y="538"/>
                    <a:pt x="224" y="538"/>
                    <a:pt x="224" y="538"/>
                  </a:cubicBezTo>
                  <a:cubicBezTo>
                    <a:pt x="222" y="538"/>
                    <a:pt x="222" y="538"/>
                    <a:pt x="222" y="538"/>
                  </a:cubicBezTo>
                  <a:cubicBezTo>
                    <a:pt x="222" y="535"/>
                    <a:pt x="222" y="535"/>
                    <a:pt x="222" y="535"/>
                  </a:cubicBezTo>
                  <a:cubicBezTo>
                    <a:pt x="224" y="535"/>
                    <a:pt x="224" y="535"/>
                    <a:pt x="224" y="535"/>
                  </a:cubicBezTo>
                  <a:close/>
                  <a:moveTo>
                    <a:pt x="224" y="541"/>
                  </a:moveTo>
                  <a:cubicBezTo>
                    <a:pt x="224" y="544"/>
                    <a:pt x="224" y="544"/>
                    <a:pt x="224" y="544"/>
                  </a:cubicBezTo>
                  <a:cubicBezTo>
                    <a:pt x="222" y="544"/>
                    <a:pt x="222" y="544"/>
                    <a:pt x="222" y="544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4" y="541"/>
                    <a:pt x="224" y="541"/>
                    <a:pt x="224" y="541"/>
                  </a:cubicBezTo>
                  <a:close/>
                  <a:moveTo>
                    <a:pt x="224" y="547"/>
                  </a:moveTo>
                  <a:cubicBezTo>
                    <a:pt x="224" y="551"/>
                    <a:pt x="224" y="551"/>
                    <a:pt x="224" y="551"/>
                  </a:cubicBezTo>
                  <a:cubicBezTo>
                    <a:pt x="222" y="550"/>
                    <a:pt x="222" y="550"/>
                    <a:pt x="222" y="550"/>
                  </a:cubicBezTo>
                  <a:cubicBezTo>
                    <a:pt x="222" y="546"/>
                    <a:pt x="222" y="546"/>
                    <a:pt x="222" y="546"/>
                  </a:cubicBezTo>
                  <a:cubicBezTo>
                    <a:pt x="224" y="547"/>
                    <a:pt x="224" y="547"/>
                    <a:pt x="224" y="547"/>
                  </a:cubicBezTo>
                  <a:close/>
                  <a:moveTo>
                    <a:pt x="224" y="553"/>
                  </a:moveTo>
                  <a:cubicBezTo>
                    <a:pt x="224" y="557"/>
                    <a:pt x="224" y="557"/>
                    <a:pt x="224" y="557"/>
                  </a:cubicBezTo>
                  <a:cubicBezTo>
                    <a:pt x="222" y="556"/>
                    <a:pt x="222" y="556"/>
                    <a:pt x="222" y="556"/>
                  </a:cubicBezTo>
                  <a:cubicBezTo>
                    <a:pt x="222" y="552"/>
                    <a:pt x="222" y="552"/>
                    <a:pt x="222" y="552"/>
                  </a:cubicBezTo>
                  <a:cubicBezTo>
                    <a:pt x="224" y="553"/>
                    <a:pt x="224" y="553"/>
                    <a:pt x="224" y="553"/>
                  </a:cubicBezTo>
                  <a:close/>
                  <a:moveTo>
                    <a:pt x="224" y="559"/>
                  </a:moveTo>
                  <a:cubicBezTo>
                    <a:pt x="224" y="563"/>
                    <a:pt x="224" y="563"/>
                    <a:pt x="224" y="563"/>
                  </a:cubicBezTo>
                  <a:cubicBezTo>
                    <a:pt x="222" y="562"/>
                    <a:pt x="222" y="562"/>
                    <a:pt x="222" y="562"/>
                  </a:cubicBezTo>
                  <a:cubicBezTo>
                    <a:pt x="222" y="559"/>
                    <a:pt x="222" y="559"/>
                    <a:pt x="222" y="559"/>
                  </a:cubicBezTo>
                  <a:cubicBezTo>
                    <a:pt x="224" y="559"/>
                    <a:pt x="224" y="559"/>
                    <a:pt x="224" y="559"/>
                  </a:cubicBezTo>
                  <a:close/>
                  <a:moveTo>
                    <a:pt x="224" y="566"/>
                  </a:moveTo>
                  <a:cubicBezTo>
                    <a:pt x="224" y="570"/>
                    <a:pt x="224" y="570"/>
                    <a:pt x="224" y="570"/>
                  </a:cubicBezTo>
                  <a:cubicBezTo>
                    <a:pt x="222" y="569"/>
                    <a:pt x="222" y="569"/>
                    <a:pt x="222" y="569"/>
                  </a:cubicBezTo>
                  <a:cubicBezTo>
                    <a:pt x="222" y="565"/>
                    <a:pt x="222" y="565"/>
                    <a:pt x="222" y="565"/>
                  </a:cubicBezTo>
                  <a:cubicBezTo>
                    <a:pt x="224" y="566"/>
                    <a:pt x="224" y="566"/>
                    <a:pt x="224" y="566"/>
                  </a:cubicBezTo>
                  <a:close/>
                  <a:moveTo>
                    <a:pt x="224" y="573"/>
                  </a:moveTo>
                  <a:cubicBezTo>
                    <a:pt x="224" y="577"/>
                    <a:pt x="224" y="577"/>
                    <a:pt x="224" y="577"/>
                  </a:cubicBezTo>
                  <a:cubicBezTo>
                    <a:pt x="222" y="576"/>
                    <a:pt x="222" y="576"/>
                    <a:pt x="222" y="576"/>
                  </a:cubicBezTo>
                  <a:cubicBezTo>
                    <a:pt x="222" y="572"/>
                    <a:pt x="222" y="572"/>
                    <a:pt x="222" y="572"/>
                  </a:cubicBezTo>
                  <a:cubicBezTo>
                    <a:pt x="224" y="573"/>
                    <a:pt x="224" y="573"/>
                    <a:pt x="224" y="573"/>
                  </a:cubicBezTo>
                  <a:close/>
                  <a:moveTo>
                    <a:pt x="224" y="580"/>
                  </a:moveTo>
                  <a:cubicBezTo>
                    <a:pt x="224" y="584"/>
                    <a:pt x="224" y="584"/>
                    <a:pt x="224" y="584"/>
                  </a:cubicBezTo>
                  <a:cubicBezTo>
                    <a:pt x="222" y="583"/>
                    <a:pt x="222" y="583"/>
                    <a:pt x="222" y="583"/>
                  </a:cubicBezTo>
                  <a:cubicBezTo>
                    <a:pt x="222" y="579"/>
                    <a:pt x="222" y="579"/>
                    <a:pt x="222" y="579"/>
                  </a:cubicBezTo>
                  <a:cubicBezTo>
                    <a:pt x="224" y="580"/>
                    <a:pt x="224" y="580"/>
                    <a:pt x="224" y="580"/>
                  </a:cubicBezTo>
                  <a:close/>
                  <a:moveTo>
                    <a:pt x="224" y="588"/>
                  </a:moveTo>
                  <a:cubicBezTo>
                    <a:pt x="224" y="593"/>
                    <a:pt x="224" y="593"/>
                    <a:pt x="224" y="593"/>
                  </a:cubicBezTo>
                  <a:cubicBezTo>
                    <a:pt x="222" y="591"/>
                    <a:pt x="222" y="591"/>
                    <a:pt x="222" y="591"/>
                  </a:cubicBezTo>
                  <a:cubicBezTo>
                    <a:pt x="222" y="587"/>
                    <a:pt x="222" y="587"/>
                    <a:pt x="222" y="587"/>
                  </a:cubicBezTo>
                  <a:cubicBezTo>
                    <a:pt x="224" y="588"/>
                    <a:pt x="224" y="588"/>
                    <a:pt x="224" y="588"/>
                  </a:cubicBezTo>
                  <a:close/>
                  <a:moveTo>
                    <a:pt x="224" y="594"/>
                  </a:moveTo>
                  <a:cubicBezTo>
                    <a:pt x="224" y="655"/>
                    <a:pt x="224" y="655"/>
                    <a:pt x="224" y="655"/>
                  </a:cubicBezTo>
                  <a:cubicBezTo>
                    <a:pt x="222" y="653"/>
                    <a:pt x="222" y="653"/>
                    <a:pt x="222" y="653"/>
                  </a:cubicBezTo>
                  <a:cubicBezTo>
                    <a:pt x="222" y="601"/>
                    <a:pt x="222" y="601"/>
                    <a:pt x="222" y="601"/>
                  </a:cubicBezTo>
                  <a:cubicBezTo>
                    <a:pt x="222" y="598"/>
                    <a:pt x="223" y="596"/>
                    <a:pt x="224" y="594"/>
                  </a:cubicBezTo>
                  <a:close/>
                  <a:moveTo>
                    <a:pt x="222" y="340"/>
                  </a:moveTo>
                  <a:cubicBezTo>
                    <a:pt x="222" y="343"/>
                    <a:pt x="222" y="343"/>
                    <a:pt x="222" y="343"/>
                  </a:cubicBezTo>
                  <a:cubicBezTo>
                    <a:pt x="220" y="344"/>
                    <a:pt x="220" y="344"/>
                    <a:pt x="220" y="344"/>
                  </a:cubicBezTo>
                  <a:cubicBezTo>
                    <a:pt x="220" y="340"/>
                    <a:pt x="220" y="340"/>
                    <a:pt x="220" y="340"/>
                  </a:cubicBezTo>
                  <a:cubicBezTo>
                    <a:pt x="222" y="340"/>
                    <a:pt x="222" y="340"/>
                    <a:pt x="222" y="340"/>
                  </a:cubicBezTo>
                  <a:close/>
                  <a:moveTo>
                    <a:pt x="222" y="354"/>
                  </a:moveTo>
                  <a:cubicBezTo>
                    <a:pt x="222" y="357"/>
                    <a:pt x="222" y="357"/>
                    <a:pt x="222" y="357"/>
                  </a:cubicBezTo>
                  <a:cubicBezTo>
                    <a:pt x="220" y="357"/>
                    <a:pt x="220" y="357"/>
                    <a:pt x="220" y="357"/>
                  </a:cubicBezTo>
                  <a:cubicBezTo>
                    <a:pt x="220" y="353"/>
                    <a:pt x="220" y="353"/>
                    <a:pt x="220" y="353"/>
                  </a:cubicBezTo>
                  <a:cubicBezTo>
                    <a:pt x="222" y="354"/>
                    <a:pt x="222" y="354"/>
                    <a:pt x="222" y="354"/>
                  </a:cubicBezTo>
                  <a:close/>
                  <a:moveTo>
                    <a:pt x="222" y="367"/>
                  </a:moveTo>
                  <a:cubicBezTo>
                    <a:pt x="222" y="372"/>
                    <a:pt x="222" y="372"/>
                    <a:pt x="222" y="372"/>
                  </a:cubicBezTo>
                  <a:cubicBezTo>
                    <a:pt x="220" y="370"/>
                    <a:pt x="220" y="370"/>
                    <a:pt x="220" y="370"/>
                  </a:cubicBezTo>
                  <a:cubicBezTo>
                    <a:pt x="220" y="365"/>
                    <a:pt x="220" y="365"/>
                    <a:pt x="220" y="365"/>
                  </a:cubicBezTo>
                  <a:cubicBezTo>
                    <a:pt x="222" y="367"/>
                    <a:pt x="222" y="367"/>
                    <a:pt x="222" y="367"/>
                  </a:cubicBezTo>
                  <a:close/>
                  <a:moveTo>
                    <a:pt x="222" y="378"/>
                  </a:moveTo>
                  <a:cubicBezTo>
                    <a:pt x="222" y="382"/>
                    <a:pt x="222" y="382"/>
                    <a:pt x="222" y="382"/>
                  </a:cubicBezTo>
                  <a:cubicBezTo>
                    <a:pt x="220" y="381"/>
                    <a:pt x="220" y="381"/>
                    <a:pt x="220" y="381"/>
                  </a:cubicBezTo>
                  <a:cubicBezTo>
                    <a:pt x="220" y="377"/>
                    <a:pt x="220" y="377"/>
                    <a:pt x="220" y="377"/>
                  </a:cubicBezTo>
                  <a:cubicBezTo>
                    <a:pt x="222" y="378"/>
                    <a:pt x="222" y="378"/>
                    <a:pt x="222" y="378"/>
                  </a:cubicBezTo>
                  <a:close/>
                  <a:moveTo>
                    <a:pt x="222" y="387"/>
                  </a:moveTo>
                  <a:cubicBezTo>
                    <a:pt x="222" y="391"/>
                    <a:pt x="222" y="391"/>
                    <a:pt x="222" y="391"/>
                  </a:cubicBezTo>
                  <a:cubicBezTo>
                    <a:pt x="220" y="390"/>
                    <a:pt x="220" y="390"/>
                    <a:pt x="220" y="390"/>
                  </a:cubicBezTo>
                  <a:cubicBezTo>
                    <a:pt x="220" y="385"/>
                    <a:pt x="220" y="385"/>
                    <a:pt x="220" y="385"/>
                  </a:cubicBezTo>
                  <a:cubicBezTo>
                    <a:pt x="222" y="387"/>
                    <a:pt x="222" y="387"/>
                    <a:pt x="222" y="387"/>
                  </a:cubicBezTo>
                  <a:close/>
                  <a:moveTo>
                    <a:pt x="222" y="392"/>
                  </a:moveTo>
                  <a:cubicBezTo>
                    <a:pt x="222" y="400"/>
                    <a:pt x="222" y="400"/>
                    <a:pt x="222" y="400"/>
                  </a:cubicBezTo>
                  <a:cubicBezTo>
                    <a:pt x="220" y="401"/>
                    <a:pt x="220" y="401"/>
                    <a:pt x="220" y="401"/>
                  </a:cubicBezTo>
                  <a:cubicBezTo>
                    <a:pt x="220" y="393"/>
                    <a:pt x="220" y="393"/>
                    <a:pt x="220" y="393"/>
                  </a:cubicBezTo>
                  <a:cubicBezTo>
                    <a:pt x="222" y="392"/>
                    <a:pt x="222" y="392"/>
                    <a:pt x="222" y="392"/>
                  </a:cubicBezTo>
                  <a:close/>
                  <a:moveTo>
                    <a:pt x="222" y="403"/>
                  </a:moveTo>
                  <a:cubicBezTo>
                    <a:pt x="222" y="407"/>
                    <a:pt x="222" y="407"/>
                    <a:pt x="222" y="407"/>
                  </a:cubicBezTo>
                  <a:cubicBezTo>
                    <a:pt x="220" y="407"/>
                    <a:pt x="220" y="407"/>
                    <a:pt x="220" y="407"/>
                  </a:cubicBezTo>
                  <a:cubicBezTo>
                    <a:pt x="220" y="403"/>
                    <a:pt x="220" y="403"/>
                    <a:pt x="220" y="403"/>
                  </a:cubicBezTo>
                  <a:cubicBezTo>
                    <a:pt x="222" y="403"/>
                    <a:pt x="222" y="403"/>
                    <a:pt x="222" y="403"/>
                  </a:cubicBezTo>
                  <a:close/>
                  <a:moveTo>
                    <a:pt x="222" y="407"/>
                  </a:moveTo>
                  <a:cubicBezTo>
                    <a:pt x="222" y="424"/>
                    <a:pt x="222" y="424"/>
                    <a:pt x="222" y="424"/>
                  </a:cubicBezTo>
                  <a:cubicBezTo>
                    <a:pt x="222" y="425"/>
                    <a:pt x="222" y="425"/>
                    <a:pt x="222" y="425"/>
                  </a:cubicBezTo>
                  <a:cubicBezTo>
                    <a:pt x="222" y="425"/>
                    <a:pt x="222" y="425"/>
                    <a:pt x="222" y="425"/>
                  </a:cubicBezTo>
                  <a:cubicBezTo>
                    <a:pt x="222" y="428"/>
                    <a:pt x="222" y="428"/>
                    <a:pt x="222" y="428"/>
                  </a:cubicBezTo>
                  <a:cubicBezTo>
                    <a:pt x="221" y="428"/>
                    <a:pt x="221" y="428"/>
                    <a:pt x="221" y="428"/>
                  </a:cubicBezTo>
                  <a:cubicBezTo>
                    <a:pt x="220" y="432"/>
                    <a:pt x="220" y="432"/>
                    <a:pt x="220" y="432"/>
                  </a:cubicBezTo>
                  <a:cubicBezTo>
                    <a:pt x="220" y="412"/>
                    <a:pt x="220" y="412"/>
                    <a:pt x="220" y="412"/>
                  </a:cubicBezTo>
                  <a:cubicBezTo>
                    <a:pt x="221" y="412"/>
                    <a:pt x="221" y="412"/>
                    <a:pt x="221" y="412"/>
                  </a:cubicBezTo>
                  <a:cubicBezTo>
                    <a:pt x="222" y="407"/>
                    <a:pt x="222" y="407"/>
                    <a:pt x="222" y="407"/>
                  </a:cubicBezTo>
                  <a:close/>
                  <a:moveTo>
                    <a:pt x="222" y="432"/>
                  </a:moveTo>
                  <a:cubicBezTo>
                    <a:pt x="220" y="433"/>
                    <a:pt x="220" y="433"/>
                    <a:pt x="220" y="433"/>
                  </a:cubicBezTo>
                  <a:cubicBezTo>
                    <a:pt x="220" y="444"/>
                    <a:pt x="220" y="444"/>
                    <a:pt x="220" y="444"/>
                  </a:cubicBezTo>
                  <a:cubicBezTo>
                    <a:pt x="222" y="445"/>
                    <a:pt x="222" y="445"/>
                    <a:pt x="222" y="445"/>
                  </a:cubicBezTo>
                  <a:cubicBezTo>
                    <a:pt x="222" y="440"/>
                    <a:pt x="222" y="440"/>
                    <a:pt x="222" y="440"/>
                  </a:cubicBezTo>
                  <a:cubicBezTo>
                    <a:pt x="221" y="439"/>
                    <a:pt x="221" y="439"/>
                    <a:pt x="221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2"/>
                    <a:pt x="222" y="432"/>
                    <a:pt x="222" y="432"/>
                  </a:cubicBezTo>
                  <a:close/>
                  <a:moveTo>
                    <a:pt x="222" y="446"/>
                  </a:moveTo>
                  <a:cubicBezTo>
                    <a:pt x="222" y="450"/>
                    <a:pt x="222" y="450"/>
                    <a:pt x="222" y="450"/>
                  </a:cubicBezTo>
                  <a:cubicBezTo>
                    <a:pt x="220" y="450"/>
                    <a:pt x="220" y="450"/>
                    <a:pt x="220" y="450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2" y="446"/>
                    <a:pt x="222" y="446"/>
                    <a:pt x="222" y="446"/>
                  </a:cubicBezTo>
                  <a:close/>
                  <a:moveTo>
                    <a:pt x="222" y="450"/>
                  </a:moveTo>
                  <a:cubicBezTo>
                    <a:pt x="222" y="455"/>
                    <a:pt x="222" y="455"/>
                    <a:pt x="222" y="455"/>
                  </a:cubicBezTo>
                  <a:cubicBezTo>
                    <a:pt x="220" y="457"/>
                    <a:pt x="220" y="457"/>
                    <a:pt x="220" y="457"/>
                  </a:cubicBezTo>
                  <a:cubicBezTo>
                    <a:pt x="220" y="452"/>
                    <a:pt x="220" y="452"/>
                    <a:pt x="220" y="452"/>
                  </a:cubicBezTo>
                  <a:cubicBezTo>
                    <a:pt x="222" y="450"/>
                    <a:pt x="222" y="450"/>
                    <a:pt x="222" y="450"/>
                  </a:cubicBezTo>
                  <a:close/>
                  <a:moveTo>
                    <a:pt x="222" y="458"/>
                  </a:moveTo>
                  <a:cubicBezTo>
                    <a:pt x="222" y="461"/>
                    <a:pt x="222" y="461"/>
                    <a:pt x="222" y="461"/>
                  </a:cubicBezTo>
                  <a:cubicBezTo>
                    <a:pt x="220" y="462"/>
                    <a:pt x="220" y="462"/>
                    <a:pt x="220" y="462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2" y="458"/>
                    <a:pt x="222" y="458"/>
                    <a:pt x="222" y="458"/>
                  </a:cubicBezTo>
                  <a:close/>
                  <a:moveTo>
                    <a:pt x="222" y="468"/>
                  </a:moveTo>
                  <a:cubicBezTo>
                    <a:pt x="222" y="476"/>
                    <a:pt x="222" y="476"/>
                    <a:pt x="222" y="476"/>
                  </a:cubicBezTo>
                  <a:cubicBezTo>
                    <a:pt x="220" y="477"/>
                    <a:pt x="220" y="477"/>
                    <a:pt x="220" y="477"/>
                  </a:cubicBezTo>
                  <a:cubicBezTo>
                    <a:pt x="220" y="473"/>
                    <a:pt x="220" y="473"/>
                    <a:pt x="220" y="473"/>
                  </a:cubicBezTo>
                  <a:cubicBezTo>
                    <a:pt x="220" y="473"/>
                    <a:pt x="220" y="473"/>
                    <a:pt x="220" y="473"/>
                  </a:cubicBezTo>
                  <a:cubicBezTo>
                    <a:pt x="220" y="473"/>
                    <a:pt x="220" y="473"/>
                    <a:pt x="220" y="473"/>
                  </a:cubicBezTo>
                  <a:cubicBezTo>
                    <a:pt x="220" y="466"/>
                    <a:pt x="220" y="466"/>
                    <a:pt x="220" y="466"/>
                  </a:cubicBezTo>
                  <a:cubicBezTo>
                    <a:pt x="222" y="468"/>
                    <a:pt x="222" y="468"/>
                    <a:pt x="222" y="468"/>
                  </a:cubicBezTo>
                  <a:close/>
                  <a:moveTo>
                    <a:pt x="222" y="488"/>
                  </a:moveTo>
                  <a:cubicBezTo>
                    <a:pt x="222" y="501"/>
                    <a:pt x="222" y="501"/>
                    <a:pt x="222" y="501"/>
                  </a:cubicBezTo>
                  <a:cubicBezTo>
                    <a:pt x="220" y="501"/>
                    <a:pt x="220" y="501"/>
                    <a:pt x="220" y="501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22" y="498"/>
                    <a:pt x="222" y="498"/>
                    <a:pt x="222" y="498"/>
                  </a:cubicBezTo>
                  <a:cubicBezTo>
                    <a:pt x="221" y="497"/>
                    <a:pt x="221" y="496"/>
                    <a:pt x="220" y="495"/>
                  </a:cubicBezTo>
                  <a:cubicBezTo>
                    <a:pt x="220" y="487"/>
                    <a:pt x="220" y="487"/>
                    <a:pt x="220" y="487"/>
                  </a:cubicBezTo>
                  <a:cubicBezTo>
                    <a:pt x="221" y="488"/>
                    <a:pt x="221" y="488"/>
                    <a:pt x="221" y="488"/>
                  </a:cubicBezTo>
                  <a:cubicBezTo>
                    <a:pt x="222" y="488"/>
                    <a:pt x="222" y="488"/>
                    <a:pt x="222" y="488"/>
                  </a:cubicBezTo>
                  <a:close/>
                  <a:moveTo>
                    <a:pt x="222" y="504"/>
                  </a:moveTo>
                  <a:cubicBezTo>
                    <a:pt x="222" y="508"/>
                    <a:pt x="222" y="508"/>
                    <a:pt x="222" y="508"/>
                  </a:cubicBezTo>
                  <a:cubicBezTo>
                    <a:pt x="220" y="508"/>
                    <a:pt x="220" y="508"/>
                    <a:pt x="220" y="508"/>
                  </a:cubicBezTo>
                  <a:cubicBezTo>
                    <a:pt x="220" y="505"/>
                    <a:pt x="220" y="505"/>
                    <a:pt x="220" y="505"/>
                  </a:cubicBezTo>
                  <a:cubicBezTo>
                    <a:pt x="222" y="504"/>
                    <a:pt x="222" y="504"/>
                    <a:pt x="222" y="504"/>
                  </a:cubicBezTo>
                  <a:close/>
                  <a:moveTo>
                    <a:pt x="222" y="511"/>
                  </a:moveTo>
                  <a:cubicBezTo>
                    <a:pt x="222" y="514"/>
                    <a:pt x="222" y="514"/>
                    <a:pt x="222" y="514"/>
                  </a:cubicBezTo>
                  <a:cubicBezTo>
                    <a:pt x="220" y="514"/>
                    <a:pt x="220" y="514"/>
                    <a:pt x="220" y="514"/>
                  </a:cubicBezTo>
                  <a:cubicBezTo>
                    <a:pt x="220" y="511"/>
                    <a:pt x="220" y="511"/>
                    <a:pt x="220" y="511"/>
                  </a:cubicBezTo>
                  <a:cubicBezTo>
                    <a:pt x="222" y="511"/>
                    <a:pt x="222" y="511"/>
                    <a:pt x="222" y="511"/>
                  </a:cubicBezTo>
                  <a:close/>
                  <a:moveTo>
                    <a:pt x="222" y="517"/>
                  </a:moveTo>
                  <a:cubicBezTo>
                    <a:pt x="222" y="520"/>
                    <a:pt x="222" y="520"/>
                    <a:pt x="222" y="520"/>
                  </a:cubicBezTo>
                  <a:cubicBezTo>
                    <a:pt x="220" y="521"/>
                    <a:pt x="220" y="521"/>
                    <a:pt x="220" y="521"/>
                  </a:cubicBezTo>
                  <a:cubicBezTo>
                    <a:pt x="220" y="517"/>
                    <a:pt x="220" y="517"/>
                    <a:pt x="220" y="517"/>
                  </a:cubicBezTo>
                  <a:cubicBezTo>
                    <a:pt x="222" y="517"/>
                    <a:pt x="222" y="517"/>
                    <a:pt x="222" y="517"/>
                  </a:cubicBezTo>
                  <a:close/>
                  <a:moveTo>
                    <a:pt x="222" y="523"/>
                  </a:moveTo>
                  <a:cubicBezTo>
                    <a:pt x="222" y="526"/>
                    <a:pt x="222" y="526"/>
                    <a:pt x="222" y="526"/>
                  </a:cubicBezTo>
                  <a:cubicBezTo>
                    <a:pt x="220" y="526"/>
                    <a:pt x="220" y="526"/>
                    <a:pt x="220" y="526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22" y="523"/>
                    <a:pt x="222" y="523"/>
                    <a:pt x="222" y="523"/>
                  </a:cubicBezTo>
                  <a:close/>
                  <a:moveTo>
                    <a:pt x="222" y="529"/>
                  </a:moveTo>
                  <a:cubicBezTo>
                    <a:pt x="222" y="532"/>
                    <a:pt x="222" y="532"/>
                    <a:pt x="222" y="532"/>
                  </a:cubicBezTo>
                  <a:cubicBezTo>
                    <a:pt x="221" y="532"/>
                    <a:pt x="221" y="532"/>
                    <a:pt x="221" y="532"/>
                  </a:cubicBezTo>
                  <a:cubicBezTo>
                    <a:pt x="221" y="533"/>
                    <a:pt x="221" y="534"/>
                    <a:pt x="221" y="535"/>
                  </a:cubicBezTo>
                  <a:cubicBezTo>
                    <a:pt x="222" y="535"/>
                    <a:pt x="222" y="535"/>
                    <a:pt x="222" y="535"/>
                  </a:cubicBezTo>
                  <a:cubicBezTo>
                    <a:pt x="222" y="538"/>
                    <a:pt x="222" y="538"/>
                    <a:pt x="222" y="538"/>
                  </a:cubicBezTo>
                  <a:cubicBezTo>
                    <a:pt x="221" y="538"/>
                    <a:pt x="221" y="538"/>
                    <a:pt x="221" y="538"/>
                  </a:cubicBezTo>
                  <a:cubicBezTo>
                    <a:pt x="221" y="539"/>
                    <a:pt x="221" y="540"/>
                    <a:pt x="221" y="540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4"/>
                    <a:pt x="222" y="544"/>
                    <a:pt x="222" y="544"/>
                  </a:cubicBezTo>
                  <a:cubicBezTo>
                    <a:pt x="221" y="544"/>
                    <a:pt x="221" y="544"/>
                    <a:pt x="221" y="544"/>
                  </a:cubicBezTo>
                  <a:cubicBezTo>
                    <a:pt x="221" y="545"/>
                    <a:pt x="221" y="545"/>
                    <a:pt x="221" y="546"/>
                  </a:cubicBezTo>
                  <a:cubicBezTo>
                    <a:pt x="222" y="546"/>
                    <a:pt x="222" y="546"/>
                    <a:pt x="222" y="546"/>
                  </a:cubicBezTo>
                  <a:cubicBezTo>
                    <a:pt x="222" y="550"/>
                    <a:pt x="222" y="550"/>
                    <a:pt x="222" y="550"/>
                  </a:cubicBezTo>
                  <a:cubicBezTo>
                    <a:pt x="221" y="550"/>
                    <a:pt x="221" y="550"/>
                    <a:pt x="221" y="550"/>
                  </a:cubicBezTo>
                  <a:cubicBezTo>
                    <a:pt x="221" y="550"/>
                    <a:pt x="220" y="551"/>
                    <a:pt x="220" y="552"/>
                  </a:cubicBezTo>
                  <a:cubicBezTo>
                    <a:pt x="222" y="552"/>
                    <a:pt x="222" y="552"/>
                    <a:pt x="222" y="552"/>
                  </a:cubicBezTo>
                  <a:cubicBezTo>
                    <a:pt x="222" y="556"/>
                    <a:pt x="222" y="556"/>
                    <a:pt x="222" y="556"/>
                  </a:cubicBezTo>
                  <a:cubicBezTo>
                    <a:pt x="220" y="555"/>
                    <a:pt x="220" y="555"/>
                    <a:pt x="220" y="555"/>
                  </a:cubicBezTo>
                  <a:cubicBezTo>
                    <a:pt x="220" y="529"/>
                    <a:pt x="220" y="529"/>
                    <a:pt x="220" y="529"/>
                  </a:cubicBezTo>
                  <a:cubicBezTo>
                    <a:pt x="222" y="529"/>
                    <a:pt x="222" y="529"/>
                    <a:pt x="222" y="529"/>
                  </a:cubicBezTo>
                  <a:close/>
                  <a:moveTo>
                    <a:pt x="222" y="559"/>
                  </a:moveTo>
                  <a:cubicBezTo>
                    <a:pt x="222" y="562"/>
                    <a:pt x="222" y="562"/>
                    <a:pt x="222" y="562"/>
                  </a:cubicBezTo>
                  <a:cubicBezTo>
                    <a:pt x="220" y="562"/>
                    <a:pt x="220" y="562"/>
                    <a:pt x="220" y="562"/>
                  </a:cubicBezTo>
                  <a:cubicBezTo>
                    <a:pt x="220" y="558"/>
                    <a:pt x="220" y="558"/>
                    <a:pt x="220" y="558"/>
                  </a:cubicBezTo>
                  <a:cubicBezTo>
                    <a:pt x="222" y="559"/>
                    <a:pt x="222" y="559"/>
                    <a:pt x="222" y="559"/>
                  </a:cubicBezTo>
                  <a:close/>
                  <a:moveTo>
                    <a:pt x="222" y="565"/>
                  </a:moveTo>
                  <a:cubicBezTo>
                    <a:pt x="222" y="569"/>
                    <a:pt x="222" y="569"/>
                    <a:pt x="222" y="569"/>
                  </a:cubicBezTo>
                  <a:cubicBezTo>
                    <a:pt x="220" y="568"/>
                    <a:pt x="220" y="568"/>
                    <a:pt x="220" y="568"/>
                  </a:cubicBezTo>
                  <a:cubicBezTo>
                    <a:pt x="220" y="564"/>
                    <a:pt x="220" y="564"/>
                    <a:pt x="220" y="564"/>
                  </a:cubicBezTo>
                  <a:cubicBezTo>
                    <a:pt x="222" y="565"/>
                    <a:pt x="222" y="565"/>
                    <a:pt x="222" y="565"/>
                  </a:cubicBezTo>
                  <a:close/>
                  <a:moveTo>
                    <a:pt x="222" y="572"/>
                  </a:moveTo>
                  <a:cubicBezTo>
                    <a:pt x="222" y="576"/>
                    <a:pt x="222" y="576"/>
                    <a:pt x="222" y="576"/>
                  </a:cubicBezTo>
                  <a:cubicBezTo>
                    <a:pt x="220" y="575"/>
                    <a:pt x="220" y="575"/>
                    <a:pt x="220" y="575"/>
                  </a:cubicBezTo>
                  <a:cubicBezTo>
                    <a:pt x="220" y="571"/>
                    <a:pt x="220" y="571"/>
                    <a:pt x="220" y="571"/>
                  </a:cubicBezTo>
                  <a:cubicBezTo>
                    <a:pt x="222" y="572"/>
                    <a:pt x="222" y="572"/>
                    <a:pt x="222" y="572"/>
                  </a:cubicBezTo>
                  <a:close/>
                  <a:moveTo>
                    <a:pt x="222" y="579"/>
                  </a:moveTo>
                  <a:cubicBezTo>
                    <a:pt x="222" y="583"/>
                    <a:pt x="222" y="583"/>
                    <a:pt x="222" y="583"/>
                  </a:cubicBezTo>
                  <a:cubicBezTo>
                    <a:pt x="220" y="582"/>
                    <a:pt x="220" y="582"/>
                    <a:pt x="220" y="582"/>
                  </a:cubicBezTo>
                  <a:cubicBezTo>
                    <a:pt x="220" y="578"/>
                    <a:pt x="220" y="578"/>
                    <a:pt x="220" y="578"/>
                  </a:cubicBezTo>
                  <a:cubicBezTo>
                    <a:pt x="222" y="579"/>
                    <a:pt x="222" y="579"/>
                    <a:pt x="222" y="579"/>
                  </a:cubicBezTo>
                  <a:close/>
                  <a:moveTo>
                    <a:pt x="222" y="587"/>
                  </a:moveTo>
                  <a:cubicBezTo>
                    <a:pt x="222" y="591"/>
                    <a:pt x="222" y="591"/>
                    <a:pt x="222" y="591"/>
                  </a:cubicBezTo>
                  <a:cubicBezTo>
                    <a:pt x="220" y="590"/>
                    <a:pt x="220" y="590"/>
                    <a:pt x="220" y="590"/>
                  </a:cubicBezTo>
                  <a:cubicBezTo>
                    <a:pt x="220" y="586"/>
                    <a:pt x="220" y="586"/>
                    <a:pt x="220" y="586"/>
                  </a:cubicBezTo>
                  <a:cubicBezTo>
                    <a:pt x="222" y="587"/>
                    <a:pt x="222" y="587"/>
                    <a:pt x="222" y="587"/>
                  </a:cubicBezTo>
                  <a:close/>
                  <a:moveTo>
                    <a:pt x="222" y="601"/>
                  </a:moveTo>
                  <a:cubicBezTo>
                    <a:pt x="222" y="653"/>
                    <a:pt x="222" y="653"/>
                    <a:pt x="222" y="653"/>
                  </a:cubicBezTo>
                  <a:cubicBezTo>
                    <a:pt x="220" y="651"/>
                    <a:pt x="220" y="651"/>
                    <a:pt x="220" y="651"/>
                  </a:cubicBezTo>
                  <a:cubicBezTo>
                    <a:pt x="220" y="602"/>
                    <a:pt x="220" y="602"/>
                    <a:pt x="220" y="602"/>
                  </a:cubicBezTo>
                  <a:cubicBezTo>
                    <a:pt x="221" y="603"/>
                    <a:pt x="221" y="603"/>
                    <a:pt x="221" y="603"/>
                  </a:cubicBezTo>
                  <a:cubicBezTo>
                    <a:pt x="221" y="602"/>
                    <a:pt x="222" y="601"/>
                    <a:pt x="222" y="601"/>
                  </a:cubicBezTo>
                  <a:close/>
                  <a:moveTo>
                    <a:pt x="220" y="340"/>
                  </a:moveTo>
                  <a:cubicBezTo>
                    <a:pt x="220" y="344"/>
                    <a:pt x="220" y="344"/>
                    <a:pt x="220" y="344"/>
                  </a:cubicBezTo>
                  <a:cubicBezTo>
                    <a:pt x="218" y="345"/>
                    <a:pt x="218" y="345"/>
                    <a:pt x="218" y="345"/>
                  </a:cubicBezTo>
                  <a:cubicBezTo>
                    <a:pt x="218" y="341"/>
                    <a:pt x="218" y="341"/>
                    <a:pt x="218" y="341"/>
                  </a:cubicBezTo>
                  <a:cubicBezTo>
                    <a:pt x="220" y="340"/>
                    <a:pt x="220" y="340"/>
                    <a:pt x="220" y="340"/>
                  </a:cubicBezTo>
                  <a:close/>
                  <a:moveTo>
                    <a:pt x="220" y="353"/>
                  </a:moveTo>
                  <a:cubicBezTo>
                    <a:pt x="220" y="357"/>
                    <a:pt x="220" y="357"/>
                    <a:pt x="220" y="357"/>
                  </a:cubicBezTo>
                  <a:cubicBezTo>
                    <a:pt x="218" y="356"/>
                    <a:pt x="218" y="356"/>
                    <a:pt x="218" y="356"/>
                  </a:cubicBezTo>
                  <a:cubicBezTo>
                    <a:pt x="218" y="352"/>
                    <a:pt x="218" y="352"/>
                    <a:pt x="218" y="352"/>
                  </a:cubicBezTo>
                  <a:cubicBezTo>
                    <a:pt x="220" y="353"/>
                    <a:pt x="220" y="353"/>
                    <a:pt x="220" y="353"/>
                  </a:cubicBezTo>
                  <a:close/>
                  <a:moveTo>
                    <a:pt x="220" y="365"/>
                  </a:moveTo>
                  <a:cubicBezTo>
                    <a:pt x="220" y="370"/>
                    <a:pt x="220" y="370"/>
                    <a:pt x="220" y="370"/>
                  </a:cubicBezTo>
                  <a:cubicBezTo>
                    <a:pt x="218" y="367"/>
                    <a:pt x="218" y="367"/>
                    <a:pt x="218" y="367"/>
                  </a:cubicBezTo>
                  <a:cubicBezTo>
                    <a:pt x="218" y="363"/>
                    <a:pt x="218" y="363"/>
                    <a:pt x="218" y="363"/>
                  </a:cubicBezTo>
                  <a:cubicBezTo>
                    <a:pt x="220" y="365"/>
                    <a:pt x="220" y="365"/>
                    <a:pt x="220" y="365"/>
                  </a:cubicBezTo>
                  <a:close/>
                  <a:moveTo>
                    <a:pt x="220" y="377"/>
                  </a:moveTo>
                  <a:cubicBezTo>
                    <a:pt x="220" y="381"/>
                    <a:pt x="220" y="381"/>
                    <a:pt x="220" y="381"/>
                  </a:cubicBezTo>
                  <a:cubicBezTo>
                    <a:pt x="218" y="380"/>
                    <a:pt x="218" y="380"/>
                    <a:pt x="218" y="380"/>
                  </a:cubicBezTo>
                  <a:cubicBezTo>
                    <a:pt x="218" y="377"/>
                    <a:pt x="218" y="377"/>
                    <a:pt x="218" y="377"/>
                  </a:cubicBezTo>
                  <a:cubicBezTo>
                    <a:pt x="220" y="377"/>
                    <a:pt x="220" y="377"/>
                    <a:pt x="220" y="377"/>
                  </a:cubicBezTo>
                  <a:close/>
                  <a:moveTo>
                    <a:pt x="220" y="385"/>
                  </a:moveTo>
                  <a:cubicBezTo>
                    <a:pt x="220" y="390"/>
                    <a:pt x="220" y="390"/>
                    <a:pt x="220" y="390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8" y="389"/>
                    <a:pt x="218" y="389"/>
                    <a:pt x="218" y="389"/>
                  </a:cubicBezTo>
                  <a:cubicBezTo>
                    <a:pt x="218" y="382"/>
                    <a:pt x="218" y="382"/>
                    <a:pt x="218" y="382"/>
                  </a:cubicBezTo>
                  <a:cubicBezTo>
                    <a:pt x="218" y="383"/>
                    <a:pt x="218" y="383"/>
                    <a:pt x="218" y="383"/>
                  </a:cubicBezTo>
                  <a:cubicBezTo>
                    <a:pt x="218" y="383"/>
                    <a:pt x="218" y="383"/>
                    <a:pt x="218" y="383"/>
                  </a:cubicBezTo>
                  <a:cubicBezTo>
                    <a:pt x="218" y="383"/>
                    <a:pt x="218" y="383"/>
                    <a:pt x="218" y="383"/>
                  </a:cubicBezTo>
                  <a:cubicBezTo>
                    <a:pt x="220" y="385"/>
                    <a:pt x="220" y="385"/>
                    <a:pt x="220" y="385"/>
                  </a:cubicBezTo>
                  <a:close/>
                  <a:moveTo>
                    <a:pt x="220" y="393"/>
                  </a:moveTo>
                  <a:cubicBezTo>
                    <a:pt x="220" y="401"/>
                    <a:pt x="220" y="401"/>
                    <a:pt x="220" y="401"/>
                  </a:cubicBezTo>
                  <a:cubicBezTo>
                    <a:pt x="218" y="404"/>
                    <a:pt x="218" y="404"/>
                    <a:pt x="218" y="404"/>
                  </a:cubicBezTo>
                  <a:cubicBezTo>
                    <a:pt x="218" y="393"/>
                    <a:pt x="218" y="393"/>
                    <a:pt x="218" y="393"/>
                  </a:cubicBezTo>
                  <a:cubicBezTo>
                    <a:pt x="220" y="393"/>
                    <a:pt x="220" y="393"/>
                    <a:pt x="220" y="393"/>
                  </a:cubicBezTo>
                  <a:close/>
                  <a:moveTo>
                    <a:pt x="220" y="403"/>
                  </a:moveTo>
                  <a:cubicBezTo>
                    <a:pt x="218" y="404"/>
                    <a:pt x="218" y="404"/>
                    <a:pt x="218" y="404"/>
                  </a:cubicBezTo>
                  <a:cubicBezTo>
                    <a:pt x="218" y="407"/>
                    <a:pt x="218" y="407"/>
                    <a:pt x="218" y="407"/>
                  </a:cubicBezTo>
                  <a:cubicBezTo>
                    <a:pt x="220" y="407"/>
                    <a:pt x="220" y="407"/>
                    <a:pt x="220" y="407"/>
                  </a:cubicBezTo>
                  <a:cubicBezTo>
                    <a:pt x="220" y="403"/>
                    <a:pt x="220" y="403"/>
                    <a:pt x="220" y="403"/>
                  </a:cubicBezTo>
                  <a:close/>
                  <a:moveTo>
                    <a:pt x="220" y="412"/>
                  </a:moveTo>
                  <a:cubicBezTo>
                    <a:pt x="220" y="432"/>
                    <a:pt x="220" y="432"/>
                    <a:pt x="220" y="432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0" y="444"/>
                    <a:pt x="220" y="444"/>
                    <a:pt x="220" y="444"/>
                  </a:cubicBezTo>
                  <a:cubicBezTo>
                    <a:pt x="218" y="442"/>
                    <a:pt x="218" y="442"/>
                    <a:pt x="218" y="442"/>
                  </a:cubicBezTo>
                  <a:cubicBezTo>
                    <a:pt x="218" y="446"/>
                    <a:pt x="218" y="446"/>
                    <a:pt x="218" y="446"/>
                  </a:cubicBezTo>
                  <a:cubicBezTo>
                    <a:pt x="218" y="426"/>
                    <a:pt x="218" y="426"/>
                    <a:pt x="218" y="426"/>
                  </a:cubicBezTo>
                  <a:cubicBezTo>
                    <a:pt x="218" y="425"/>
                    <a:pt x="218" y="425"/>
                    <a:pt x="218" y="425"/>
                  </a:cubicBezTo>
                  <a:cubicBezTo>
                    <a:pt x="219" y="421"/>
                    <a:pt x="219" y="421"/>
                    <a:pt x="219" y="421"/>
                  </a:cubicBezTo>
                  <a:cubicBezTo>
                    <a:pt x="218" y="422"/>
                    <a:pt x="218" y="422"/>
                    <a:pt x="218" y="422"/>
                  </a:cubicBezTo>
                  <a:cubicBezTo>
                    <a:pt x="218" y="415"/>
                    <a:pt x="218" y="415"/>
                    <a:pt x="218" y="415"/>
                  </a:cubicBezTo>
                  <a:cubicBezTo>
                    <a:pt x="218" y="415"/>
                    <a:pt x="218" y="415"/>
                    <a:pt x="218" y="415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09"/>
                    <a:pt x="218" y="409"/>
                    <a:pt x="218" y="409"/>
                  </a:cubicBezTo>
                  <a:cubicBezTo>
                    <a:pt x="220" y="412"/>
                    <a:pt x="220" y="412"/>
                    <a:pt x="220" y="412"/>
                  </a:cubicBezTo>
                  <a:close/>
                  <a:moveTo>
                    <a:pt x="220" y="447"/>
                  </a:moveTo>
                  <a:cubicBezTo>
                    <a:pt x="220" y="450"/>
                    <a:pt x="220" y="450"/>
                    <a:pt x="220" y="450"/>
                  </a:cubicBezTo>
                  <a:cubicBezTo>
                    <a:pt x="218" y="450"/>
                    <a:pt x="218" y="450"/>
                    <a:pt x="218" y="450"/>
                  </a:cubicBezTo>
                  <a:cubicBezTo>
                    <a:pt x="218" y="447"/>
                    <a:pt x="218" y="447"/>
                    <a:pt x="218" y="447"/>
                  </a:cubicBezTo>
                  <a:cubicBezTo>
                    <a:pt x="220" y="447"/>
                    <a:pt x="220" y="447"/>
                    <a:pt x="220" y="447"/>
                  </a:cubicBezTo>
                  <a:close/>
                  <a:moveTo>
                    <a:pt x="220" y="452"/>
                  </a:moveTo>
                  <a:cubicBezTo>
                    <a:pt x="220" y="457"/>
                    <a:pt x="220" y="457"/>
                    <a:pt x="220" y="457"/>
                  </a:cubicBezTo>
                  <a:cubicBezTo>
                    <a:pt x="218" y="459"/>
                    <a:pt x="218" y="459"/>
                    <a:pt x="218" y="459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62"/>
                    <a:pt x="220" y="462"/>
                    <a:pt x="220" y="462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8" y="455"/>
                    <a:pt x="218" y="455"/>
                    <a:pt x="218" y="455"/>
                  </a:cubicBezTo>
                  <a:cubicBezTo>
                    <a:pt x="220" y="452"/>
                    <a:pt x="220" y="452"/>
                    <a:pt x="220" y="452"/>
                  </a:cubicBezTo>
                  <a:close/>
                  <a:moveTo>
                    <a:pt x="220" y="466"/>
                  </a:moveTo>
                  <a:cubicBezTo>
                    <a:pt x="220" y="473"/>
                    <a:pt x="220" y="473"/>
                    <a:pt x="220" y="473"/>
                  </a:cubicBezTo>
                  <a:cubicBezTo>
                    <a:pt x="219" y="472"/>
                    <a:pt x="219" y="471"/>
                    <a:pt x="218" y="469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20" y="466"/>
                    <a:pt x="220" y="466"/>
                    <a:pt x="220" y="466"/>
                  </a:cubicBezTo>
                  <a:close/>
                  <a:moveTo>
                    <a:pt x="220" y="473"/>
                  </a:moveTo>
                  <a:cubicBezTo>
                    <a:pt x="220" y="477"/>
                    <a:pt x="220" y="477"/>
                    <a:pt x="220" y="477"/>
                  </a:cubicBezTo>
                  <a:cubicBezTo>
                    <a:pt x="218" y="479"/>
                    <a:pt x="218" y="479"/>
                    <a:pt x="218" y="479"/>
                  </a:cubicBezTo>
                  <a:cubicBezTo>
                    <a:pt x="218" y="475"/>
                    <a:pt x="218" y="475"/>
                    <a:pt x="218" y="475"/>
                  </a:cubicBezTo>
                  <a:cubicBezTo>
                    <a:pt x="220" y="473"/>
                    <a:pt x="220" y="473"/>
                    <a:pt x="220" y="473"/>
                  </a:cubicBezTo>
                  <a:close/>
                  <a:moveTo>
                    <a:pt x="220" y="487"/>
                  </a:moveTo>
                  <a:cubicBezTo>
                    <a:pt x="220" y="495"/>
                    <a:pt x="220" y="495"/>
                    <a:pt x="220" y="495"/>
                  </a:cubicBezTo>
                  <a:cubicBezTo>
                    <a:pt x="220" y="494"/>
                    <a:pt x="220" y="494"/>
                    <a:pt x="220" y="494"/>
                  </a:cubicBezTo>
                  <a:cubicBezTo>
                    <a:pt x="218" y="495"/>
                    <a:pt x="218" y="495"/>
                    <a:pt x="218" y="495"/>
                  </a:cubicBezTo>
                  <a:cubicBezTo>
                    <a:pt x="218" y="492"/>
                    <a:pt x="218" y="492"/>
                    <a:pt x="218" y="492"/>
                  </a:cubicBezTo>
                  <a:cubicBezTo>
                    <a:pt x="219" y="491"/>
                    <a:pt x="219" y="491"/>
                    <a:pt x="219" y="491"/>
                  </a:cubicBezTo>
                  <a:cubicBezTo>
                    <a:pt x="218" y="491"/>
                    <a:pt x="218" y="490"/>
                    <a:pt x="218" y="489"/>
                  </a:cubicBezTo>
                  <a:cubicBezTo>
                    <a:pt x="218" y="483"/>
                    <a:pt x="218" y="483"/>
                    <a:pt x="218" y="483"/>
                  </a:cubicBezTo>
                  <a:cubicBezTo>
                    <a:pt x="219" y="484"/>
                    <a:pt x="219" y="486"/>
                    <a:pt x="220" y="487"/>
                  </a:cubicBezTo>
                  <a:close/>
                  <a:moveTo>
                    <a:pt x="220" y="498"/>
                  </a:moveTo>
                  <a:cubicBezTo>
                    <a:pt x="220" y="501"/>
                    <a:pt x="220" y="501"/>
                    <a:pt x="220" y="501"/>
                  </a:cubicBezTo>
                  <a:cubicBezTo>
                    <a:pt x="218" y="502"/>
                    <a:pt x="218" y="502"/>
                    <a:pt x="218" y="502"/>
                  </a:cubicBezTo>
                  <a:cubicBezTo>
                    <a:pt x="218" y="499"/>
                    <a:pt x="218" y="499"/>
                    <a:pt x="218" y="499"/>
                  </a:cubicBezTo>
                  <a:cubicBezTo>
                    <a:pt x="220" y="498"/>
                    <a:pt x="220" y="498"/>
                    <a:pt x="220" y="498"/>
                  </a:cubicBezTo>
                  <a:close/>
                  <a:moveTo>
                    <a:pt x="220" y="505"/>
                  </a:moveTo>
                  <a:cubicBezTo>
                    <a:pt x="220" y="508"/>
                    <a:pt x="220" y="508"/>
                    <a:pt x="220" y="508"/>
                  </a:cubicBezTo>
                  <a:cubicBezTo>
                    <a:pt x="218" y="509"/>
                    <a:pt x="218" y="509"/>
                    <a:pt x="218" y="509"/>
                  </a:cubicBezTo>
                  <a:cubicBezTo>
                    <a:pt x="218" y="505"/>
                    <a:pt x="218" y="505"/>
                    <a:pt x="218" y="505"/>
                  </a:cubicBezTo>
                  <a:cubicBezTo>
                    <a:pt x="220" y="505"/>
                    <a:pt x="220" y="505"/>
                    <a:pt x="220" y="505"/>
                  </a:cubicBezTo>
                  <a:close/>
                  <a:moveTo>
                    <a:pt x="220" y="511"/>
                  </a:moveTo>
                  <a:cubicBezTo>
                    <a:pt x="220" y="514"/>
                    <a:pt x="220" y="514"/>
                    <a:pt x="220" y="514"/>
                  </a:cubicBezTo>
                  <a:cubicBezTo>
                    <a:pt x="218" y="515"/>
                    <a:pt x="218" y="515"/>
                    <a:pt x="218" y="515"/>
                  </a:cubicBezTo>
                  <a:cubicBezTo>
                    <a:pt x="218" y="511"/>
                    <a:pt x="218" y="511"/>
                    <a:pt x="218" y="511"/>
                  </a:cubicBezTo>
                  <a:cubicBezTo>
                    <a:pt x="220" y="511"/>
                    <a:pt x="220" y="511"/>
                    <a:pt x="220" y="511"/>
                  </a:cubicBezTo>
                  <a:close/>
                  <a:moveTo>
                    <a:pt x="220" y="517"/>
                  </a:moveTo>
                  <a:cubicBezTo>
                    <a:pt x="220" y="521"/>
                    <a:pt x="220" y="521"/>
                    <a:pt x="220" y="521"/>
                  </a:cubicBezTo>
                  <a:cubicBezTo>
                    <a:pt x="219" y="521"/>
                    <a:pt x="219" y="521"/>
                    <a:pt x="219" y="521"/>
                  </a:cubicBezTo>
                  <a:cubicBezTo>
                    <a:pt x="219" y="521"/>
                    <a:pt x="219" y="522"/>
                    <a:pt x="219" y="52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20" y="526"/>
                    <a:pt x="220" y="526"/>
                    <a:pt x="220" y="526"/>
                  </a:cubicBezTo>
                  <a:cubicBezTo>
                    <a:pt x="220" y="526"/>
                    <a:pt x="220" y="526"/>
                    <a:pt x="220" y="526"/>
                  </a:cubicBezTo>
                  <a:cubicBezTo>
                    <a:pt x="220" y="527"/>
                    <a:pt x="220" y="528"/>
                    <a:pt x="220" y="529"/>
                  </a:cubicBezTo>
                  <a:cubicBezTo>
                    <a:pt x="220" y="529"/>
                    <a:pt x="220" y="529"/>
                    <a:pt x="220" y="529"/>
                  </a:cubicBezTo>
                  <a:cubicBezTo>
                    <a:pt x="220" y="555"/>
                    <a:pt x="220" y="555"/>
                    <a:pt x="220" y="555"/>
                  </a:cubicBezTo>
                  <a:cubicBezTo>
                    <a:pt x="220" y="555"/>
                    <a:pt x="220" y="555"/>
                    <a:pt x="220" y="555"/>
                  </a:cubicBezTo>
                  <a:cubicBezTo>
                    <a:pt x="220" y="556"/>
                    <a:pt x="220" y="557"/>
                    <a:pt x="219" y="558"/>
                  </a:cubicBezTo>
                  <a:cubicBezTo>
                    <a:pt x="220" y="558"/>
                    <a:pt x="220" y="558"/>
                    <a:pt x="220" y="558"/>
                  </a:cubicBezTo>
                  <a:cubicBezTo>
                    <a:pt x="220" y="562"/>
                    <a:pt x="220" y="562"/>
                    <a:pt x="220" y="562"/>
                  </a:cubicBezTo>
                  <a:cubicBezTo>
                    <a:pt x="219" y="561"/>
                    <a:pt x="219" y="561"/>
                    <a:pt x="219" y="561"/>
                  </a:cubicBezTo>
                  <a:cubicBezTo>
                    <a:pt x="219" y="562"/>
                    <a:pt x="218" y="562"/>
                    <a:pt x="218" y="563"/>
                  </a:cubicBezTo>
                  <a:cubicBezTo>
                    <a:pt x="220" y="564"/>
                    <a:pt x="220" y="564"/>
                    <a:pt x="220" y="564"/>
                  </a:cubicBezTo>
                  <a:cubicBezTo>
                    <a:pt x="220" y="568"/>
                    <a:pt x="220" y="568"/>
                    <a:pt x="220" y="568"/>
                  </a:cubicBezTo>
                  <a:cubicBezTo>
                    <a:pt x="218" y="567"/>
                    <a:pt x="218" y="567"/>
                    <a:pt x="218" y="567"/>
                  </a:cubicBezTo>
                  <a:cubicBezTo>
                    <a:pt x="218" y="545"/>
                    <a:pt x="218" y="545"/>
                    <a:pt x="218" y="545"/>
                  </a:cubicBezTo>
                  <a:cubicBezTo>
                    <a:pt x="218" y="542"/>
                    <a:pt x="218" y="540"/>
                    <a:pt x="218" y="538"/>
                  </a:cubicBezTo>
                  <a:cubicBezTo>
                    <a:pt x="218" y="517"/>
                    <a:pt x="218" y="517"/>
                    <a:pt x="218" y="517"/>
                  </a:cubicBezTo>
                  <a:cubicBezTo>
                    <a:pt x="218" y="517"/>
                    <a:pt x="218" y="517"/>
                    <a:pt x="218" y="517"/>
                  </a:cubicBezTo>
                  <a:cubicBezTo>
                    <a:pt x="220" y="517"/>
                    <a:pt x="220" y="517"/>
                    <a:pt x="220" y="517"/>
                  </a:cubicBezTo>
                  <a:close/>
                  <a:moveTo>
                    <a:pt x="220" y="571"/>
                  </a:moveTo>
                  <a:cubicBezTo>
                    <a:pt x="220" y="575"/>
                    <a:pt x="220" y="575"/>
                    <a:pt x="220" y="575"/>
                  </a:cubicBezTo>
                  <a:cubicBezTo>
                    <a:pt x="218" y="573"/>
                    <a:pt x="218" y="573"/>
                    <a:pt x="218" y="573"/>
                  </a:cubicBezTo>
                  <a:cubicBezTo>
                    <a:pt x="218" y="569"/>
                    <a:pt x="218" y="569"/>
                    <a:pt x="218" y="569"/>
                  </a:cubicBezTo>
                  <a:cubicBezTo>
                    <a:pt x="220" y="571"/>
                    <a:pt x="220" y="571"/>
                    <a:pt x="220" y="571"/>
                  </a:cubicBezTo>
                  <a:close/>
                  <a:moveTo>
                    <a:pt x="220" y="578"/>
                  </a:moveTo>
                  <a:cubicBezTo>
                    <a:pt x="220" y="582"/>
                    <a:pt x="220" y="582"/>
                    <a:pt x="220" y="582"/>
                  </a:cubicBezTo>
                  <a:cubicBezTo>
                    <a:pt x="218" y="580"/>
                    <a:pt x="218" y="580"/>
                    <a:pt x="218" y="580"/>
                  </a:cubicBezTo>
                  <a:cubicBezTo>
                    <a:pt x="218" y="576"/>
                    <a:pt x="218" y="576"/>
                    <a:pt x="218" y="576"/>
                  </a:cubicBezTo>
                  <a:cubicBezTo>
                    <a:pt x="220" y="578"/>
                    <a:pt x="220" y="578"/>
                    <a:pt x="220" y="578"/>
                  </a:cubicBezTo>
                  <a:close/>
                  <a:moveTo>
                    <a:pt x="220" y="586"/>
                  </a:moveTo>
                  <a:cubicBezTo>
                    <a:pt x="220" y="590"/>
                    <a:pt x="220" y="590"/>
                    <a:pt x="220" y="590"/>
                  </a:cubicBezTo>
                  <a:cubicBezTo>
                    <a:pt x="218" y="588"/>
                    <a:pt x="218" y="588"/>
                    <a:pt x="218" y="588"/>
                  </a:cubicBezTo>
                  <a:cubicBezTo>
                    <a:pt x="218" y="584"/>
                    <a:pt x="218" y="584"/>
                    <a:pt x="218" y="584"/>
                  </a:cubicBezTo>
                  <a:cubicBezTo>
                    <a:pt x="220" y="586"/>
                    <a:pt x="220" y="586"/>
                    <a:pt x="220" y="586"/>
                  </a:cubicBezTo>
                  <a:close/>
                  <a:moveTo>
                    <a:pt x="220" y="602"/>
                  </a:moveTo>
                  <a:cubicBezTo>
                    <a:pt x="220" y="651"/>
                    <a:pt x="220" y="651"/>
                    <a:pt x="220" y="651"/>
                  </a:cubicBezTo>
                  <a:cubicBezTo>
                    <a:pt x="218" y="649"/>
                    <a:pt x="218" y="649"/>
                    <a:pt x="218" y="649"/>
                  </a:cubicBezTo>
                  <a:cubicBezTo>
                    <a:pt x="218" y="599"/>
                    <a:pt x="218" y="599"/>
                    <a:pt x="218" y="599"/>
                  </a:cubicBezTo>
                  <a:lnTo>
                    <a:pt x="220" y="602"/>
                  </a:lnTo>
                  <a:close/>
                  <a:moveTo>
                    <a:pt x="218" y="341"/>
                  </a:moveTo>
                  <a:cubicBezTo>
                    <a:pt x="218" y="345"/>
                    <a:pt x="218" y="345"/>
                    <a:pt x="218" y="345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5" y="342"/>
                    <a:pt x="215" y="342"/>
                    <a:pt x="215" y="342"/>
                  </a:cubicBezTo>
                  <a:cubicBezTo>
                    <a:pt x="218" y="341"/>
                    <a:pt x="218" y="341"/>
                    <a:pt x="218" y="341"/>
                  </a:cubicBezTo>
                  <a:close/>
                  <a:moveTo>
                    <a:pt x="218" y="352"/>
                  </a:moveTo>
                  <a:cubicBezTo>
                    <a:pt x="218" y="356"/>
                    <a:pt x="218" y="356"/>
                    <a:pt x="218" y="356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5" y="352"/>
                    <a:pt x="215" y="352"/>
                    <a:pt x="215" y="352"/>
                  </a:cubicBezTo>
                  <a:cubicBezTo>
                    <a:pt x="218" y="352"/>
                    <a:pt x="218" y="352"/>
                    <a:pt x="218" y="352"/>
                  </a:cubicBezTo>
                  <a:close/>
                  <a:moveTo>
                    <a:pt x="218" y="363"/>
                  </a:moveTo>
                  <a:cubicBezTo>
                    <a:pt x="218" y="367"/>
                    <a:pt x="218" y="367"/>
                    <a:pt x="218" y="367"/>
                  </a:cubicBezTo>
                  <a:cubicBezTo>
                    <a:pt x="215" y="365"/>
                    <a:pt x="215" y="365"/>
                    <a:pt x="215" y="365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218" y="363"/>
                    <a:pt x="218" y="363"/>
                    <a:pt x="218" y="363"/>
                  </a:cubicBezTo>
                  <a:close/>
                  <a:moveTo>
                    <a:pt x="218" y="377"/>
                  </a:moveTo>
                  <a:cubicBezTo>
                    <a:pt x="218" y="380"/>
                    <a:pt x="218" y="380"/>
                    <a:pt x="218" y="380"/>
                  </a:cubicBezTo>
                  <a:cubicBezTo>
                    <a:pt x="215" y="379"/>
                    <a:pt x="215" y="379"/>
                    <a:pt x="215" y="379"/>
                  </a:cubicBezTo>
                  <a:cubicBezTo>
                    <a:pt x="215" y="376"/>
                    <a:pt x="215" y="376"/>
                    <a:pt x="215" y="376"/>
                  </a:cubicBezTo>
                  <a:cubicBezTo>
                    <a:pt x="218" y="377"/>
                    <a:pt x="218" y="377"/>
                    <a:pt x="218" y="377"/>
                  </a:cubicBezTo>
                  <a:close/>
                  <a:moveTo>
                    <a:pt x="218" y="382"/>
                  </a:moveTo>
                  <a:cubicBezTo>
                    <a:pt x="215" y="380"/>
                    <a:pt x="215" y="380"/>
                    <a:pt x="215" y="380"/>
                  </a:cubicBezTo>
                  <a:cubicBezTo>
                    <a:pt x="215" y="401"/>
                    <a:pt x="215" y="401"/>
                    <a:pt x="215" y="401"/>
                  </a:cubicBezTo>
                  <a:cubicBezTo>
                    <a:pt x="215" y="401"/>
                    <a:pt x="215" y="401"/>
                    <a:pt x="215" y="401"/>
                  </a:cubicBezTo>
                  <a:cubicBezTo>
                    <a:pt x="217" y="400"/>
                    <a:pt x="217" y="400"/>
                    <a:pt x="217" y="400"/>
                  </a:cubicBezTo>
                  <a:cubicBezTo>
                    <a:pt x="215" y="401"/>
                    <a:pt x="215" y="401"/>
                    <a:pt x="215" y="401"/>
                  </a:cubicBezTo>
                  <a:cubicBezTo>
                    <a:pt x="215" y="411"/>
                    <a:pt x="215" y="411"/>
                    <a:pt x="215" y="411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09"/>
                    <a:pt x="218" y="409"/>
                    <a:pt x="218" y="409"/>
                  </a:cubicBezTo>
                  <a:cubicBezTo>
                    <a:pt x="216" y="407"/>
                    <a:pt x="216" y="407"/>
                    <a:pt x="216" y="407"/>
                  </a:cubicBezTo>
                  <a:cubicBezTo>
                    <a:pt x="218" y="407"/>
                    <a:pt x="218" y="407"/>
                    <a:pt x="218" y="407"/>
                  </a:cubicBezTo>
                  <a:cubicBezTo>
                    <a:pt x="218" y="404"/>
                    <a:pt x="218" y="404"/>
                    <a:pt x="218" y="404"/>
                  </a:cubicBezTo>
                  <a:cubicBezTo>
                    <a:pt x="218" y="404"/>
                    <a:pt x="218" y="404"/>
                    <a:pt x="218" y="404"/>
                  </a:cubicBezTo>
                  <a:cubicBezTo>
                    <a:pt x="218" y="404"/>
                    <a:pt x="218" y="404"/>
                    <a:pt x="218" y="404"/>
                  </a:cubicBezTo>
                  <a:cubicBezTo>
                    <a:pt x="218" y="393"/>
                    <a:pt x="218" y="393"/>
                    <a:pt x="218" y="393"/>
                  </a:cubicBezTo>
                  <a:cubicBezTo>
                    <a:pt x="217" y="393"/>
                    <a:pt x="217" y="393"/>
                    <a:pt x="217" y="393"/>
                  </a:cubicBezTo>
                  <a:cubicBezTo>
                    <a:pt x="218" y="389"/>
                    <a:pt x="218" y="389"/>
                    <a:pt x="218" y="389"/>
                  </a:cubicBezTo>
                  <a:cubicBezTo>
                    <a:pt x="218" y="382"/>
                    <a:pt x="218" y="382"/>
                    <a:pt x="218" y="382"/>
                  </a:cubicBezTo>
                  <a:close/>
                  <a:moveTo>
                    <a:pt x="218" y="415"/>
                  </a:moveTo>
                  <a:cubicBezTo>
                    <a:pt x="218" y="422"/>
                    <a:pt x="218" y="422"/>
                    <a:pt x="218" y="422"/>
                  </a:cubicBezTo>
                  <a:cubicBezTo>
                    <a:pt x="215" y="424"/>
                    <a:pt x="215" y="424"/>
                    <a:pt x="215" y="424"/>
                  </a:cubicBezTo>
                  <a:cubicBezTo>
                    <a:pt x="215" y="420"/>
                    <a:pt x="215" y="420"/>
                    <a:pt x="215" y="420"/>
                  </a:cubicBezTo>
                  <a:cubicBezTo>
                    <a:pt x="217" y="418"/>
                    <a:pt x="217" y="418"/>
                    <a:pt x="217" y="418"/>
                  </a:cubicBezTo>
                  <a:cubicBezTo>
                    <a:pt x="215" y="418"/>
                    <a:pt x="215" y="418"/>
                    <a:pt x="215" y="418"/>
                  </a:cubicBezTo>
                  <a:cubicBezTo>
                    <a:pt x="215" y="415"/>
                    <a:pt x="215" y="415"/>
                    <a:pt x="215" y="415"/>
                  </a:cubicBezTo>
                  <a:cubicBezTo>
                    <a:pt x="218" y="415"/>
                    <a:pt x="218" y="415"/>
                    <a:pt x="218" y="415"/>
                  </a:cubicBezTo>
                  <a:close/>
                  <a:moveTo>
                    <a:pt x="218" y="426"/>
                  </a:moveTo>
                  <a:cubicBezTo>
                    <a:pt x="218" y="446"/>
                    <a:pt x="218" y="446"/>
                    <a:pt x="218" y="446"/>
                  </a:cubicBezTo>
                  <a:cubicBezTo>
                    <a:pt x="218" y="447"/>
                    <a:pt x="218" y="447"/>
                    <a:pt x="218" y="447"/>
                  </a:cubicBezTo>
                  <a:cubicBezTo>
                    <a:pt x="218" y="447"/>
                    <a:pt x="218" y="447"/>
                    <a:pt x="218" y="447"/>
                  </a:cubicBezTo>
                  <a:cubicBezTo>
                    <a:pt x="218" y="450"/>
                    <a:pt x="218" y="450"/>
                    <a:pt x="218" y="450"/>
                  </a:cubicBezTo>
                  <a:cubicBezTo>
                    <a:pt x="217" y="450"/>
                    <a:pt x="217" y="450"/>
                    <a:pt x="217" y="450"/>
                  </a:cubicBezTo>
                  <a:cubicBezTo>
                    <a:pt x="216" y="456"/>
                    <a:pt x="216" y="456"/>
                    <a:pt x="216" y="456"/>
                  </a:cubicBezTo>
                  <a:cubicBezTo>
                    <a:pt x="218" y="455"/>
                    <a:pt x="218" y="455"/>
                    <a:pt x="218" y="455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7" y="462"/>
                    <a:pt x="217" y="462"/>
                    <a:pt x="217" y="462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9"/>
                    <a:pt x="218" y="469"/>
                    <a:pt x="218" y="469"/>
                  </a:cubicBezTo>
                  <a:cubicBezTo>
                    <a:pt x="217" y="468"/>
                    <a:pt x="216" y="467"/>
                    <a:pt x="215" y="466"/>
                  </a:cubicBezTo>
                  <a:cubicBezTo>
                    <a:pt x="215" y="434"/>
                    <a:pt x="215" y="434"/>
                    <a:pt x="215" y="434"/>
                  </a:cubicBezTo>
                  <a:cubicBezTo>
                    <a:pt x="216" y="435"/>
                    <a:pt x="216" y="435"/>
                    <a:pt x="216" y="435"/>
                  </a:cubicBezTo>
                  <a:cubicBezTo>
                    <a:pt x="217" y="429"/>
                    <a:pt x="217" y="429"/>
                    <a:pt x="217" y="429"/>
                  </a:cubicBezTo>
                  <a:cubicBezTo>
                    <a:pt x="215" y="429"/>
                    <a:pt x="215" y="429"/>
                    <a:pt x="215" y="429"/>
                  </a:cubicBezTo>
                  <a:cubicBezTo>
                    <a:pt x="215" y="426"/>
                    <a:pt x="215" y="426"/>
                    <a:pt x="215" y="426"/>
                  </a:cubicBezTo>
                  <a:cubicBezTo>
                    <a:pt x="218" y="426"/>
                    <a:pt x="218" y="426"/>
                    <a:pt x="218" y="426"/>
                  </a:cubicBezTo>
                  <a:close/>
                  <a:moveTo>
                    <a:pt x="218" y="475"/>
                  </a:moveTo>
                  <a:cubicBezTo>
                    <a:pt x="218" y="479"/>
                    <a:pt x="218" y="479"/>
                    <a:pt x="218" y="479"/>
                  </a:cubicBezTo>
                  <a:cubicBezTo>
                    <a:pt x="216" y="480"/>
                    <a:pt x="216" y="480"/>
                    <a:pt x="216" y="480"/>
                  </a:cubicBezTo>
                  <a:cubicBezTo>
                    <a:pt x="216" y="481"/>
                    <a:pt x="217" y="482"/>
                    <a:pt x="218" y="483"/>
                  </a:cubicBezTo>
                  <a:cubicBezTo>
                    <a:pt x="218" y="489"/>
                    <a:pt x="218" y="489"/>
                    <a:pt x="218" y="489"/>
                  </a:cubicBezTo>
                  <a:cubicBezTo>
                    <a:pt x="217" y="488"/>
                    <a:pt x="217" y="488"/>
                    <a:pt x="217" y="488"/>
                  </a:cubicBezTo>
                  <a:cubicBezTo>
                    <a:pt x="215" y="489"/>
                    <a:pt x="215" y="489"/>
                    <a:pt x="215" y="489"/>
                  </a:cubicBezTo>
                  <a:cubicBezTo>
                    <a:pt x="215" y="476"/>
                    <a:pt x="215" y="476"/>
                    <a:pt x="215" y="476"/>
                  </a:cubicBezTo>
                  <a:cubicBezTo>
                    <a:pt x="218" y="475"/>
                    <a:pt x="218" y="475"/>
                    <a:pt x="218" y="475"/>
                  </a:cubicBezTo>
                  <a:close/>
                  <a:moveTo>
                    <a:pt x="218" y="492"/>
                  </a:moveTo>
                  <a:cubicBezTo>
                    <a:pt x="218" y="495"/>
                    <a:pt x="218" y="495"/>
                    <a:pt x="218" y="495"/>
                  </a:cubicBezTo>
                  <a:cubicBezTo>
                    <a:pt x="215" y="496"/>
                    <a:pt x="215" y="496"/>
                    <a:pt x="215" y="496"/>
                  </a:cubicBezTo>
                  <a:cubicBezTo>
                    <a:pt x="215" y="493"/>
                    <a:pt x="215" y="493"/>
                    <a:pt x="215" y="493"/>
                  </a:cubicBezTo>
                  <a:cubicBezTo>
                    <a:pt x="218" y="492"/>
                    <a:pt x="218" y="492"/>
                    <a:pt x="218" y="492"/>
                  </a:cubicBezTo>
                  <a:close/>
                  <a:moveTo>
                    <a:pt x="218" y="499"/>
                  </a:moveTo>
                  <a:cubicBezTo>
                    <a:pt x="218" y="502"/>
                    <a:pt x="218" y="502"/>
                    <a:pt x="218" y="502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5" y="499"/>
                    <a:pt x="215" y="499"/>
                    <a:pt x="215" y="499"/>
                  </a:cubicBezTo>
                  <a:cubicBezTo>
                    <a:pt x="218" y="499"/>
                    <a:pt x="218" y="499"/>
                    <a:pt x="218" y="499"/>
                  </a:cubicBezTo>
                  <a:close/>
                  <a:moveTo>
                    <a:pt x="218" y="505"/>
                  </a:moveTo>
                  <a:cubicBezTo>
                    <a:pt x="218" y="509"/>
                    <a:pt x="218" y="509"/>
                    <a:pt x="218" y="509"/>
                  </a:cubicBezTo>
                  <a:cubicBezTo>
                    <a:pt x="215" y="509"/>
                    <a:pt x="215" y="509"/>
                    <a:pt x="215" y="509"/>
                  </a:cubicBezTo>
                  <a:cubicBezTo>
                    <a:pt x="215" y="506"/>
                    <a:pt x="215" y="506"/>
                    <a:pt x="215" y="506"/>
                  </a:cubicBezTo>
                  <a:cubicBezTo>
                    <a:pt x="218" y="505"/>
                    <a:pt x="218" y="505"/>
                    <a:pt x="218" y="505"/>
                  </a:cubicBezTo>
                  <a:close/>
                  <a:moveTo>
                    <a:pt x="218" y="511"/>
                  </a:moveTo>
                  <a:cubicBezTo>
                    <a:pt x="218" y="515"/>
                    <a:pt x="218" y="515"/>
                    <a:pt x="218" y="515"/>
                  </a:cubicBezTo>
                  <a:cubicBezTo>
                    <a:pt x="217" y="515"/>
                    <a:pt x="217" y="515"/>
                    <a:pt x="217" y="515"/>
                  </a:cubicBezTo>
                  <a:cubicBezTo>
                    <a:pt x="217" y="515"/>
                    <a:pt x="217" y="516"/>
                    <a:pt x="217" y="516"/>
                  </a:cubicBezTo>
                  <a:cubicBezTo>
                    <a:pt x="218" y="517"/>
                    <a:pt x="218" y="517"/>
                    <a:pt x="218" y="517"/>
                  </a:cubicBezTo>
                  <a:cubicBezTo>
                    <a:pt x="218" y="538"/>
                    <a:pt x="218" y="538"/>
                    <a:pt x="218" y="538"/>
                  </a:cubicBezTo>
                  <a:cubicBezTo>
                    <a:pt x="217" y="534"/>
                    <a:pt x="217" y="529"/>
                    <a:pt x="216" y="525"/>
                  </a:cubicBezTo>
                  <a:cubicBezTo>
                    <a:pt x="216" y="525"/>
                    <a:pt x="216" y="525"/>
                    <a:pt x="216" y="525"/>
                  </a:cubicBezTo>
                  <a:cubicBezTo>
                    <a:pt x="216" y="525"/>
                    <a:pt x="216" y="525"/>
                    <a:pt x="216" y="525"/>
                  </a:cubicBezTo>
                  <a:cubicBezTo>
                    <a:pt x="216" y="524"/>
                    <a:pt x="216" y="523"/>
                    <a:pt x="215" y="521"/>
                  </a:cubicBezTo>
                  <a:cubicBezTo>
                    <a:pt x="215" y="510"/>
                    <a:pt x="215" y="510"/>
                    <a:pt x="215" y="510"/>
                  </a:cubicBezTo>
                  <a:cubicBezTo>
                    <a:pt x="216" y="511"/>
                    <a:pt x="216" y="511"/>
                    <a:pt x="216" y="512"/>
                  </a:cubicBezTo>
                  <a:cubicBezTo>
                    <a:pt x="218" y="511"/>
                    <a:pt x="218" y="511"/>
                    <a:pt x="218" y="511"/>
                  </a:cubicBezTo>
                  <a:close/>
                  <a:moveTo>
                    <a:pt x="218" y="545"/>
                  </a:moveTo>
                  <a:cubicBezTo>
                    <a:pt x="218" y="567"/>
                    <a:pt x="218" y="567"/>
                    <a:pt x="218" y="567"/>
                  </a:cubicBezTo>
                  <a:cubicBezTo>
                    <a:pt x="217" y="566"/>
                    <a:pt x="217" y="566"/>
                    <a:pt x="217" y="566"/>
                  </a:cubicBezTo>
                  <a:cubicBezTo>
                    <a:pt x="217" y="567"/>
                    <a:pt x="217" y="568"/>
                    <a:pt x="216" y="568"/>
                  </a:cubicBezTo>
                  <a:cubicBezTo>
                    <a:pt x="218" y="569"/>
                    <a:pt x="218" y="569"/>
                    <a:pt x="218" y="569"/>
                  </a:cubicBezTo>
                  <a:cubicBezTo>
                    <a:pt x="218" y="573"/>
                    <a:pt x="218" y="573"/>
                    <a:pt x="218" y="573"/>
                  </a:cubicBezTo>
                  <a:cubicBezTo>
                    <a:pt x="215" y="572"/>
                    <a:pt x="215" y="572"/>
                    <a:pt x="215" y="572"/>
                  </a:cubicBezTo>
                  <a:cubicBezTo>
                    <a:pt x="215" y="561"/>
                    <a:pt x="215" y="561"/>
                    <a:pt x="215" y="561"/>
                  </a:cubicBezTo>
                  <a:cubicBezTo>
                    <a:pt x="217" y="555"/>
                    <a:pt x="217" y="550"/>
                    <a:pt x="218" y="545"/>
                  </a:cubicBezTo>
                  <a:close/>
                  <a:moveTo>
                    <a:pt x="218" y="576"/>
                  </a:moveTo>
                  <a:cubicBezTo>
                    <a:pt x="218" y="580"/>
                    <a:pt x="218" y="580"/>
                    <a:pt x="218" y="580"/>
                  </a:cubicBezTo>
                  <a:cubicBezTo>
                    <a:pt x="215" y="578"/>
                    <a:pt x="215" y="578"/>
                    <a:pt x="215" y="578"/>
                  </a:cubicBezTo>
                  <a:cubicBezTo>
                    <a:pt x="215" y="574"/>
                    <a:pt x="215" y="574"/>
                    <a:pt x="215" y="574"/>
                  </a:cubicBezTo>
                  <a:cubicBezTo>
                    <a:pt x="218" y="576"/>
                    <a:pt x="218" y="576"/>
                    <a:pt x="218" y="576"/>
                  </a:cubicBezTo>
                  <a:close/>
                  <a:moveTo>
                    <a:pt x="218" y="584"/>
                  </a:moveTo>
                  <a:cubicBezTo>
                    <a:pt x="218" y="588"/>
                    <a:pt x="218" y="588"/>
                    <a:pt x="218" y="588"/>
                  </a:cubicBezTo>
                  <a:cubicBezTo>
                    <a:pt x="215" y="586"/>
                    <a:pt x="215" y="586"/>
                    <a:pt x="215" y="586"/>
                  </a:cubicBezTo>
                  <a:cubicBezTo>
                    <a:pt x="215" y="582"/>
                    <a:pt x="215" y="582"/>
                    <a:pt x="215" y="582"/>
                  </a:cubicBezTo>
                  <a:cubicBezTo>
                    <a:pt x="218" y="584"/>
                    <a:pt x="218" y="584"/>
                    <a:pt x="218" y="584"/>
                  </a:cubicBezTo>
                  <a:close/>
                  <a:moveTo>
                    <a:pt x="218" y="599"/>
                  </a:moveTo>
                  <a:cubicBezTo>
                    <a:pt x="218" y="649"/>
                    <a:pt x="218" y="649"/>
                    <a:pt x="218" y="649"/>
                  </a:cubicBezTo>
                  <a:cubicBezTo>
                    <a:pt x="215" y="646"/>
                    <a:pt x="215" y="646"/>
                    <a:pt x="215" y="646"/>
                  </a:cubicBezTo>
                  <a:cubicBezTo>
                    <a:pt x="215" y="597"/>
                    <a:pt x="215" y="597"/>
                    <a:pt x="215" y="597"/>
                  </a:cubicBezTo>
                  <a:lnTo>
                    <a:pt x="218" y="599"/>
                  </a:lnTo>
                  <a:close/>
                  <a:moveTo>
                    <a:pt x="215" y="342"/>
                  </a:moveTo>
                  <a:cubicBezTo>
                    <a:pt x="215" y="346"/>
                    <a:pt x="215" y="346"/>
                    <a:pt x="215" y="346"/>
                  </a:cubicBezTo>
                  <a:cubicBezTo>
                    <a:pt x="214" y="346"/>
                    <a:pt x="214" y="346"/>
                    <a:pt x="214" y="346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5" y="342"/>
                    <a:pt x="215" y="342"/>
                    <a:pt x="215" y="342"/>
                  </a:cubicBezTo>
                  <a:close/>
                  <a:moveTo>
                    <a:pt x="215" y="352"/>
                  </a:moveTo>
                  <a:cubicBezTo>
                    <a:pt x="215" y="355"/>
                    <a:pt x="215" y="355"/>
                    <a:pt x="215" y="355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4" y="351"/>
                    <a:pt x="214" y="351"/>
                    <a:pt x="214" y="351"/>
                  </a:cubicBezTo>
                  <a:cubicBezTo>
                    <a:pt x="215" y="352"/>
                    <a:pt x="215" y="352"/>
                    <a:pt x="215" y="352"/>
                  </a:cubicBezTo>
                  <a:close/>
                  <a:moveTo>
                    <a:pt x="215" y="360"/>
                  </a:moveTo>
                  <a:cubicBezTo>
                    <a:pt x="215" y="365"/>
                    <a:pt x="215" y="365"/>
                    <a:pt x="215" y="365"/>
                  </a:cubicBezTo>
                  <a:cubicBezTo>
                    <a:pt x="214" y="364"/>
                    <a:pt x="214" y="364"/>
                    <a:pt x="214" y="364"/>
                  </a:cubicBezTo>
                  <a:cubicBezTo>
                    <a:pt x="214" y="359"/>
                    <a:pt x="214" y="359"/>
                    <a:pt x="214" y="359"/>
                  </a:cubicBezTo>
                  <a:cubicBezTo>
                    <a:pt x="215" y="360"/>
                    <a:pt x="215" y="360"/>
                    <a:pt x="215" y="360"/>
                  </a:cubicBezTo>
                  <a:close/>
                  <a:moveTo>
                    <a:pt x="215" y="376"/>
                  </a:moveTo>
                  <a:cubicBezTo>
                    <a:pt x="215" y="379"/>
                    <a:pt x="215" y="379"/>
                    <a:pt x="215" y="379"/>
                  </a:cubicBezTo>
                  <a:cubicBezTo>
                    <a:pt x="214" y="379"/>
                    <a:pt x="214" y="379"/>
                    <a:pt x="214" y="379"/>
                  </a:cubicBezTo>
                  <a:cubicBezTo>
                    <a:pt x="214" y="375"/>
                    <a:pt x="214" y="375"/>
                    <a:pt x="214" y="375"/>
                  </a:cubicBezTo>
                  <a:cubicBezTo>
                    <a:pt x="215" y="376"/>
                    <a:pt x="215" y="376"/>
                    <a:pt x="215" y="376"/>
                  </a:cubicBezTo>
                  <a:close/>
                  <a:moveTo>
                    <a:pt x="215" y="380"/>
                  </a:moveTo>
                  <a:cubicBezTo>
                    <a:pt x="214" y="379"/>
                    <a:pt x="214" y="379"/>
                    <a:pt x="214" y="379"/>
                  </a:cubicBezTo>
                  <a:cubicBezTo>
                    <a:pt x="214" y="389"/>
                    <a:pt x="214" y="389"/>
                    <a:pt x="214" y="389"/>
                  </a:cubicBezTo>
                  <a:cubicBezTo>
                    <a:pt x="214" y="389"/>
                    <a:pt x="214" y="389"/>
                    <a:pt x="214" y="389"/>
                  </a:cubicBezTo>
                  <a:cubicBezTo>
                    <a:pt x="214" y="389"/>
                    <a:pt x="214" y="389"/>
                    <a:pt x="214" y="389"/>
                  </a:cubicBezTo>
                  <a:cubicBezTo>
                    <a:pt x="214" y="410"/>
                    <a:pt x="214" y="410"/>
                    <a:pt x="214" y="410"/>
                  </a:cubicBezTo>
                  <a:cubicBezTo>
                    <a:pt x="215" y="411"/>
                    <a:pt x="215" y="411"/>
                    <a:pt x="215" y="411"/>
                  </a:cubicBezTo>
                  <a:cubicBezTo>
                    <a:pt x="215" y="401"/>
                    <a:pt x="215" y="401"/>
                    <a:pt x="215" y="401"/>
                  </a:cubicBezTo>
                  <a:cubicBezTo>
                    <a:pt x="215" y="402"/>
                    <a:pt x="215" y="402"/>
                    <a:pt x="215" y="402"/>
                  </a:cubicBezTo>
                  <a:cubicBezTo>
                    <a:pt x="215" y="401"/>
                    <a:pt x="215" y="401"/>
                    <a:pt x="215" y="401"/>
                  </a:cubicBezTo>
                  <a:cubicBezTo>
                    <a:pt x="215" y="380"/>
                    <a:pt x="215" y="380"/>
                    <a:pt x="215" y="380"/>
                  </a:cubicBezTo>
                  <a:close/>
                  <a:moveTo>
                    <a:pt x="215" y="415"/>
                  </a:moveTo>
                  <a:cubicBezTo>
                    <a:pt x="215" y="418"/>
                    <a:pt x="215" y="418"/>
                    <a:pt x="215" y="418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15"/>
                    <a:pt x="214" y="415"/>
                    <a:pt x="214" y="415"/>
                  </a:cubicBezTo>
                  <a:cubicBezTo>
                    <a:pt x="215" y="415"/>
                    <a:pt x="215" y="415"/>
                    <a:pt x="215" y="415"/>
                  </a:cubicBezTo>
                  <a:close/>
                  <a:moveTo>
                    <a:pt x="215" y="420"/>
                  </a:moveTo>
                  <a:cubicBezTo>
                    <a:pt x="215" y="424"/>
                    <a:pt x="215" y="424"/>
                    <a:pt x="215" y="424"/>
                  </a:cubicBezTo>
                  <a:cubicBezTo>
                    <a:pt x="214" y="425"/>
                    <a:pt x="214" y="425"/>
                    <a:pt x="214" y="425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5" y="420"/>
                    <a:pt x="215" y="420"/>
                    <a:pt x="215" y="420"/>
                  </a:cubicBezTo>
                  <a:close/>
                  <a:moveTo>
                    <a:pt x="215" y="426"/>
                  </a:moveTo>
                  <a:cubicBezTo>
                    <a:pt x="215" y="429"/>
                    <a:pt x="215" y="429"/>
                    <a:pt x="215" y="429"/>
                  </a:cubicBezTo>
                  <a:cubicBezTo>
                    <a:pt x="214" y="429"/>
                    <a:pt x="214" y="429"/>
                    <a:pt x="214" y="429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5" y="426"/>
                    <a:pt x="215" y="426"/>
                    <a:pt x="215" y="426"/>
                  </a:cubicBezTo>
                  <a:close/>
                  <a:moveTo>
                    <a:pt x="215" y="434"/>
                  </a:moveTo>
                  <a:cubicBezTo>
                    <a:pt x="215" y="466"/>
                    <a:pt x="215" y="466"/>
                    <a:pt x="215" y="466"/>
                  </a:cubicBezTo>
                  <a:cubicBezTo>
                    <a:pt x="214" y="465"/>
                    <a:pt x="214" y="465"/>
                    <a:pt x="214" y="465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5" y="442"/>
                    <a:pt x="215" y="442"/>
                    <a:pt x="215" y="442"/>
                  </a:cubicBezTo>
                  <a:cubicBezTo>
                    <a:pt x="214" y="443"/>
                    <a:pt x="214" y="443"/>
                    <a:pt x="214" y="443"/>
                  </a:cubicBezTo>
                  <a:cubicBezTo>
                    <a:pt x="214" y="433"/>
                    <a:pt x="214" y="433"/>
                    <a:pt x="214" y="433"/>
                  </a:cubicBezTo>
                  <a:cubicBezTo>
                    <a:pt x="215" y="434"/>
                    <a:pt x="215" y="434"/>
                    <a:pt x="215" y="434"/>
                  </a:cubicBezTo>
                  <a:close/>
                  <a:moveTo>
                    <a:pt x="215" y="476"/>
                  </a:moveTo>
                  <a:cubicBezTo>
                    <a:pt x="215" y="489"/>
                    <a:pt x="215" y="489"/>
                    <a:pt x="215" y="489"/>
                  </a:cubicBezTo>
                  <a:cubicBezTo>
                    <a:pt x="214" y="489"/>
                    <a:pt x="214" y="489"/>
                    <a:pt x="214" y="489"/>
                  </a:cubicBezTo>
                  <a:cubicBezTo>
                    <a:pt x="214" y="486"/>
                    <a:pt x="214" y="486"/>
                    <a:pt x="214" y="486"/>
                  </a:cubicBezTo>
                  <a:cubicBezTo>
                    <a:pt x="215" y="485"/>
                    <a:pt x="215" y="485"/>
                    <a:pt x="215" y="485"/>
                  </a:cubicBezTo>
                  <a:cubicBezTo>
                    <a:pt x="215" y="485"/>
                    <a:pt x="215" y="484"/>
                    <a:pt x="214" y="484"/>
                  </a:cubicBezTo>
                  <a:cubicBezTo>
                    <a:pt x="214" y="477"/>
                    <a:pt x="214" y="477"/>
                    <a:pt x="214" y="477"/>
                  </a:cubicBezTo>
                  <a:cubicBezTo>
                    <a:pt x="215" y="476"/>
                    <a:pt x="215" y="476"/>
                    <a:pt x="215" y="476"/>
                  </a:cubicBezTo>
                  <a:close/>
                  <a:moveTo>
                    <a:pt x="215" y="493"/>
                  </a:moveTo>
                  <a:cubicBezTo>
                    <a:pt x="215" y="496"/>
                    <a:pt x="215" y="496"/>
                    <a:pt x="215" y="496"/>
                  </a:cubicBezTo>
                  <a:cubicBezTo>
                    <a:pt x="214" y="497"/>
                    <a:pt x="214" y="497"/>
                    <a:pt x="214" y="497"/>
                  </a:cubicBezTo>
                  <a:cubicBezTo>
                    <a:pt x="214" y="493"/>
                    <a:pt x="214" y="493"/>
                    <a:pt x="214" y="493"/>
                  </a:cubicBezTo>
                  <a:cubicBezTo>
                    <a:pt x="215" y="493"/>
                    <a:pt x="215" y="493"/>
                    <a:pt x="215" y="493"/>
                  </a:cubicBezTo>
                  <a:close/>
                  <a:moveTo>
                    <a:pt x="215" y="499"/>
                  </a:moveTo>
                  <a:cubicBezTo>
                    <a:pt x="215" y="503"/>
                    <a:pt x="215" y="503"/>
                    <a:pt x="215" y="503"/>
                  </a:cubicBezTo>
                  <a:cubicBezTo>
                    <a:pt x="214" y="503"/>
                    <a:pt x="214" y="503"/>
                    <a:pt x="214" y="503"/>
                  </a:cubicBezTo>
                  <a:cubicBezTo>
                    <a:pt x="214" y="500"/>
                    <a:pt x="214" y="500"/>
                    <a:pt x="214" y="500"/>
                  </a:cubicBezTo>
                  <a:cubicBezTo>
                    <a:pt x="215" y="499"/>
                    <a:pt x="215" y="499"/>
                    <a:pt x="215" y="499"/>
                  </a:cubicBezTo>
                  <a:close/>
                  <a:moveTo>
                    <a:pt x="215" y="506"/>
                  </a:moveTo>
                  <a:cubicBezTo>
                    <a:pt x="215" y="509"/>
                    <a:pt x="215" y="509"/>
                    <a:pt x="215" y="509"/>
                  </a:cubicBezTo>
                  <a:cubicBezTo>
                    <a:pt x="215" y="509"/>
                    <a:pt x="215" y="509"/>
                    <a:pt x="215" y="509"/>
                  </a:cubicBezTo>
                  <a:cubicBezTo>
                    <a:pt x="215" y="510"/>
                    <a:pt x="215" y="510"/>
                    <a:pt x="215" y="510"/>
                  </a:cubicBezTo>
                  <a:cubicBezTo>
                    <a:pt x="215" y="521"/>
                    <a:pt x="215" y="521"/>
                    <a:pt x="215" y="521"/>
                  </a:cubicBezTo>
                  <a:cubicBezTo>
                    <a:pt x="215" y="520"/>
                    <a:pt x="215" y="519"/>
                    <a:pt x="214" y="518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5" y="506"/>
                    <a:pt x="215" y="506"/>
                    <a:pt x="215" y="506"/>
                  </a:cubicBezTo>
                  <a:close/>
                  <a:moveTo>
                    <a:pt x="215" y="561"/>
                  </a:moveTo>
                  <a:cubicBezTo>
                    <a:pt x="215" y="572"/>
                    <a:pt x="215" y="572"/>
                    <a:pt x="215" y="572"/>
                  </a:cubicBezTo>
                  <a:cubicBezTo>
                    <a:pt x="215" y="572"/>
                    <a:pt x="215" y="572"/>
                    <a:pt x="215" y="572"/>
                  </a:cubicBezTo>
                  <a:cubicBezTo>
                    <a:pt x="215" y="572"/>
                    <a:pt x="215" y="573"/>
                    <a:pt x="214" y="574"/>
                  </a:cubicBezTo>
                  <a:cubicBezTo>
                    <a:pt x="215" y="574"/>
                    <a:pt x="215" y="574"/>
                    <a:pt x="215" y="574"/>
                  </a:cubicBezTo>
                  <a:cubicBezTo>
                    <a:pt x="215" y="578"/>
                    <a:pt x="215" y="578"/>
                    <a:pt x="215" y="578"/>
                  </a:cubicBezTo>
                  <a:cubicBezTo>
                    <a:pt x="214" y="578"/>
                    <a:pt x="214" y="578"/>
                    <a:pt x="214" y="578"/>
                  </a:cubicBezTo>
                  <a:cubicBezTo>
                    <a:pt x="214" y="564"/>
                    <a:pt x="214" y="564"/>
                    <a:pt x="214" y="564"/>
                  </a:cubicBezTo>
                  <a:cubicBezTo>
                    <a:pt x="215" y="563"/>
                    <a:pt x="215" y="562"/>
                    <a:pt x="215" y="561"/>
                  </a:cubicBezTo>
                  <a:close/>
                  <a:moveTo>
                    <a:pt x="215" y="582"/>
                  </a:moveTo>
                  <a:cubicBezTo>
                    <a:pt x="215" y="586"/>
                    <a:pt x="215" y="586"/>
                    <a:pt x="215" y="586"/>
                  </a:cubicBezTo>
                  <a:cubicBezTo>
                    <a:pt x="214" y="585"/>
                    <a:pt x="214" y="585"/>
                    <a:pt x="214" y="585"/>
                  </a:cubicBezTo>
                  <a:cubicBezTo>
                    <a:pt x="214" y="581"/>
                    <a:pt x="214" y="581"/>
                    <a:pt x="214" y="581"/>
                  </a:cubicBezTo>
                  <a:cubicBezTo>
                    <a:pt x="215" y="582"/>
                    <a:pt x="215" y="582"/>
                    <a:pt x="215" y="582"/>
                  </a:cubicBezTo>
                  <a:close/>
                  <a:moveTo>
                    <a:pt x="215" y="597"/>
                  </a:moveTo>
                  <a:cubicBezTo>
                    <a:pt x="215" y="646"/>
                    <a:pt x="215" y="646"/>
                    <a:pt x="215" y="646"/>
                  </a:cubicBezTo>
                  <a:cubicBezTo>
                    <a:pt x="214" y="645"/>
                    <a:pt x="214" y="645"/>
                    <a:pt x="214" y="645"/>
                  </a:cubicBezTo>
                  <a:cubicBezTo>
                    <a:pt x="214" y="596"/>
                    <a:pt x="214" y="596"/>
                    <a:pt x="214" y="596"/>
                  </a:cubicBezTo>
                  <a:lnTo>
                    <a:pt x="215" y="597"/>
                  </a:lnTo>
                  <a:close/>
                  <a:moveTo>
                    <a:pt x="214" y="342"/>
                  </a:moveTo>
                  <a:cubicBezTo>
                    <a:pt x="214" y="346"/>
                    <a:pt x="214" y="346"/>
                    <a:pt x="214" y="346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4" y="342"/>
                    <a:pt x="214" y="342"/>
                    <a:pt x="214" y="342"/>
                  </a:cubicBezTo>
                  <a:close/>
                  <a:moveTo>
                    <a:pt x="214" y="351"/>
                  </a:moveTo>
                  <a:cubicBezTo>
                    <a:pt x="214" y="355"/>
                    <a:pt x="214" y="355"/>
                    <a:pt x="214" y="355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13" y="351"/>
                    <a:pt x="213" y="351"/>
                    <a:pt x="213" y="351"/>
                  </a:cubicBezTo>
                  <a:cubicBezTo>
                    <a:pt x="214" y="351"/>
                    <a:pt x="214" y="351"/>
                    <a:pt x="214" y="351"/>
                  </a:cubicBezTo>
                  <a:close/>
                  <a:moveTo>
                    <a:pt x="214" y="359"/>
                  </a:moveTo>
                  <a:cubicBezTo>
                    <a:pt x="214" y="364"/>
                    <a:pt x="214" y="364"/>
                    <a:pt x="214" y="364"/>
                  </a:cubicBezTo>
                  <a:cubicBezTo>
                    <a:pt x="213" y="362"/>
                    <a:pt x="213" y="362"/>
                    <a:pt x="213" y="362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14" y="359"/>
                    <a:pt x="214" y="359"/>
                    <a:pt x="214" y="359"/>
                  </a:cubicBezTo>
                  <a:close/>
                  <a:moveTo>
                    <a:pt x="214" y="375"/>
                  </a:moveTo>
                  <a:cubicBezTo>
                    <a:pt x="214" y="379"/>
                    <a:pt x="214" y="379"/>
                    <a:pt x="214" y="379"/>
                  </a:cubicBezTo>
                  <a:cubicBezTo>
                    <a:pt x="214" y="379"/>
                    <a:pt x="214" y="379"/>
                    <a:pt x="214" y="379"/>
                  </a:cubicBezTo>
                  <a:cubicBezTo>
                    <a:pt x="214" y="379"/>
                    <a:pt x="214" y="379"/>
                    <a:pt x="214" y="379"/>
                  </a:cubicBezTo>
                  <a:cubicBezTo>
                    <a:pt x="214" y="389"/>
                    <a:pt x="214" y="389"/>
                    <a:pt x="214" y="389"/>
                  </a:cubicBezTo>
                  <a:cubicBezTo>
                    <a:pt x="213" y="391"/>
                    <a:pt x="213" y="391"/>
                    <a:pt x="213" y="391"/>
                  </a:cubicBezTo>
                  <a:cubicBezTo>
                    <a:pt x="213" y="383"/>
                    <a:pt x="213" y="383"/>
                    <a:pt x="213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213" y="382"/>
                    <a:pt x="213" y="382"/>
                    <a:pt x="213" y="382"/>
                  </a:cubicBezTo>
                  <a:cubicBezTo>
                    <a:pt x="213" y="375"/>
                    <a:pt x="213" y="375"/>
                    <a:pt x="213" y="375"/>
                  </a:cubicBezTo>
                  <a:cubicBezTo>
                    <a:pt x="214" y="375"/>
                    <a:pt x="214" y="375"/>
                    <a:pt x="214" y="375"/>
                  </a:cubicBezTo>
                  <a:close/>
                  <a:moveTo>
                    <a:pt x="214" y="389"/>
                  </a:moveTo>
                  <a:cubicBezTo>
                    <a:pt x="213" y="394"/>
                    <a:pt x="213" y="394"/>
                    <a:pt x="213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7"/>
                    <a:pt x="213" y="397"/>
                    <a:pt x="213" y="397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415"/>
                    <a:pt x="213" y="415"/>
                    <a:pt x="213" y="415"/>
                  </a:cubicBezTo>
                  <a:cubicBezTo>
                    <a:pt x="214" y="410"/>
                    <a:pt x="214" y="410"/>
                    <a:pt x="214" y="410"/>
                  </a:cubicBezTo>
                  <a:cubicBezTo>
                    <a:pt x="214" y="410"/>
                    <a:pt x="214" y="410"/>
                    <a:pt x="214" y="410"/>
                  </a:cubicBezTo>
                  <a:cubicBezTo>
                    <a:pt x="214" y="389"/>
                    <a:pt x="214" y="389"/>
                    <a:pt x="214" y="389"/>
                  </a:cubicBezTo>
                  <a:close/>
                  <a:moveTo>
                    <a:pt x="214" y="415"/>
                  </a:moveTo>
                  <a:cubicBezTo>
                    <a:pt x="214" y="419"/>
                    <a:pt x="214" y="419"/>
                    <a:pt x="214" y="419"/>
                  </a:cubicBezTo>
                  <a:cubicBezTo>
                    <a:pt x="213" y="419"/>
                    <a:pt x="213" y="419"/>
                    <a:pt x="213" y="419"/>
                  </a:cubicBezTo>
                  <a:cubicBezTo>
                    <a:pt x="213" y="415"/>
                    <a:pt x="213" y="415"/>
                    <a:pt x="213" y="415"/>
                  </a:cubicBezTo>
                  <a:cubicBezTo>
                    <a:pt x="214" y="415"/>
                    <a:pt x="214" y="415"/>
                    <a:pt x="214" y="415"/>
                  </a:cubicBezTo>
                  <a:close/>
                  <a:moveTo>
                    <a:pt x="214" y="421"/>
                  </a:moveTo>
                  <a:cubicBezTo>
                    <a:pt x="214" y="425"/>
                    <a:pt x="214" y="425"/>
                    <a:pt x="214" y="425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9"/>
                    <a:pt x="214" y="429"/>
                    <a:pt x="214" y="429"/>
                  </a:cubicBezTo>
                  <a:cubicBezTo>
                    <a:pt x="213" y="430"/>
                    <a:pt x="213" y="430"/>
                    <a:pt x="213" y="430"/>
                  </a:cubicBezTo>
                  <a:cubicBezTo>
                    <a:pt x="213" y="422"/>
                    <a:pt x="213" y="422"/>
                    <a:pt x="213" y="422"/>
                  </a:cubicBezTo>
                  <a:cubicBezTo>
                    <a:pt x="214" y="421"/>
                    <a:pt x="214" y="421"/>
                    <a:pt x="214" y="421"/>
                  </a:cubicBezTo>
                  <a:close/>
                  <a:moveTo>
                    <a:pt x="214" y="433"/>
                  </a:moveTo>
                  <a:cubicBezTo>
                    <a:pt x="214" y="443"/>
                    <a:pt x="214" y="443"/>
                    <a:pt x="214" y="443"/>
                  </a:cubicBezTo>
                  <a:cubicBezTo>
                    <a:pt x="213" y="444"/>
                    <a:pt x="213" y="444"/>
                    <a:pt x="213" y="444"/>
                  </a:cubicBezTo>
                  <a:cubicBezTo>
                    <a:pt x="213" y="437"/>
                    <a:pt x="213" y="437"/>
                    <a:pt x="213" y="437"/>
                  </a:cubicBezTo>
                  <a:cubicBezTo>
                    <a:pt x="214" y="437"/>
                    <a:pt x="214" y="437"/>
                    <a:pt x="214" y="43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3" y="431"/>
                    <a:pt x="213" y="431"/>
                    <a:pt x="213" y="431"/>
                  </a:cubicBezTo>
                  <a:cubicBezTo>
                    <a:pt x="214" y="433"/>
                    <a:pt x="214" y="433"/>
                    <a:pt x="214" y="433"/>
                  </a:cubicBezTo>
                  <a:close/>
                  <a:moveTo>
                    <a:pt x="214" y="446"/>
                  </a:moveTo>
                  <a:cubicBezTo>
                    <a:pt x="214" y="465"/>
                    <a:pt x="214" y="465"/>
                    <a:pt x="214" y="465"/>
                  </a:cubicBezTo>
                  <a:cubicBezTo>
                    <a:pt x="214" y="465"/>
                    <a:pt x="214" y="464"/>
                    <a:pt x="213" y="464"/>
                  </a:cubicBezTo>
                  <a:cubicBezTo>
                    <a:pt x="213" y="464"/>
                    <a:pt x="213" y="464"/>
                    <a:pt x="213" y="464"/>
                  </a:cubicBezTo>
                  <a:cubicBezTo>
                    <a:pt x="213" y="457"/>
                    <a:pt x="213" y="457"/>
                    <a:pt x="213" y="457"/>
                  </a:cubicBezTo>
                  <a:cubicBezTo>
                    <a:pt x="214" y="451"/>
                    <a:pt x="214" y="451"/>
                    <a:pt x="214" y="451"/>
                  </a:cubicBezTo>
                  <a:cubicBezTo>
                    <a:pt x="213" y="451"/>
                    <a:pt x="213" y="451"/>
                    <a:pt x="213" y="451"/>
                  </a:cubicBezTo>
                  <a:cubicBezTo>
                    <a:pt x="213" y="447"/>
                    <a:pt x="213" y="447"/>
                    <a:pt x="213" y="447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lose/>
                  <a:moveTo>
                    <a:pt x="214" y="477"/>
                  </a:moveTo>
                  <a:cubicBezTo>
                    <a:pt x="214" y="484"/>
                    <a:pt x="214" y="484"/>
                    <a:pt x="214" y="484"/>
                  </a:cubicBezTo>
                  <a:cubicBezTo>
                    <a:pt x="214" y="483"/>
                    <a:pt x="214" y="483"/>
                    <a:pt x="213" y="482"/>
                  </a:cubicBezTo>
                  <a:cubicBezTo>
                    <a:pt x="213" y="483"/>
                    <a:pt x="213" y="483"/>
                    <a:pt x="213" y="483"/>
                  </a:cubicBezTo>
                  <a:cubicBezTo>
                    <a:pt x="213" y="475"/>
                    <a:pt x="213" y="475"/>
                    <a:pt x="213" y="475"/>
                  </a:cubicBezTo>
                  <a:cubicBezTo>
                    <a:pt x="213" y="476"/>
                    <a:pt x="214" y="476"/>
                    <a:pt x="214" y="477"/>
                  </a:cubicBezTo>
                  <a:cubicBezTo>
                    <a:pt x="214" y="477"/>
                    <a:pt x="214" y="477"/>
                    <a:pt x="214" y="477"/>
                  </a:cubicBezTo>
                  <a:close/>
                  <a:moveTo>
                    <a:pt x="214" y="486"/>
                  </a:moveTo>
                  <a:cubicBezTo>
                    <a:pt x="214" y="489"/>
                    <a:pt x="214" y="489"/>
                    <a:pt x="214" y="489"/>
                  </a:cubicBezTo>
                  <a:cubicBezTo>
                    <a:pt x="213" y="490"/>
                    <a:pt x="213" y="490"/>
                    <a:pt x="213" y="490"/>
                  </a:cubicBezTo>
                  <a:cubicBezTo>
                    <a:pt x="213" y="487"/>
                    <a:pt x="213" y="487"/>
                    <a:pt x="213" y="487"/>
                  </a:cubicBezTo>
                  <a:cubicBezTo>
                    <a:pt x="214" y="486"/>
                    <a:pt x="214" y="486"/>
                    <a:pt x="214" y="486"/>
                  </a:cubicBezTo>
                  <a:close/>
                  <a:moveTo>
                    <a:pt x="214" y="493"/>
                  </a:moveTo>
                  <a:cubicBezTo>
                    <a:pt x="214" y="497"/>
                    <a:pt x="214" y="497"/>
                    <a:pt x="214" y="497"/>
                  </a:cubicBezTo>
                  <a:cubicBezTo>
                    <a:pt x="213" y="497"/>
                    <a:pt x="213" y="497"/>
                    <a:pt x="213" y="497"/>
                  </a:cubicBezTo>
                  <a:cubicBezTo>
                    <a:pt x="213" y="494"/>
                    <a:pt x="213" y="494"/>
                    <a:pt x="213" y="494"/>
                  </a:cubicBezTo>
                  <a:cubicBezTo>
                    <a:pt x="214" y="493"/>
                    <a:pt x="214" y="493"/>
                    <a:pt x="214" y="493"/>
                  </a:cubicBezTo>
                  <a:close/>
                  <a:moveTo>
                    <a:pt x="214" y="500"/>
                  </a:moveTo>
                  <a:cubicBezTo>
                    <a:pt x="214" y="503"/>
                    <a:pt x="214" y="503"/>
                    <a:pt x="214" y="503"/>
                  </a:cubicBezTo>
                  <a:cubicBezTo>
                    <a:pt x="213" y="504"/>
                    <a:pt x="213" y="504"/>
                    <a:pt x="213" y="504"/>
                  </a:cubicBezTo>
                  <a:cubicBezTo>
                    <a:pt x="213" y="504"/>
                    <a:pt x="213" y="505"/>
                    <a:pt x="214" y="506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18"/>
                    <a:pt x="214" y="518"/>
                    <a:pt x="214" y="518"/>
                  </a:cubicBezTo>
                  <a:cubicBezTo>
                    <a:pt x="214" y="517"/>
                    <a:pt x="214" y="517"/>
                    <a:pt x="214" y="517"/>
                  </a:cubicBezTo>
                  <a:cubicBezTo>
                    <a:pt x="214" y="516"/>
                    <a:pt x="214" y="515"/>
                    <a:pt x="213" y="514"/>
                  </a:cubicBezTo>
                  <a:cubicBezTo>
                    <a:pt x="213" y="514"/>
                    <a:pt x="213" y="514"/>
                    <a:pt x="213" y="514"/>
                  </a:cubicBezTo>
                  <a:cubicBezTo>
                    <a:pt x="213" y="514"/>
                    <a:pt x="213" y="514"/>
                    <a:pt x="213" y="514"/>
                  </a:cubicBezTo>
                  <a:cubicBezTo>
                    <a:pt x="213" y="514"/>
                    <a:pt x="213" y="514"/>
                    <a:pt x="213" y="514"/>
                  </a:cubicBezTo>
                  <a:cubicBezTo>
                    <a:pt x="213" y="514"/>
                    <a:pt x="213" y="514"/>
                    <a:pt x="213" y="514"/>
                  </a:cubicBezTo>
                  <a:cubicBezTo>
                    <a:pt x="213" y="513"/>
                    <a:pt x="213" y="513"/>
                    <a:pt x="213" y="512"/>
                  </a:cubicBezTo>
                  <a:cubicBezTo>
                    <a:pt x="213" y="500"/>
                    <a:pt x="213" y="500"/>
                    <a:pt x="213" y="500"/>
                  </a:cubicBezTo>
                  <a:cubicBezTo>
                    <a:pt x="214" y="500"/>
                    <a:pt x="214" y="500"/>
                    <a:pt x="214" y="500"/>
                  </a:cubicBezTo>
                  <a:close/>
                  <a:moveTo>
                    <a:pt x="214" y="564"/>
                  </a:moveTo>
                  <a:cubicBezTo>
                    <a:pt x="214" y="578"/>
                    <a:pt x="214" y="578"/>
                    <a:pt x="214" y="578"/>
                  </a:cubicBezTo>
                  <a:cubicBezTo>
                    <a:pt x="213" y="577"/>
                    <a:pt x="213" y="577"/>
                    <a:pt x="213" y="577"/>
                  </a:cubicBezTo>
                  <a:cubicBezTo>
                    <a:pt x="213" y="578"/>
                    <a:pt x="213" y="578"/>
                    <a:pt x="213" y="578"/>
                  </a:cubicBezTo>
                  <a:cubicBezTo>
                    <a:pt x="213" y="569"/>
                    <a:pt x="213" y="569"/>
                    <a:pt x="213" y="569"/>
                  </a:cubicBezTo>
                  <a:cubicBezTo>
                    <a:pt x="213" y="568"/>
                    <a:pt x="214" y="566"/>
                    <a:pt x="214" y="564"/>
                  </a:cubicBezTo>
                  <a:close/>
                  <a:moveTo>
                    <a:pt x="214" y="581"/>
                  </a:moveTo>
                  <a:cubicBezTo>
                    <a:pt x="214" y="585"/>
                    <a:pt x="214" y="585"/>
                    <a:pt x="214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79"/>
                    <a:pt x="213" y="579"/>
                    <a:pt x="213" y="579"/>
                  </a:cubicBezTo>
                  <a:cubicBezTo>
                    <a:pt x="214" y="581"/>
                    <a:pt x="214" y="581"/>
                    <a:pt x="214" y="581"/>
                  </a:cubicBezTo>
                  <a:close/>
                  <a:moveTo>
                    <a:pt x="214" y="596"/>
                  </a:moveTo>
                  <a:cubicBezTo>
                    <a:pt x="214" y="645"/>
                    <a:pt x="214" y="645"/>
                    <a:pt x="214" y="645"/>
                  </a:cubicBezTo>
                  <a:cubicBezTo>
                    <a:pt x="213" y="644"/>
                    <a:pt x="213" y="644"/>
                    <a:pt x="213" y="644"/>
                  </a:cubicBezTo>
                  <a:cubicBezTo>
                    <a:pt x="213" y="594"/>
                    <a:pt x="213" y="594"/>
                    <a:pt x="213" y="594"/>
                  </a:cubicBezTo>
                  <a:lnTo>
                    <a:pt x="214" y="596"/>
                  </a:lnTo>
                  <a:close/>
                  <a:moveTo>
                    <a:pt x="213" y="343"/>
                  </a:moveTo>
                  <a:cubicBezTo>
                    <a:pt x="213" y="347"/>
                    <a:pt x="213" y="347"/>
                    <a:pt x="213" y="347"/>
                  </a:cubicBezTo>
                  <a:cubicBezTo>
                    <a:pt x="212" y="347"/>
                    <a:pt x="212" y="347"/>
                    <a:pt x="212" y="347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13" y="343"/>
                    <a:pt x="213" y="343"/>
                    <a:pt x="213" y="343"/>
                  </a:cubicBezTo>
                  <a:close/>
                  <a:moveTo>
                    <a:pt x="213" y="351"/>
                  </a:moveTo>
                  <a:cubicBezTo>
                    <a:pt x="213" y="354"/>
                    <a:pt x="213" y="354"/>
                    <a:pt x="213" y="354"/>
                  </a:cubicBezTo>
                  <a:cubicBezTo>
                    <a:pt x="212" y="354"/>
                    <a:pt x="212" y="354"/>
                    <a:pt x="212" y="354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3" y="351"/>
                    <a:pt x="213" y="351"/>
                    <a:pt x="213" y="351"/>
                  </a:cubicBezTo>
                  <a:close/>
                  <a:moveTo>
                    <a:pt x="213" y="358"/>
                  </a:moveTo>
                  <a:cubicBezTo>
                    <a:pt x="213" y="362"/>
                    <a:pt x="213" y="362"/>
                    <a:pt x="213" y="362"/>
                  </a:cubicBezTo>
                  <a:cubicBezTo>
                    <a:pt x="212" y="361"/>
                    <a:pt x="212" y="361"/>
                    <a:pt x="212" y="361"/>
                  </a:cubicBezTo>
                  <a:cubicBezTo>
                    <a:pt x="212" y="356"/>
                    <a:pt x="212" y="356"/>
                    <a:pt x="212" y="356"/>
                  </a:cubicBezTo>
                  <a:cubicBezTo>
                    <a:pt x="213" y="358"/>
                    <a:pt x="213" y="358"/>
                    <a:pt x="213" y="358"/>
                  </a:cubicBezTo>
                  <a:close/>
                  <a:moveTo>
                    <a:pt x="213" y="375"/>
                  </a:moveTo>
                  <a:cubicBezTo>
                    <a:pt x="213" y="382"/>
                    <a:pt x="213" y="382"/>
                    <a:pt x="213" y="382"/>
                  </a:cubicBezTo>
                  <a:cubicBezTo>
                    <a:pt x="212" y="381"/>
                    <a:pt x="212" y="381"/>
                    <a:pt x="212" y="381"/>
                  </a:cubicBezTo>
                  <a:cubicBezTo>
                    <a:pt x="212" y="374"/>
                    <a:pt x="212" y="374"/>
                    <a:pt x="212" y="374"/>
                  </a:cubicBezTo>
                  <a:cubicBezTo>
                    <a:pt x="213" y="375"/>
                    <a:pt x="213" y="375"/>
                    <a:pt x="213" y="375"/>
                  </a:cubicBezTo>
                  <a:close/>
                  <a:moveTo>
                    <a:pt x="213" y="383"/>
                  </a:moveTo>
                  <a:cubicBezTo>
                    <a:pt x="213" y="391"/>
                    <a:pt x="213" y="391"/>
                    <a:pt x="213" y="391"/>
                  </a:cubicBezTo>
                  <a:cubicBezTo>
                    <a:pt x="212" y="391"/>
                    <a:pt x="212" y="391"/>
                    <a:pt x="212" y="391"/>
                  </a:cubicBezTo>
                  <a:cubicBezTo>
                    <a:pt x="212" y="387"/>
                    <a:pt x="212" y="387"/>
                    <a:pt x="212" y="387"/>
                  </a:cubicBezTo>
                  <a:cubicBezTo>
                    <a:pt x="212" y="386"/>
                    <a:pt x="212" y="386"/>
                    <a:pt x="212" y="386"/>
                  </a:cubicBezTo>
                  <a:cubicBezTo>
                    <a:pt x="212" y="386"/>
                    <a:pt x="212" y="386"/>
                    <a:pt x="212" y="386"/>
                  </a:cubicBezTo>
                  <a:cubicBezTo>
                    <a:pt x="212" y="383"/>
                    <a:pt x="212" y="383"/>
                    <a:pt x="212" y="383"/>
                  </a:cubicBezTo>
                  <a:cubicBezTo>
                    <a:pt x="213" y="383"/>
                    <a:pt x="213" y="383"/>
                    <a:pt x="213" y="383"/>
                  </a:cubicBezTo>
                  <a:close/>
                  <a:moveTo>
                    <a:pt x="213" y="394"/>
                  </a:moveTo>
                  <a:cubicBezTo>
                    <a:pt x="213" y="397"/>
                    <a:pt x="213" y="397"/>
                    <a:pt x="213" y="397"/>
                  </a:cubicBezTo>
                  <a:cubicBezTo>
                    <a:pt x="212" y="397"/>
                    <a:pt x="212" y="397"/>
                    <a:pt x="212" y="397"/>
                  </a:cubicBezTo>
                  <a:cubicBezTo>
                    <a:pt x="212" y="394"/>
                    <a:pt x="212" y="394"/>
                    <a:pt x="212" y="394"/>
                  </a:cubicBezTo>
                  <a:cubicBezTo>
                    <a:pt x="213" y="394"/>
                    <a:pt x="213" y="394"/>
                    <a:pt x="213" y="394"/>
                  </a:cubicBezTo>
                  <a:close/>
                  <a:moveTo>
                    <a:pt x="213" y="398"/>
                  </a:moveTo>
                  <a:cubicBezTo>
                    <a:pt x="213" y="415"/>
                    <a:pt x="213" y="415"/>
                    <a:pt x="213" y="415"/>
                  </a:cubicBezTo>
                  <a:cubicBezTo>
                    <a:pt x="213" y="416"/>
                    <a:pt x="213" y="416"/>
                    <a:pt x="213" y="416"/>
                  </a:cubicBezTo>
                  <a:cubicBezTo>
                    <a:pt x="213" y="415"/>
                    <a:pt x="213" y="415"/>
                    <a:pt x="213" y="415"/>
                  </a:cubicBezTo>
                  <a:cubicBezTo>
                    <a:pt x="213" y="419"/>
                    <a:pt x="213" y="419"/>
                    <a:pt x="213" y="419"/>
                  </a:cubicBezTo>
                  <a:cubicBezTo>
                    <a:pt x="212" y="419"/>
                    <a:pt x="212" y="419"/>
                    <a:pt x="212" y="419"/>
                  </a:cubicBezTo>
                  <a:cubicBezTo>
                    <a:pt x="212" y="420"/>
                    <a:pt x="212" y="420"/>
                    <a:pt x="212" y="420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12" y="399"/>
                    <a:pt x="212" y="399"/>
                    <a:pt x="212" y="399"/>
                  </a:cubicBezTo>
                  <a:cubicBezTo>
                    <a:pt x="213" y="399"/>
                    <a:pt x="213" y="399"/>
                    <a:pt x="213" y="399"/>
                  </a:cubicBezTo>
                  <a:cubicBezTo>
                    <a:pt x="213" y="398"/>
                    <a:pt x="213" y="398"/>
                    <a:pt x="213" y="398"/>
                  </a:cubicBezTo>
                  <a:close/>
                  <a:moveTo>
                    <a:pt x="213" y="422"/>
                  </a:moveTo>
                  <a:cubicBezTo>
                    <a:pt x="213" y="430"/>
                    <a:pt x="213" y="430"/>
                    <a:pt x="213" y="430"/>
                  </a:cubicBezTo>
                  <a:cubicBezTo>
                    <a:pt x="212" y="430"/>
                    <a:pt x="212" y="430"/>
                    <a:pt x="212" y="430"/>
                  </a:cubicBezTo>
                  <a:cubicBezTo>
                    <a:pt x="212" y="423"/>
                    <a:pt x="212" y="423"/>
                    <a:pt x="212" y="423"/>
                  </a:cubicBezTo>
                  <a:cubicBezTo>
                    <a:pt x="213" y="422"/>
                    <a:pt x="213" y="422"/>
                    <a:pt x="213" y="422"/>
                  </a:cubicBezTo>
                  <a:close/>
                  <a:moveTo>
                    <a:pt x="213" y="431"/>
                  </a:moveTo>
                  <a:cubicBezTo>
                    <a:pt x="213" y="436"/>
                    <a:pt x="213" y="436"/>
                    <a:pt x="213" y="436"/>
                  </a:cubicBezTo>
                  <a:cubicBezTo>
                    <a:pt x="212" y="435"/>
                    <a:pt x="212" y="435"/>
                    <a:pt x="212" y="435"/>
                  </a:cubicBezTo>
                  <a:cubicBezTo>
                    <a:pt x="212" y="430"/>
                    <a:pt x="212" y="430"/>
                    <a:pt x="212" y="430"/>
                  </a:cubicBezTo>
                  <a:cubicBezTo>
                    <a:pt x="213" y="431"/>
                    <a:pt x="213" y="431"/>
                    <a:pt x="213" y="431"/>
                  </a:cubicBezTo>
                  <a:close/>
                  <a:moveTo>
                    <a:pt x="213" y="437"/>
                  </a:moveTo>
                  <a:cubicBezTo>
                    <a:pt x="213" y="444"/>
                    <a:pt x="213" y="444"/>
                    <a:pt x="213" y="444"/>
                  </a:cubicBezTo>
                  <a:cubicBezTo>
                    <a:pt x="212" y="445"/>
                    <a:pt x="212" y="445"/>
                    <a:pt x="212" y="445"/>
                  </a:cubicBezTo>
                  <a:cubicBezTo>
                    <a:pt x="212" y="441"/>
                    <a:pt x="212" y="441"/>
                    <a:pt x="212" y="441"/>
                  </a:cubicBezTo>
                  <a:cubicBezTo>
                    <a:pt x="213" y="440"/>
                    <a:pt x="213" y="440"/>
                    <a:pt x="213" y="440"/>
                  </a:cubicBezTo>
                  <a:cubicBezTo>
                    <a:pt x="212" y="440"/>
                    <a:pt x="212" y="440"/>
                    <a:pt x="212" y="440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13" y="437"/>
                    <a:pt x="213" y="437"/>
                    <a:pt x="213" y="437"/>
                  </a:cubicBezTo>
                  <a:close/>
                  <a:moveTo>
                    <a:pt x="213" y="447"/>
                  </a:moveTo>
                  <a:cubicBezTo>
                    <a:pt x="213" y="451"/>
                    <a:pt x="213" y="451"/>
                    <a:pt x="213" y="451"/>
                  </a:cubicBezTo>
                  <a:cubicBezTo>
                    <a:pt x="212" y="451"/>
                    <a:pt x="212" y="451"/>
                    <a:pt x="212" y="451"/>
                  </a:cubicBezTo>
                  <a:cubicBezTo>
                    <a:pt x="212" y="448"/>
                    <a:pt x="212" y="448"/>
                    <a:pt x="212" y="448"/>
                  </a:cubicBezTo>
                  <a:cubicBezTo>
                    <a:pt x="213" y="447"/>
                    <a:pt x="213" y="447"/>
                    <a:pt x="213" y="447"/>
                  </a:cubicBezTo>
                  <a:close/>
                  <a:moveTo>
                    <a:pt x="213" y="457"/>
                  </a:moveTo>
                  <a:cubicBezTo>
                    <a:pt x="213" y="464"/>
                    <a:pt x="213" y="464"/>
                    <a:pt x="213" y="464"/>
                  </a:cubicBezTo>
                  <a:cubicBezTo>
                    <a:pt x="212" y="465"/>
                    <a:pt x="212" y="465"/>
                    <a:pt x="212" y="465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2" y="458"/>
                    <a:pt x="212" y="458"/>
                    <a:pt x="212" y="458"/>
                  </a:cubicBezTo>
                  <a:cubicBezTo>
                    <a:pt x="213" y="457"/>
                    <a:pt x="213" y="457"/>
                    <a:pt x="213" y="457"/>
                  </a:cubicBezTo>
                  <a:close/>
                  <a:moveTo>
                    <a:pt x="213" y="475"/>
                  </a:moveTo>
                  <a:cubicBezTo>
                    <a:pt x="213" y="483"/>
                    <a:pt x="213" y="483"/>
                    <a:pt x="213" y="483"/>
                  </a:cubicBezTo>
                  <a:cubicBezTo>
                    <a:pt x="212" y="483"/>
                    <a:pt x="212" y="483"/>
                    <a:pt x="212" y="483"/>
                  </a:cubicBezTo>
                  <a:cubicBezTo>
                    <a:pt x="212" y="474"/>
                    <a:pt x="212" y="474"/>
                    <a:pt x="212" y="474"/>
                  </a:cubicBezTo>
                  <a:cubicBezTo>
                    <a:pt x="212" y="474"/>
                    <a:pt x="212" y="475"/>
                    <a:pt x="213" y="475"/>
                  </a:cubicBezTo>
                  <a:close/>
                  <a:moveTo>
                    <a:pt x="213" y="487"/>
                  </a:moveTo>
                  <a:cubicBezTo>
                    <a:pt x="213" y="490"/>
                    <a:pt x="213" y="490"/>
                    <a:pt x="213" y="490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2" y="487"/>
                    <a:pt x="212" y="487"/>
                    <a:pt x="212" y="487"/>
                  </a:cubicBezTo>
                  <a:cubicBezTo>
                    <a:pt x="213" y="487"/>
                    <a:pt x="213" y="487"/>
                    <a:pt x="213" y="487"/>
                  </a:cubicBezTo>
                  <a:close/>
                  <a:moveTo>
                    <a:pt x="213" y="494"/>
                  </a:moveTo>
                  <a:cubicBezTo>
                    <a:pt x="213" y="497"/>
                    <a:pt x="213" y="497"/>
                    <a:pt x="213" y="497"/>
                  </a:cubicBezTo>
                  <a:cubicBezTo>
                    <a:pt x="212" y="498"/>
                    <a:pt x="212" y="498"/>
                    <a:pt x="212" y="498"/>
                  </a:cubicBezTo>
                  <a:cubicBezTo>
                    <a:pt x="212" y="494"/>
                    <a:pt x="212" y="494"/>
                    <a:pt x="212" y="494"/>
                  </a:cubicBezTo>
                  <a:cubicBezTo>
                    <a:pt x="213" y="494"/>
                    <a:pt x="213" y="494"/>
                    <a:pt x="213" y="494"/>
                  </a:cubicBezTo>
                  <a:close/>
                  <a:moveTo>
                    <a:pt x="213" y="500"/>
                  </a:moveTo>
                  <a:cubicBezTo>
                    <a:pt x="213" y="512"/>
                    <a:pt x="213" y="512"/>
                    <a:pt x="213" y="512"/>
                  </a:cubicBezTo>
                  <a:cubicBezTo>
                    <a:pt x="212" y="511"/>
                    <a:pt x="212" y="510"/>
                    <a:pt x="212" y="510"/>
                  </a:cubicBezTo>
                  <a:cubicBezTo>
                    <a:pt x="212" y="500"/>
                    <a:pt x="212" y="500"/>
                    <a:pt x="212" y="500"/>
                  </a:cubicBezTo>
                  <a:cubicBezTo>
                    <a:pt x="213" y="500"/>
                    <a:pt x="213" y="500"/>
                    <a:pt x="213" y="500"/>
                  </a:cubicBezTo>
                  <a:close/>
                  <a:moveTo>
                    <a:pt x="213" y="569"/>
                  </a:moveTo>
                  <a:cubicBezTo>
                    <a:pt x="213" y="578"/>
                    <a:pt x="213" y="578"/>
                    <a:pt x="213" y="578"/>
                  </a:cubicBezTo>
                  <a:cubicBezTo>
                    <a:pt x="212" y="578"/>
                    <a:pt x="212" y="579"/>
                    <a:pt x="212" y="579"/>
                  </a:cubicBezTo>
                  <a:cubicBezTo>
                    <a:pt x="213" y="579"/>
                    <a:pt x="213" y="579"/>
                    <a:pt x="213" y="579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2" y="583"/>
                    <a:pt x="212" y="583"/>
                    <a:pt x="212" y="583"/>
                  </a:cubicBezTo>
                  <a:cubicBezTo>
                    <a:pt x="212" y="572"/>
                    <a:pt x="212" y="572"/>
                    <a:pt x="212" y="572"/>
                  </a:cubicBezTo>
                  <a:cubicBezTo>
                    <a:pt x="212" y="571"/>
                    <a:pt x="212" y="570"/>
                    <a:pt x="213" y="569"/>
                  </a:cubicBezTo>
                  <a:close/>
                  <a:moveTo>
                    <a:pt x="213" y="594"/>
                  </a:moveTo>
                  <a:cubicBezTo>
                    <a:pt x="213" y="644"/>
                    <a:pt x="213" y="644"/>
                    <a:pt x="213" y="644"/>
                  </a:cubicBezTo>
                  <a:cubicBezTo>
                    <a:pt x="212" y="642"/>
                    <a:pt x="212" y="642"/>
                    <a:pt x="212" y="642"/>
                  </a:cubicBezTo>
                  <a:cubicBezTo>
                    <a:pt x="212" y="593"/>
                    <a:pt x="212" y="593"/>
                    <a:pt x="212" y="593"/>
                  </a:cubicBezTo>
                  <a:lnTo>
                    <a:pt x="213" y="594"/>
                  </a:lnTo>
                  <a:close/>
                  <a:moveTo>
                    <a:pt x="212" y="343"/>
                  </a:moveTo>
                  <a:cubicBezTo>
                    <a:pt x="212" y="347"/>
                    <a:pt x="212" y="347"/>
                    <a:pt x="212" y="347"/>
                  </a:cubicBezTo>
                  <a:cubicBezTo>
                    <a:pt x="211" y="347"/>
                    <a:pt x="211" y="347"/>
                    <a:pt x="211" y="347"/>
                  </a:cubicBezTo>
                  <a:cubicBezTo>
                    <a:pt x="211" y="344"/>
                    <a:pt x="211" y="344"/>
                    <a:pt x="211" y="344"/>
                  </a:cubicBezTo>
                  <a:cubicBezTo>
                    <a:pt x="212" y="343"/>
                    <a:pt x="212" y="343"/>
                    <a:pt x="212" y="343"/>
                  </a:cubicBezTo>
                  <a:close/>
                  <a:moveTo>
                    <a:pt x="212" y="350"/>
                  </a:moveTo>
                  <a:cubicBezTo>
                    <a:pt x="212" y="354"/>
                    <a:pt x="212" y="354"/>
                    <a:pt x="212" y="354"/>
                  </a:cubicBezTo>
                  <a:cubicBezTo>
                    <a:pt x="211" y="353"/>
                    <a:pt x="211" y="353"/>
                    <a:pt x="211" y="353"/>
                  </a:cubicBezTo>
                  <a:cubicBezTo>
                    <a:pt x="211" y="350"/>
                    <a:pt x="211" y="350"/>
                    <a:pt x="211" y="350"/>
                  </a:cubicBezTo>
                  <a:cubicBezTo>
                    <a:pt x="212" y="350"/>
                    <a:pt x="212" y="350"/>
                    <a:pt x="212" y="350"/>
                  </a:cubicBezTo>
                  <a:close/>
                  <a:moveTo>
                    <a:pt x="212" y="356"/>
                  </a:moveTo>
                  <a:cubicBezTo>
                    <a:pt x="212" y="361"/>
                    <a:pt x="212" y="361"/>
                    <a:pt x="212" y="361"/>
                  </a:cubicBezTo>
                  <a:cubicBezTo>
                    <a:pt x="211" y="360"/>
                    <a:pt x="211" y="360"/>
                    <a:pt x="211" y="360"/>
                  </a:cubicBezTo>
                  <a:cubicBezTo>
                    <a:pt x="211" y="356"/>
                    <a:pt x="211" y="356"/>
                    <a:pt x="211" y="356"/>
                  </a:cubicBezTo>
                  <a:cubicBezTo>
                    <a:pt x="212" y="356"/>
                    <a:pt x="212" y="356"/>
                    <a:pt x="212" y="356"/>
                  </a:cubicBezTo>
                  <a:close/>
                  <a:moveTo>
                    <a:pt x="212" y="374"/>
                  </a:moveTo>
                  <a:cubicBezTo>
                    <a:pt x="212" y="381"/>
                    <a:pt x="212" y="381"/>
                    <a:pt x="212" y="381"/>
                  </a:cubicBezTo>
                  <a:cubicBezTo>
                    <a:pt x="211" y="380"/>
                    <a:pt x="211" y="380"/>
                    <a:pt x="211" y="380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212" y="374"/>
                    <a:pt x="212" y="374"/>
                    <a:pt x="212" y="374"/>
                  </a:cubicBezTo>
                  <a:close/>
                  <a:moveTo>
                    <a:pt x="212" y="383"/>
                  </a:moveTo>
                  <a:cubicBezTo>
                    <a:pt x="212" y="386"/>
                    <a:pt x="212" y="386"/>
                    <a:pt x="212" y="386"/>
                  </a:cubicBezTo>
                  <a:cubicBezTo>
                    <a:pt x="211" y="387"/>
                    <a:pt x="211" y="387"/>
                    <a:pt x="211" y="387"/>
                  </a:cubicBezTo>
                  <a:cubicBezTo>
                    <a:pt x="211" y="383"/>
                    <a:pt x="211" y="383"/>
                    <a:pt x="211" y="383"/>
                  </a:cubicBezTo>
                  <a:cubicBezTo>
                    <a:pt x="212" y="383"/>
                    <a:pt x="212" y="383"/>
                    <a:pt x="212" y="383"/>
                  </a:cubicBezTo>
                  <a:close/>
                  <a:moveTo>
                    <a:pt x="212" y="387"/>
                  </a:moveTo>
                  <a:cubicBezTo>
                    <a:pt x="212" y="391"/>
                    <a:pt x="212" y="391"/>
                    <a:pt x="212" y="391"/>
                  </a:cubicBezTo>
                  <a:cubicBezTo>
                    <a:pt x="211" y="392"/>
                    <a:pt x="211" y="392"/>
                    <a:pt x="211" y="392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2" y="387"/>
                    <a:pt x="212" y="387"/>
                    <a:pt x="212" y="387"/>
                  </a:cubicBezTo>
                  <a:close/>
                  <a:moveTo>
                    <a:pt x="212" y="394"/>
                  </a:moveTo>
                  <a:cubicBezTo>
                    <a:pt x="212" y="397"/>
                    <a:pt x="212" y="397"/>
                    <a:pt x="212" y="397"/>
                  </a:cubicBezTo>
                  <a:cubicBezTo>
                    <a:pt x="211" y="397"/>
                    <a:pt x="211" y="397"/>
                    <a:pt x="211" y="397"/>
                  </a:cubicBezTo>
                  <a:cubicBezTo>
                    <a:pt x="211" y="394"/>
                    <a:pt x="211" y="394"/>
                    <a:pt x="211" y="394"/>
                  </a:cubicBezTo>
                  <a:cubicBezTo>
                    <a:pt x="212" y="394"/>
                    <a:pt x="212" y="394"/>
                    <a:pt x="212" y="394"/>
                  </a:cubicBezTo>
                  <a:close/>
                  <a:moveTo>
                    <a:pt x="212" y="399"/>
                  </a:moveTo>
                  <a:cubicBezTo>
                    <a:pt x="212" y="403"/>
                    <a:pt x="212" y="403"/>
                    <a:pt x="212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12" y="420"/>
                    <a:pt x="212" y="420"/>
                    <a:pt x="212" y="420"/>
                  </a:cubicBezTo>
                  <a:cubicBezTo>
                    <a:pt x="211" y="424"/>
                    <a:pt x="211" y="424"/>
                    <a:pt x="211" y="424"/>
                  </a:cubicBezTo>
                  <a:cubicBezTo>
                    <a:pt x="212" y="423"/>
                    <a:pt x="212" y="423"/>
                    <a:pt x="212" y="423"/>
                  </a:cubicBezTo>
                  <a:cubicBezTo>
                    <a:pt x="212" y="430"/>
                    <a:pt x="212" y="430"/>
                    <a:pt x="212" y="430"/>
                  </a:cubicBezTo>
                  <a:cubicBezTo>
                    <a:pt x="212" y="430"/>
                    <a:pt x="212" y="430"/>
                    <a:pt x="212" y="430"/>
                  </a:cubicBezTo>
                  <a:cubicBezTo>
                    <a:pt x="212" y="430"/>
                    <a:pt x="212" y="430"/>
                    <a:pt x="212" y="430"/>
                  </a:cubicBezTo>
                  <a:cubicBezTo>
                    <a:pt x="212" y="435"/>
                    <a:pt x="212" y="435"/>
                    <a:pt x="212" y="435"/>
                  </a:cubicBezTo>
                  <a:cubicBezTo>
                    <a:pt x="211" y="434"/>
                    <a:pt x="211" y="434"/>
                    <a:pt x="211" y="434"/>
                  </a:cubicBezTo>
                  <a:cubicBezTo>
                    <a:pt x="211" y="400"/>
                    <a:pt x="211" y="400"/>
                    <a:pt x="211" y="400"/>
                  </a:cubicBezTo>
                  <a:cubicBezTo>
                    <a:pt x="212" y="399"/>
                    <a:pt x="212" y="399"/>
                    <a:pt x="212" y="399"/>
                  </a:cubicBezTo>
                  <a:close/>
                  <a:moveTo>
                    <a:pt x="212" y="437"/>
                  </a:moveTo>
                  <a:cubicBezTo>
                    <a:pt x="212" y="440"/>
                    <a:pt x="212" y="440"/>
                    <a:pt x="212" y="440"/>
                  </a:cubicBezTo>
                  <a:cubicBezTo>
                    <a:pt x="211" y="440"/>
                    <a:pt x="211" y="440"/>
                    <a:pt x="211" y="440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2" y="437"/>
                    <a:pt x="212" y="437"/>
                    <a:pt x="212" y="437"/>
                  </a:cubicBezTo>
                  <a:close/>
                  <a:moveTo>
                    <a:pt x="212" y="441"/>
                  </a:moveTo>
                  <a:cubicBezTo>
                    <a:pt x="212" y="445"/>
                    <a:pt x="212" y="445"/>
                    <a:pt x="212" y="445"/>
                  </a:cubicBezTo>
                  <a:cubicBezTo>
                    <a:pt x="211" y="446"/>
                    <a:pt x="211" y="446"/>
                    <a:pt x="211" y="446"/>
                  </a:cubicBezTo>
                  <a:cubicBezTo>
                    <a:pt x="211" y="441"/>
                    <a:pt x="211" y="441"/>
                    <a:pt x="211" y="441"/>
                  </a:cubicBezTo>
                  <a:cubicBezTo>
                    <a:pt x="212" y="441"/>
                    <a:pt x="212" y="441"/>
                    <a:pt x="212" y="441"/>
                  </a:cubicBezTo>
                  <a:close/>
                  <a:moveTo>
                    <a:pt x="212" y="448"/>
                  </a:moveTo>
                  <a:cubicBezTo>
                    <a:pt x="212" y="451"/>
                    <a:pt x="212" y="451"/>
                    <a:pt x="212" y="451"/>
                  </a:cubicBezTo>
                  <a:cubicBezTo>
                    <a:pt x="211" y="451"/>
                    <a:pt x="211" y="451"/>
                    <a:pt x="211" y="451"/>
                  </a:cubicBezTo>
                  <a:cubicBezTo>
                    <a:pt x="211" y="448"/>
                    <a:pt x="211" y="448"/>
                    <a:pt x="211" y="448"/>
                  </a:cubicBezTo>
                  <a:cubicBezTo>
                    <a:pt x="212" y="448"/>
                    <a:pt x="212" y="448"/>
                    <a:pt x="212" y="448"/>
                  </a:cubicBezTo>
                  <a:close/>
                  <a:moveTo>
                    <a:pt x="212" y="457"/>
                  </a:moveTo>
                  <a:cubicBezTo>
                    <a:pt x="212" y="465"/>
                    <a:pt x="212" y="465"/>
                    <a:pt x="212" y="465"/>
                  </a:cubicBezTo>
                  <a:cubicBezTo>
                    <a:pt x="211" y="466"/>
                    <a:pt x="211" y="466"/>
                    <a:pt x="211" y="466"/>
                  </a:cubicBezTo>
                  <a:cubicBezTo>
                    <a:pt x="211" y="462"/>
                    <a:pt x="211" y="462"/>
                    <a:pt x="211" y="462"/>
                  </a:cubicBezTo>
                  <a:cubicBezTo>
                    <a:pt x="211" y="461"/>
                    <a:pt x="211" y="461"/>
                    <a:pt x="211" y="461"/>
                  </a:cubicBezTo>
                  <a:cubicBezTo>
                    <a:pt x="211" y="461"/>
                    <a:pt x="211" y="461"/>
                    <a:pt x="211" y="461"/>
                  </a:cubicBezTo>
                  <a:cubicBezTo>
                    <a:pt x="211" y="456"/>
                    <a:pt x="211" y="456"/>
                    <a:pt x="211" y="456"/>
                  </a:cubicBezTo>
                  <a:cubicBezTo>
                    <a:pt x="212" y="457"/>
                    <a:pt x="212" y="457"/>
                    <a:pt x="212" y="457"/>
                  </a:cubicBezTo>
                  <a:close/>
                  <a:moveTo>
                    <a:pt x="212" y="474"/>
                  </a:moveTo>
                  <a:cubicBezTo>
                    <a:pt x="212" y="483"/>
                    <a:pt x="212" y="483"/>
                    <a:pt x="212" y="483"/>
                  </a:cubicBezTo>
                  <a:cubicBezTo>
                    <a:pt x="211" y="484"/>
                    <a:pt x="211" y="484"/>
                    <a:pt x="211" y="484"/>
                  </a:cubicBezTo>
                  <a:cubicBezTo>
                    <a:pt x="211" y="480"/>
                    <a:pt x="211" y="480"/>
                    <a:pt x="211" y="480"/>
                  </a:cubicBezTo>
                  <a:cubicBezTo>
                    <a:pt x="212" y="479"/>
                    <a:pt x="212" y="479"/>
                    <a:pt x="212" y="479"/>
                  </a:cubicBezTo>
                  <a:cubicBezTo>
                    <a:pt x="211" y="479"/>
                    <a:pt x="211" y="479"/>
                    <a:pt x="211" y="478"/>
                  </a:cubicBezTo>
                  <a:cubicBezTo>
                    <a:pt x="211" y="473"/>
                    <a:pt x="211" y="473"/>
                    <a:pt x="211" y="473"/>
                  </a:cubicBezTo>
                  <a:cubicBezTo>
                    <a:pt x="211" y="473"/>
                    <a:pt x="211" y="473"/>
                    <a:pt x="212" y="474"/>
                  </a:cubicBezTo>
                  <a:close/>
                  <a:moveTo>
                    <a:pt x="212" y="487"/>
                  </a:moveTo>
                  <a:cubicBezTo>
                    <a:pt x="212" y="491"/>
                    <a:pt x="212" y="491"/>
                    <a:pt x="212" y="491"/>
                  </a:cubicBezTo>
                  <a:cubicBezTo>
                    <a:pt x="211" y="491"/>
                    <a:pt x="211" y="491"/>
                    <a:pt x="211" y="491"/>
                  </a:cubicBezTo>
                  <a:cubicBezTo>
                    <a:pt x="211" y="487"/>
                    <a:pt x="211" y="487"/>
                    <a:pt x="211" y="487"/>
                  </a:cubicBezTo>
                  <a:cubicBezTo>
                    <a:pt x="212" y="487"/>
                    <a:pt x="212" y="487"/>
                    <a:pt x="212" y="487"/>
                  </a:cubicBezTo>
                  <a:close/>
                  <a:moveTo>
                    <a:pt x="212" y="494"/>
                  </a:moveTo>
                  <a:cubicBezTo>
                    <a:pt x="212" y="498"/>
                    <a:pt x="212" y="498"/>
                    <a:pt x="212" y="498"/>
                  </a:cubicBezTo>
                  <a:cubicBezTo>
                    <a:pt x="211" y="498"/>
                    <a:pt x="211" y="498"/>
                    <a:pt x="211" y="498"/>
                  </a:cubicBezTo>
                  <a:cubicBezTo>
                    <a:pt x="211" y="494"/>
                    <a:pt x="211" y="494"/>
                    <a:pt x="211" y="494"/>
                  </a:cubicBezTo>
                  <a:cubicBezTo>
                    <a:pt x="212" y="494"/>
                    <a:pt x="212" y="494"/>
                    <a:pt x="212" y="494"/>
                  </a:cubicBezTo>
                  <a:close/>
                  <a:moveTo>
                    <a:pt x="212" y="500"/>
                  </a:moveTo>
                  <a:cubicBezTo>
                    <a:pt x="212" y="510"/>
                    <a:pt x="212" y="510"/>
                    <a:pt x="212" y="510"/>
                  </a:cubicBezTo>
                  <a:cubicBezTo>
                    <a:pt x="211" y="509"/>
                    <a:pt x="211" y="508"/>
                    <a:pt x="211" y="507"/>
                  </a:cubicBezTo>
                  <a:cubicBezTo>
                    <a:pt x="211" y="499"/>
                    <a:pt x="211" y="499"/>
                    <a:pt x="211" y="499"/>
                  </a:cubicBezTo>
                  <a:cubicBezTo>
                    <a:pt x="211" y="501"/>
                    <a:pt x="211" y="501"/>
                    <a:pt x="211" y="501"/>
                  </a:cubicBezTo>
                  <a:cubicBezTo>
                    <a:pt x="212" y="500"/>
                    <a:pt x="212" y="500"/>
                    <a:pt x="212" y="500"/>
                  </a:cubicBezTo>
                  <a:close/>
                  <a:moveTo>
                    <a:pt x="212" y="572"/>
                  </a:moveTo>
                  <a:cubicBezTo>
                    <a:pt x="212" y="583"/>
                    <a:pt x="212" y="583"/>
                    <a:pt x="212" y="583"/>
                  </a:cubicBezTo>
                  <a:cubicBezTo>
                    <a:pt x="211" y="582"/>
                    <a:pt x="211" y="582"/>
                    <a:pt x="211" y="582"/>
                  </a:cubicBezTo>
                  <a:cubicBezTo>
                    <a:pt x="211" y="574"/>
                    <a:pt x="211" y="574"/>
                    <a:pt x="211" y="574"/>
                  </a:cubicBezTo>
                  <a:cubicBezTo>
                    <a:pt x="211" y="573"/>
                    <a:pt x="211" y="573"/>
                    <a:pt x="212" y="572"/>
                  </a:cubicBezTo>
                  <a:close/>
                  <a:moveTo>
                    <a:pt x="212" y="593"/>
                  </a:moveTo>
                  <a:cubicBezTo>
                    <a:pt x="212" y="642"/>
                    <a:pt x="212" y="642"/>
                    <a:pt x="212" y="642"/>
                  </a:cubicBezTo>
                  <a:cubicBezTo>
                    <a:pt x="211" y="642"/>
                    <a:pt x="211" y="642"/>
                    <a:pt x="211" y="642"/>
                  </a:cubicBezTo>
                  <a:cubicBezTo>
                    <a:pt x="211" y="592"/>
                    <a:pt x="211" y="592"/>
                    <a:pt x="211" y="592"/>
                  </a:cubicBezTo>
                  <a:lnTo>
                    <a:pt x="212" y="593"/>
                  </a:lnTo>
                  <a:close/>
                  <a:moveTo>
                    <a:pt x="211" y="344"/>
                  </a:moveTo>
                  <a:cubicBezTo>
                    <a:pt x="211" y="347"/>
                    <a:pt x="211" y="347"/>
                    <a:pt x="211" y="347"/>
                  </a:cubicBezTo>
                  <a:cubicBezTo>
                    <a:pt x="209" y="348"/>
                    <a:pt x="208" y="348"/>
                    <a:pt x="207" y="349"/>
                  </a:cubicBezTo>
                  <a:cubicBezTo>
                    <a:pt x="211" y="350"/>
                    <a:pt x="211" y="350"/>
                    <a:pt x="211" y="350"/>
                  </a:cubicBezTo>
                  <a:cubicBezTo>
                    <a:pt x="211" y="353"/>
                    <a:pt x="211" y="353"/>
                    <a:pt x="211" y="353"/>
                  </a:cubicBezTo>
                  <a:cubicBezTo>
                    <a:pt x="208" y="352"/>
                    <a:pt x="208" y="352"/>
                    <a:pt x="208" y="352"/>
                  </a:cubicBezTo>
                  <a:cubicBezTo>
                    <a:pt x="211" y="356"/>
                    <a:pt x="211" y="356"/>
                    <a:pt x="211" y="356"/>
                  </a:cubicBezTo>
                  <a:cubicBezTo>
                    <a:pt x="211" y="360"/>
                    <a:pt x="211" y="360"/>
                    <a:pt x="211" y="360"/>
                  </a:cubicBezTo>
                  <a:cubicBezTo>
                    <a:pt x="205" y="355"/>
                    <a:pt x="205" y="355"/>
                    <a:pt x="205" y="355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7" y="345"/>
                    <a:pt x="209" y="344"/>
                    <a:pt x="211" y="344"/>
                  </a:cubicBezTo>
                  <a:close/>
                  <a:moveTo>
                    <a:pt x="211" y="374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09" y="378"/>
                    <a:pt x="209" y="378"/>
                    <a:pt x="209" y="378"/>
                  </a:cubicBezTo>
                  <a:cubicBezTo>
                    <a:pt x="208" y="383"/>
                    <a:pt x="208" y="383"/>
                    <a:pt x="208" y="383"/>
                  </a:cubicBezTo>
                  <a:cubicBezTo>
                    <a:pt x="208" y="384"/>
                    <a:pt x="208" y="384"/>
                    <a:pt x="208" y="384"/>
                  </a:cubicBezTo>
                  <a:cubicBezTo>
                    <a:pt x="211" y="383"/>
                    <a:pt x="211" y="383"/>
                    <a:pt x="211" y="383"/>
                  </a:cubicBezTo>
                  <a:cubicBezTo>
                    <a:pt x="211" y="387"/>
                    <a:pt x="211" y="387"/>
                    <a:pt x="211" y="387"/>
                  </a:cubicBezTo>
                  <a:cubicBezTo>
                    <a:pt x="209" y="387"/>
                    <a:pt x="209" y="387"/>
                    <a:pt x="209" y="387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92"/>
                    <a:pt x="211" y="392"/>
                    <a:pt x="211" y="392"/>
                  </a:cubicBezTo>
                  <a:cubicBezTo>
                    <a:pt x="209" y="394"/>
                    <a:pt x="209" y="394"/>
                    <a:pt x="209" y="394"/>
                  </a:cubicBezTo>
                  <a:cubicBezTo>
                    <a:pt x="210" y="394"/>
                    <a:pt x="210" y="394"/>
                    <a:pt x="210" y="394"/>
                  </a:cubicBezTo>
                  <a:cubicBezTo>
                    <a:pt x="211" y="394"/>
                    <a:pt x="211" y="394"/>
                    <a:pt x="211" y="394"/>
                  </a:cubicBezTo>
                  <a:cubicBezTo>
                    <a:pt x="211" y="397"/>
                    <a:pt x="211" y="397"/>
                    <a:pt x="211" y="397"/>
                  </a:cubicBezTo>
                  <a:cubicBezTo>
                    <a:pt x="210" y="398"/>
                    <a:pt x="210" y="398"/>
                    <a:pt x="210" y="398"/>
                  </a:cubicBezTo>
                  <a:cubicBezTo>
                    <a:pt x="210" y="400"/>
                    <a:pt x="210" y="400"/>
                    <a:pt x="210" y="400"/>
                  </a:cubicBezTo>
                  <a:cubicBezTo>
                    <a:pt x="211" y="400"/>
                    <a:pt x="211" y="400"/>
                    <a:pt x="211" y="400"/>
                  </a:cubicBezTo>
                  <a:cubicBezTo>
                    <a:pt x="211" y="434"/>
                    <a:pt x="211" y="434"/>
                    <a:pt x="211" y="434"/>
                  </a:cubicBezTo>
                  <a:cubicBezTo>
                    <a:pt x="209" y="432"/>
                    <a:pt x="209" y="432"/>
                    <a:pt x="209" y="432"/>
                  </a:cubicBezTo>
                  <a:cubicBezTo>
                    <a:pt x="208" y="437"/>
                    <a:pt x="208" y="437"/>
                    <a:pt x="208" y="437"/>
                  </a:cubicBezTo>
                  <a:cubicBezTo>
                    <a:pt x="211" y="437"/>
                    <a:pt x="211" y="437"/>
                    <a:pt x="211" y="437"/>
                  </a:cubicBezTo>
                  <a:cubicBezTo>
                    <a:pt x="211" y="440"/>
                    <a:pt x="211" y="440"/>
                    <a:pt x="211" y="440"/>
                  </a:cubicBezTo>
                  <a:cubicBezTo>
                    <a:pt x="207" y="440"/>
                    <a:pt x="207" y="440"/>
                    <a:pt x="207" y="440"/>
                  </a:cubicBezTo>
                  <a:cubicBezTo>
                    <a:pt x="206" y="446"/>
                    <a:pt x="206" y="446"/>
                    <a:pt x="206" y="446"/>
                  </a:cubicBezTo>
                  <a:cubicBezTo>
                    <a:pt x="211" y="441"/>
                    <a:pt x="211" y="441"/>
                    <a:pt x="211" y="441"/>
                  </a:cubicBezTo>
                  <a:cubicBezTo>
                    <a:pt x="211" y="446"/>
                    <a:pt x="211" y="446"/>
                    <a:pt x="211" y="446"/>
                  </a:cubicBezTo>
                  <a:cubicBezTo>
                    <a:pt x="208" y="448"/>
                    <a:pt x="208" y="448"/>
                    <a:pt x="208" y="448"/>
                  </a:cubicBezTo>
                  <a:cubicBezTo>
                    <a:pt x="211" y="448"/>
                    <a:pt x="211" y="448"/>
                    <a:pt x="211" y="448"/>
                  </a:cubicBezTo>
                  <a:cubicBezTo>
                    <a:pt x="211" y="451"/>
                    <a:pt x="211" y="451"/>
                    <a:pt x="211" y="451"/>
                  </a:cubicBezTo>
                  <a:cubicBezTo>
                    <a:pt x="206" y="452"/>
                    <a:pt x="206" y="452"/>
                    <a:pt x="206" y="452"/>
                  </a:cubicBezTo>
                  <a:cubicBezTo>
                    <a:pt x="209" y="454"/>
                    <a:pt x="209" y="454"/>
                    <a:pt x="209" y="454"/>
                  </a:cubicBezTo>
                  <a:cubicBezTo>
                    <a:pt x="209" y="454"/>
                    <a:pt x="209" y="454"/>
                    <a:pt x="209" y="454"/>
                  </a:cubicBezTo>
                  <a:cubicBezTo>
                    <a:pt x="209" y="454"/>
                    <a:pt x="209" y="454"/>
                    <a:pt x="209" y="454"/>
                  </a:cubicBezTo>
                  <a:cubicBezTo>
                    <a:pt x="209" y="454"/>
                    <a:pt x="209" y="454"/>
                    <a:pt x="209" y="454"/>
                  </a:cubicBezTo>
                  <a:cubicBezTo>
                    <a:pt x="209" y="454"/>
                    <a:pt x="209" y="454"/>
                    <a:pt x="209" y="454"/>
                  </a:cubicBezTo>
                  <a:cubicBezTo>
                    <a:pt x="209" y="454"/>
                    <a:pt x="209" y="454"/>
                    <a:pt x="209" y="454"/>
                  </a:cubicBezTo>
                  <a:cubicBezTo>
                    <a:pt x="209" y="454"/>
                    <a:pt x="209" y="454"/>
                    <a:pt x="209" y="454"/>
                  </a:cubicBezTo>
                  <a:cubicBezTo>
                    <a:pt x="209" y="455"/>
                    <a:pt x="209" y="455"/>
                    <a:pt x="209" y="455"/>
                  </a:cubicBezTo>
                  <a:cubicBezTo>
                    <a:pt x="209" y="455"/>
                    <a:pt x="209" y="455"/>
                    <a:pt x="209" y="455"/>
                  </a:cubicBezTo>
                  <a:cubicBezTo>
                    <a:pt x="209" y="455"/>
                    <a:pt x="209" y="455"/>
                    <a:pt x="209" y="455"/>
                  </a:cubicBezTo>
                  <a:cubicBezTo>
                    <a:pt x="209" y="455"/>
                    <a:pt x="209" y="455"/>
                    <a:pt x="209" y="455"/>
                  </a:cubicBezTo>
                  <a:cubicBezTo>
                    <a:pt x="209" y="455"/>
                    <a:pt x="209" y="455"/>
                    <a:pt x="209" y="455"/>
                  </a:cubicBezTo>
                  <a:cubicBezTo>
                    <a:pt x="211" y="456"/>
                    <a:pt x="211" y="456"/>
                    <a:pt x="211" y="456"/>
                  </a:cubicBezTo>
                  <a:cubicBezTo>
                    <a:pt x="211" y="461"/>
                    <a:pt x="211" y="461"/>
                    <a:pt x="211" y="461"/>
                  </a:cubicBezTo>
                  <a:cubicBezTo>
                    <a:pt x="210" y="460"/>
                    <a:pt x="208" y="458"/>
                    <a:pt x="207" y="457"/>
                  </a:cubicBezTo>
                  <a:cubicBezTo>
                    <a:pt x="207" y="457"/>
                    <a:pt x="207" y="457"/>
                    <a:pt x="207" y="457"/>
                  </a:cubicBezTo>
                  <a:cubicBezTo>
                    <a:pt x="207" y="457"/>
                    <a:pt x="207" y="457"/>
                    <a:pt x="207" y="457"/>
                  </a:cubicBezTo>
                  <a:cubicBezTo>
                    <a:pt x="207" y="457"/>
                    <a:pt x="207" y="457"/>
                    <a:pt x="207" y="457"/>
                  </a:cubicBezTo>
                  <a:cubicBezTo>
                    <a:pt x="207" y="457"/>
                    <a:pt x="207" y="457"/>
                    <a:pt x="207" y="457"/>
                  </a:cubicBezTo>
                  <a:cubicBezTo>
                    <a:pt x="207" y="457"/>
                    <a:pt x="207" y="457"/>
                    <a:pt x="207" y="457"/>
                  </a:cubicBezTo>
                  <a:cubicBezTo>
                    <a:pt x="207" y="457"/>
                    <a:pt x="207" y="457"/>
                    <a:pt x="207" y="457"/>
                  </a:cubicBezTo>
                  <a:cubicBezTo>
                    <a:pt x="207" y="457"/>
                    <a:pt x="207" y="457"/>
                    <a:pt x="207" y="457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33"/>
                    <a:pt x="205" y="433"/>
                    <a:pt x="205" y="433"/>
                  </a:cubicBezTo>
                  <a:cubicBezTo>
                    <a:pt x="206" y="432"/>
                    <a:pt x="206" y="432"/>
                    <a:pt x="206" y="432"/>
                  </a:cubicBezTo>
                  <a:cubicBezTo>
                    <a:pt x="205" y="432"/>
                    <a:pt x="205" y="432"/>
                    <a:pt x="205" y="432"/>
                  </a:cubicBezTo>
                  <a:cubicBezTo>
                    <a:pt x="205" y="423"/>
                    <a:pt x="205" y="423"/>
                    <a:pt x="205" y="423"/>
                  </a:cubicBezTo>
                  <a:cubicBezTo>
                    <a:pt x="207" y="425"/>
                    <a:pt x="207" y="425"/>
                    <a:pt x="207" y="425"/>
                  </a:cubicBezTo>
                  <a:cubicBezTo>
                    <a:pt x="208" y="419"/>
                    <a:pt x="208" y="419"/>
                    <a:pt x="208" y="419"/>
                  </a:cubicBezTo>
                  <a:cubicBezTo>
                    <a:pt x="205" y="420"/>
                    <a:pt x="205" y="420"/>
                    <a:pt x="205" y="420"/>
                  </a:cubicBezTo>
                  <a:cubicBezTo>
                    <a:pt x="205" y="417"/>
                    <a:pt x="205" y="417"/>
                    <a:pt x="205" y="417"/>
                  </a:cubicBezTo>
                  <a:cubicBezTo>
                    <a:pt x="209" y="416"/>
                    <a:pt x="209" y="416"/>
                    <a:pt x="209" y="416"/>
                  </a:cubicBezTo>
                  <a:cubicBezTo>
                    <a:pt x="210" y="411"/>
                    <a:pt x="210" y="411"/>
                    <a:pt x="210" y="411"/>
                  </a:cubicBezTo>
                  <a:cubicBezTo>
                    <a:pt x="205" y="415"/>
                    <a:pt x="205" y="415"/>
                    <a:pt x="205" y="415"/>
                  </a:cubicBezTo>
                  <a:cubicBezTo>
                    <a:pt x="205" y="411"/>
                    <a:pt x="205" y="411"/>
                    <a:pt x="205" y="411"/>
                  </a:cubicBezTo>
                  <a:cubicBezTo>
                    <a:pt x="208" y="409"/>
                    <a:pt x="208" y="409"/>
                    <a:pt x="208" y="409"/>
                  </a:cubicBezTo>
                  <a:cubicBezTo>
                    <a:pt x="205" y="409"/>
                    <a:pt x="205" y="409"/>
                    <a:pt x="205" y="409"/>
                  </a:cubicBezTo>
                  <a:cubicBezTo>
                    <a:pt x="205" y="406"/>
                    <a:pt x="205" y="406"/>
                    <a:pt x="205" y="406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8" y="404"/>
                    <a:pt x="208" y="404"/>
                    <a:pt x="208" y="404"/>
                  </a:cubicBezTo>
                  <a:cubicBezTo>
                    <a:pt x="208" y="404"/>
                    <a:pt x="208" y="404"/>
                    <a:pt x="208" y="404"/>
                  </a:cubicBezTo>
                  <a:cubicBezTo>
                    <a:pt x="205" y="401"/>
                    <a:pt x="205" y="401"/>
                    <a:pt x="205" y="401"/>
                  </a:cubicBezTo>
                  <a:cubicBezTo>
                    <a:pt x="205" y="364"/>
                    <a:pt x="205" y="364"/>
                    <a:pt x="205" y="364"/>
                  </a:cubicBezTo>
                  <a:cubicBezTo>
                    <a:pt x="206" y="370"/>
                    <a:pt x="206" y="370"/>
                    <a:pt x="206" y="370"/>
                  </a:cubicBezTo>
                  <a:cubicBezTo>
                    <a:pt x="209" y="373"/>
                    <a:pt x="209" y="373"/>
                    <a:pt x="209" y="373"/>
                  </a:cubicBezTo>
                  <a:cubicBezTo>
                    <a:pt x="211" y="374"/>
                    <a:pt x="211" y="374"/>
                    <a:pt x="211" y="374"/>
                  </a:cubicBezTo>
                  <a:close/>
                  <a:moveTo>
                    <a:pt x="211" y="462"/>
                  </a:moveTo>
                  <a:cubicBezTo>
                    <a:pt x="211" y="466"/>
                    <a:pt x="211" y="466"/>
                    <a:pt x="211" y="466"/>
                  </a:cubicBezTo>
                  <a:cubicBezTo>
                    <a:pt x="208" y="469"/>
                    <a:pt x="208" y="469"/>
                    <a:pt x="208" y="469"/>
                  </a:cubicBezTo>
                  <a:cubicBezTo>
                    <a:pt x="209" y="470"/>
                    <a:pt x="210" y="471"/>
                    <a:pt x="211" y="473"/>
                  </a:cubicBezTo>
                  <a:cubicBezTo>
                    <a:pt x="211" y="478"/>
                    <a:pt x="211" y="478"/>
                    <a:pt x="211" y="478"/>
                  </a:cubicBezTo>
                  <a:cubicBezTo>
                    <a:pt x="210" y="478"/>
                    <a:pt x="210" y="477"/>
                    <a:pt x="209" y="476"/>
                  </a:cubicBezTo>
                  <a:cubicBezTo>
                    <a:pt x="205" y="479"/>
                    <a:pt x="205" y="479"/>
                    <a:pt x="205" y="479"/>
                  </a:cubicBezTo>
                  <a:cubicBezTo>
                    <a:pt x="205" y="475"/>
                    <a:pt x="205" y="475"/>
                    <a:pt x="205" y="475"/>
                  </a:cubicBezTo>
                  <a:cubicBezTo>
                    <a:pt x="208" y="474"/>
                    <a:pt x="208" y="474"/>
                    <a:pt x="208" y="474"/>
                  </a:cubicBezTo>
                  <a:cubicBezTo>
                    <a:pt x="207" y="473"/>
                    <a:pt x="206" y="472"/>
                    <a:pt x="205" y="471"/>
                  </a:cubicBezTo>
                  <a:cubicBezTo>
                    <a:pt x="205" y="466"/>
                    <a:pt x="205" y="466"/>
                    <a:pt x="205" y="466"/>
                  </a:cubicBezTo>
                  <a:cubicBezTo>
                    <a:pt x="206" y="466"/>
                    <a:pt x="206" y="466"/>
                    <a:pt x="206" y="466"/>
                  </a:cubicBezTo>
                  <a:cubicBezTo>
                    <a:pt x="211" y="462"/>
                    <a:pt x="211" y="462"/>
                    <a:pt x="211" y="462"/>
                  </a:cubicBezTo>
                  <a:close/>
                  <a:moveTo>
                    <a:pt x="211" y="480"/>
                  </a:moveTo>
                  <a:cubicBezTo>
                    <a:pt x="211" y="484"/>
                    <a:pt x="211" y="484"/>
                    <a:pt x="211" y="484"/>
                  </a:cubicBezTo>
                  <a:cubicBezTo>
                    <a:pt x="205" y="487"/>
                    <a:pt x="205" y="487"/>
                    <a:pt x="205" y="487"/>
                  </a:cubicBezTo>
                  <a:cubicBezTo>
                    <a:pt x="205" y="483"/>
                    <a:pt x="205" y="483"/>
                    <a:pt x="205" y="483"/>
                  </a:cubicBezTo>
                  <a:cubicBezTo>
                    <a:pt x="211" y="480"/>
                    <a:pt x="211" y="480"/>
                    <a:pt x="211" y="480"/>
                  </a:cubicBezTo>
                  <a:close/>
                  <a:moveTo>
                    <a:pt x="211" y="487"/>
                  </a:moveTo>
                  <a:cubicBezTo>
                    <a:pt x="211" y="491"/>
                    <a:pt x="211" y="491"/>
                    <a:pt x="211" y="491"/>
                  </a:cubicBezTo>
                  <a:cubicBezTo>
                    <a:pt x="207" y="493"/>
                    <a:pt x="207" y="493"/>
                    <a:pt x="207" y="493"/>
                  </a:cubicBezTo>
                  <a:cubicBezTo>
                    <a:pt x="208" y="494"/>
                    <a:pt x="208" y="494"/>
                    <a:pt x="209" y="495"/>
                  </a:cubicBezTo>
                  <a:cubicBezTo>
                    <a:pt x="211" y="494"/>
                    <a:pt x="211" y="494"/>
                    <a:pt x="211" y="494"/>
                  </a:cubicBezTo>
                  <a:cubicBezTo>
                    <a:pt x="211" y="498"/>
                    <a:pt x="211" y="498"/>
                    <a:pt x="211" y="498"/>
                  </a:cubicBezTo>
                  <a:cubicBezTo>
                    <a:pt x="210" y="498"/>
                    <a:pt x="210" y="498"/>
                    <a:pt x="210" y="498"/>
                  </a:cubicBezTo>
                  <a:cubicBezTo>
                    <a:pt x="211" y="499"/>
                    <a:pt x="211" y="499"/>
                    <a:pt x="211" y="499"/>
                  </a:cubicBezTo>
                  <a:cubicBezTo>
                    <a:pt x="211" y="507"/>
                    <a:pt x="211" y="507"/>
                    <a:pt x="211" y="507"/>
                  </a:cubicBezTo>
                  <a:cubicBezTo>
                    <a:pt x="209" y="504"/>
                    <a:pt x="207" y="500"/>
                    <a:pt x="205" y="496"/>
                  </a:cubicBezTo>
                  <a:cubicBezTo>
                    <a:pt x="205" y="490"/>
                    <a:pt x="205" y="490"/>
                    <a:pt x="205" y="490"/>
                  </a:cubicBezTo>
                  <a:cubicBezTo>
                    <a:pt x="211" y="487"/>
                    <a:pt x="211" y="487"/>
                    <a:pt x="211" y="487"/>
                  </a:cubicBezTo>
                  <a:close/>
                  <a:moveTo>
                    <a:pt x="211" y="574"/>
                  </a:moveTo>
                  <a:cubicBezTo>
                    <a:pt x="211" y="582"/>
                    <a:pt x="211" y="582"/>
                    <a:pt x="211" y="582"/>
                  </a:cubicBezTo>
                  <a:cubicBezTo>
                    <a:pt x="210" y="582"/>
                    <a:pt x="210" y="582"/>
                    <a:pt x="210" y="582"/>
                  </a:cubicBezTo>
                  <a:cubicBezTo>
                    <a:pt x="209" y="584"/>
                    <a:pt x="208" y="586"/>
                    <a:pt x="207" y="588"/>
                  </a:cubicBezTo>
                  <a:cubicBezTo>
                    <a:pt x="211" y="592"/>
                    <a:pt x="211" y="592"/>
                    <a:pt x="211" y="592"/>
                  </a:cubicBezTo>
                  <a:cubicBezTo>
                    <a:pt x="211" y="642"/>
                    <a:pt x="211" y="642"/>
                    <a:pt x="211" y="642"/>
                  </a:cubicBezTo>
                  <a:cubicBezTo>
                    <a:pt x="205" y="636"/>
                    <a:pt x="205" y="636"/>
                    <a:pt x="205" y="636"/>
                  </a:cubicBezTo>
                  <a:cubicBezTo>
                    <a:pt x="205" y="584"/>
                    <a:pt x="205" y="584"/>
                    <a:pt x="205" y="584"/>
                  </a:cubicBezTo>
                  <a:cubicBezTo>
                    <a:pt x="207" y="582"/>
                    <a:pt x="208" y="580"/>
                    <a:pt x="208" y="579"/>
                  </a:cubicBezTo>
                  <a:cubicBezTo>
                    <a:pt x="208" y="579"/>
                    <a:pt x="208" y="579"/>
                    <a:pt x="208" y="579"/>
                  </a:cubicBezTo>
                  <a:cubicBezTo>
                    <a:pt x="209" y="579"/>
                    <a:pt x="209" y="579"/>
                    <a:pt x="209" y="579"/>
                  </a:cubicBezTo>
                  <a:cubicBezTo>
                    <a:pt x="209" y="577"/>
                    <a:pt x="210" y="575"/>
                    <a:pt x="211" y="574"/>
                  </a:cubicBezTo>
                  <a:close/>
                  <a:moveTo>
                    <a:pt x="205" y="346"/>
                  </a:moveTo>
                  <a:cubicBezTo>
                    <a:pt x="205" y="355"/>
                    <a:pt x="205" y="355"/>
                    <a:pt x="205" y="355"/>
                  </a:cubicBezTo>
                  <a:cubicBezTo>
                    <a:pt x="204" y="354"/>
                    <a:pt x="204" y="354"/>
                    <a:pt x="204" y="354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lose/>
                  <a:moveTo>
                    <a:pt x="205" y="364"/>
                  </a:moveTo>
                  <a:cubicBezTo>
                    <a:pt x="205" y="401"/>
                    <a:pt x="205" y="401"/>
                    <a:pt x="205" y="401"/>
                  </a:cubicBezTo>
                  <a:cubicBezTo>
                    <a:pt x="205" y="400"/>
                    <a:pt x="205" y="400"/>
                    <a:pt x="205" y="400"/>
                  </a:cubicBezTo>
                  <a:cubicBezTo>
                    <a:pt x="204" y="402"/>
                    <a:pt x="204" y="402"/>
                    <a:pt x="204" y="402"/>
                  </a:cubicBezTo>
                  <a:cubicBezTo>
                    <a:pt x="204" y="384"/>
                    <a:pt x="204" y="384"/>
                    <a:pt x="204" y="384"/>
                  </a:cubicBezTo>
                  <a:cubicBezTo>
                    <a:pt x="204" y="384"/>
                    <a:pt x="204" y="384"/>
                    <a:pt x="204" y="384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204" y="380"/>
                    <a:pt x="204" y="380"/>
                    <a:pt x="204" y="380"/>
                  </a:cubicBezTo>
                  <a:cubicBezTo>
                    <a:pt x="204" y="356"/>
                    <a:pt x="204" y="356"/>
                    <a:pt x="204" y="356"/>
                  </a:cubicBezTo>
                  <a:cubicBezTo>
                    <a:pt x="205" y="364"/>
                    <a:pt x="205" y="364"/>
                    <a:pt x="205" y="364"/>
                  </a:cubicBezTo>
                  <a:close/>
                  <a:moveTo>
                    <a:pt x="205" y="406"/>
                  </a:moveTo>
                  <a:cubicBezTo>
                    <a:pt x="205" y="409"/>
                    <a:pt x="205" y="409"/>
                    <a:pt x="205" y="409"/>
                  </a:cubicBezTo>
                  <a:cubicBezTo>
                    <a:pt x="204" y="409"/>
                    <a:pt x="204" y="409"/>
                    <a:pt x="204" y="409"/>
                  </a:cubicBezTo>
                  <a:cubicBezTo>
                    <a:pt x="204" y="406"/>
                    <a:pt x="204" y="406"/>
                    <a:pt x="204" y="406"/>
                  </a:cubicBezTo>
                  <a:cubicBezTo>
                    <a:pt x="205" y="406"/>
                    <a:pt x="205" y="406"/>
                    <a:pt x="205" y="406"/>
                  </a:cubicBezTo>
                  <a:close/>
                  <a:moveTo>
                    <a:pt x="205" y="411"/>
                  </a:moveTo>
                  <a:cubicBezTo>
                    <a:pt x="205" y="415"/>
                    <a:pt x="205" y="415"/>
                    <a:pt x="205" y="415"/>
                  </a:cubicBezTo>
                  <a:cubicBezTo>
                    <a:pt x="204" y="417"/>
                    <a:pt x="204" y="417"/>
                    <a:pt x="204" y="417"/>
                  </a:cubicBezTo>
                  <a:cubicBezTo>
                    <a:pt x="204" y="412"/>
                    <a:pt x="204" y="412"/>
                    <a:pt x="204" y="412"/>
                  </a:cubicBezTo>
                  <a:cubicBezTo>
                    <a:pt x="205" y="411"/>
                    <a:pt x="205" y="411"/>
                    <a:pt x="205" y="411"/>
                  </a:cubicBezTo>
                  <a:close/>
                  <a:moveTo>
                    <a:pt x="205" y="417"/>
                  </a:moveTo>
                  <a:cubicBezTo>
                    <a:pt x="205" y="420"/>
                    <a:pt x="205" y="420"/>
                    <a:pt x="205" y="420"/>
                  </a:cubicBezTo>
                  <a:cubicBezTo>
                    <a:pt x="204" y="420"/>
                    <a:pt x="204" y="420"/>
                    <a:pt x="204" y="420"/>
                  </a:cubicBezTo>
                  <a:cubicBezTo>
                    <a:pt x="204" y="417"/>
                    <a:pt x="204" y="417"/>
                    <a:pt x="204" y="417"/>
                  </a:cubicBezTo>
                  <a:cubicBezTo>
                    <a:pt x="205" y="417"/>
                    <a:pt x="205" y="417"/>
                    <a:pt x="205" y="417"/>
                  </a:cubicBezTo>
                  <a:close/>
                  <a:moveTo>
                    <a:pt x="205" y="423"/>
                  </a:moveTo>
                  <a:cubicBezTo>
                    <a:pt x="205" y="432"/>
                    <a:pt x="205" y="432"/>
                    <a:pt x="205" y="432"/>
                  </a:cubicBezTo>
                  <a:cubicBezTo>
                    <a:pt x="204" y="433"/>
                    <a:pt x="204" y="433"/>
                    <a:pt x="204" y="433"/>
                  </a:cubicBezTo>
                  <a:cubicBezTo>
                    <a:pt x="204" y="422"/>
                    <a:pt x="204" y="422"/>
                    <a:pt x="204" y="422"/>
                  </a:cubicBezTo>
                  <a:cubicBezTo>
                    <a:pt x="205" y="423"/>
                    <a:pt x="205" y="423"/>
                    <a:pt x="205" y="423"/>
                  </a:cubicBezTo>
                  <a:close/>
                  <a:moveTo>
                    <a:pt x="205" y="433"/>
                  </a:moveTo>
                  <a:cubicBezTo>
                    <a:pt x="205" y="437"/>
                    <a:pt x="205" y="437"/>
                    <a:pt x="205" y="437"/>
                  </a:cubicBezTo>
                  <a:cubicBezTo>
                    <a:pt x="204" y="437"/>
                    <a:pt x="204" y="437"/>
                    <a:pt x="204" y="437"/>
                  </a:cubicBezTo>
                  <a:cubicBezTo>
                    <a:pt x="204" y="454"/>
                    <a:pt x="204" y="454"/>
                    <a:pt x="204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33"/>
                    <a:pt x="205" y="433"/>
                    <a:pt x="205" y="433"/>
                  </a:cubicBezTo>
                  <a:close/>
                  <a:moveTo>
                    <a:pt x="205" y="466"/>
                  </a:moveTo>
                  <a:cubicBezTo>
                    <a:pt x="205" y="471"/>
                    <a:pt x="205" y="471"/>
                    <a:pt x="205" y="471"/>
                  </a:cubicBezTo>
                  <a:cubicBezTo>
                    <a:pt x="205" y="471"/>
                    <a:pt x="205" y="471"/>
                    <a:pt x="205" y="471"/>
                  </a:cubicBezTo>
                  <a:cubicBezTo>
                    <a:pt x="204" y="471"/>
                    <a:pt x="204" y="471"/>
                    <a:pt x="204" y="471"/>
                  </a:cubicBezTo>
                  <a:cubicBezTo>
                    <a:pt x="204" y="465"/>
                    <a:pt x="204" y="465"/>
                    <a:pt x="204" y="465"/>
                  </a:cubicBezTo>
                  <a:cubicBezTo>
                    <a:pt x="205" y="465"/>
                    <a:pt x="205" y="466"/>
                    <a:pt x="205" y="466"/>
                  </a:cubicBezTo>
                  <a:close/>
                  <a:moveTo>
                    <a:pt x="205" y="475"/>
                  </a:moveTo>
                  <a:cubicBezTo>
                    <a:pt x="205" y="479"/>
                    <a:pt x="205" y="479"/>
                    <a:pt x="205" y="479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76"/>
                    <a:pt x="204" y="476"/>
                    <a:pt x="204" y="476"/>
                  </a:cubicBezTo>
                  <a:cubicBezTo>
                    <a:pt x="205" y="475"/>
                    <a:pt x="205" y="475"/>
                    <a:pt x="205" y="475"/>
                  </a:cubicBezTo>
                  <a:close/>
                  <a:moveTo>
                    <a:pt x="205" y="483"/>
                  </a:moveTo>
                  <a:cubicBezTo>
                    <a:pt x="205" y="487"/>
                    <a:pt x="205" y="487"/>
                    <a:pt x="205" y="487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4"/>
                    <a:pt x="204" y="484"/>
                    <a:pt x="204" y="484"/>
                  </a:cubicBezTo>
                  <a:cubicBezTo>
                    <a:pt x="205" y="483"/>
                    <a:pt x="205" y="483"/>
                    <a:pt x="205" y="483"/>
                  </a:cubicBezTo>
                  <a:close/>
                  <a:moveTo>
                    <a:pt x="205" y="490"/>
                  </a:moveTo>
                  <a:cubicBezTo>
                    <a:pt x="205" y="496"/>
                    <a:pt x="205" y="496"/>
                    <a:pt x="205" y="496"/>
                  </a:cubicBezTo>
                  <a:cubicBezTo>
                    <a:pt x="205" y="496"/>
                    <a:pt x="205" y="495"/>
                    <a:pt x="204" y="494"/>
                  </a:cubicBezTo>
                  <a:cubicBezTo>
                    <a:pt x="204" y="488"/>
                    <a:pt x="204" y="488"/>
                    <a:pt x="204" y="488"/>
                  </a:cubicBezTo>
                  <a:cubicBezTo>
                    <a:pt x="205" y="489"/>
                    <a:pt x="205" y="489"/>
                    <a:pt x="205" y="490"/>
                  </a:cubicBezTo>
                  <a:cubicBezTo>
                    <a:pt x="205" y="490"/>
                    <a:pt x="205" y="490"/>
                    <a:pt x="205" y="490"/>
                  </a:cubicBezTo>
                  <a:close/>
                  <a:moveTo>
                    <a:pt x="205" y="584"/>
                  </a:moveTo>
                  <a:cubicBezTo>
                    <a:pt x="205" y="636"/>
                    <a:pt x="205" y="636"/>
                    <a:pt x="205" y="636"/>
                  </a:cubicBezTo>
                  <a:cubicBezTo>
                    <a:pt x="204" y="635"/>
                    <a:pt x="204" y="635"/>
                    <a:pt x="204" y="635"/>
                  </a:cubicBezTo>
                  <a:cubicBezTo>
                    <a:pt x="204" y="585"/>
                    <a:pt x="204" y="585"/>
                    <a:pt x="204" y="585"/>
                  </a:cubicBezTo>
                  <a:cubicBezTo>
                    <a:pt x="204" y="586"/>
                    <a:pt x="204" y="586"/>
                    <a:pt x="204" y="586"/>
                  </a:cubicBezTo>
                  <a:cubicBezTo>
                    <a:pt x="205" y="585"/>
                    <a:pt x="205" y="584"/>
                    <a:pt x="205" y="584"/>
                  </a:cubicBezTo>
                  <a:close/>
                  <a:moveTo>
                    <a:pt x="204" y="346"/>
                  </a:moveTo>
                  <a:cubicBezTo>
                    <a:pt x="204" y="354"/>
                    <a:pt x="204" y="354"/>
                    <a:pt x="204" y="354"/>
                  </a:cubicBezTo>
                  <a:cubicBezTo>
                    <a:pt x="204" y="353"/>
                    <a:pt x="204" y="353"/>
                    <a:pt x="204" y="353"/>
                  </a:cubicBezTo>
                  <a:cubicBezTo>
                    <a:pt x="204" y="356"/>
                    <a:pt x="204" y="356"/>
                    <a:pt x="204" y="356"/>
                  </a:cubicBezTo>
                  <a:cubicBezTo>
                    <a:pt x="204" y="380"/>
                    <a:pt x="204" y="380"/>
                    <a:pt x="204" y="380"/>
                  </a:cubicBezTo>
                  <a:cubicBezTo>
                    <a:pt x="204" y="380"/>
                    <a:pt x="204" y="380"/>
                    <a:pt x="204" y="380"/>
                  </a:cubicBezTo>
                  <a:cubicBezTo>
                    <a:pt x="203" y="381"/>
                    <a:pt x="203" y="381"/>
                    <a:pt x="203" y="381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lose/>
                  <a:moveTo>
                    <a:pt x="204" y="384"/>
                  </a:moveTo>
                  <a:cubicBezTo>
                    <a:pt x="204" y="402"/>
                    <a:pt x="204" y="402"/>
                    <a:pt x="204" y="402"/>
                  </a:cubicBezTo>
                  <a:cubicBezTo>
                    <a:pt x="203" y="406"/>
                    <a:pt x="203" y="406"/>
                    <a:pt x="203" y="406"/>
                  </a:cubicBezTo>
                  <a:cubicBezTo>
                    <a:pt x="204" y="406"/>
                    <a:pt x="204" y="406"/>
                    <a:pt x="204" y="406"/>
                  </a:cubicBezTo>
                  <a:cubicBezTo>
                    <a:pt x="204" y="409"/>
                    <a:pt x="204" y="409"/>
                    <a:pt x="204" y="409"/>
                  </a:cubicBezTo>
                  <a:cubicBezTo>
                    <a:pt x="203" y="409"/>
                    <a:pt x="203" y="409"/>
                    <a:pt x="203" y="409"/>
                  </a:cubicBezTo>
                  <a:cubicBezTo>
                    <a:pt x="203" y="389"/>
                    <a:pt x="203" y="389"/>
                    <a:pt x="203" y="389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3" y="388"/>
                    <a:pt x="203" y="388"/>
                    <a:pt x="203" y="388"/>
                  </a:cubicBezTo>
                  <a:cubicBezTo>
                    <a:pt x="203" y="384"/>
                    <a:pt x="203" y="384"/>
                    <a:pt x="203" y="384"/>
                  </a:cubicBezTo>
                  <a:cubicBezTo>
                    <a:pt x="204" y="384"/>
                    <a:pt x="204" y="384"/>
                    <a:pt x="204" y="384"/>
                  </a:cubicBezTo>
                  <a:close/>
                  <a:moveTo>
                    <a:pt x="204" y="412"/>
                  </a:moveTo>
                  <a:cubicBezTo>
                    <a:pt x="204" y="417"/>
                    <a:pt x="204" y="417"/>
                    <a:pt x="204" y="417"/>
                  </a:cubicBezTo>
                  <a:cubicBezTo>
                    <a:pt x="204" y="417"/>
                    <a:pt x="204" y="417"/>
                    <a:pt x="204" y="417"/>
                  </a:cubicBezTo>
                  <a:cubicBezTo>
                    <a:pt x="204" y="417"/>
                    <a:pt x="204" y="417"/>
                    <a:pt x="204" y="417"/>
                  </a:cubicBezTo>
                  <a:cubicBezTo>
                    <a:pt x="204" y="420"/>
                    <a:pt x="204" y="420"/>
                    <a:pt x="204" y="420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204" y="412"/>
                    <a:pt x="204" y="412"/>
                    <a:pt x="204" y="412"/>
                  </a:cubicBezTo>
                  <a:close/>
                  <a:moveTo>
                    <a:pt x="204" y="422"/>
                  </a:moveTo>
                  <a:cubicBezTo>
                    <a:pt x="204" y="433"/>
                    <a:pt x="204" y="433"/>
                    <a:pt x="204" y="433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04" y="427"/>
                    <a:pt x="204" y="427"/>
                    <a:pt x="204" y="427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3" y="421"/>
                    <a:pt x="203" y="421"/>
                    <a:pt x="203" y="421"/>
                  </a:cubicBezTo>
                  <a:cubicBezTo>
                    <a:pt x="204" y="422"/>
                    <a:pt x="204" y="422"/>
                    <a:pt x="204" y="422"/>
                  </a:cubicBezTo>
                  <a:close/>
                  <a:moveTo>
                    <a:pt x="204" y="437"/>
                  </a:moveTo>
                  <a:cubicBezTo>
                    <a:pt x="204" y="454"/>
                    <a:pt x="204" y="454"/>
                    <a:pt x="204" y="454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41"/>
                    <a:pt x="203" y="441"/>
                    <a:pt x="203" y="441"/>
                  </a:cubicBezTo>
                  <a:cubicBezTo>
                    <a:pt x="204" y="440"/>
                    <a:pt x="204" y="440"/>
                    <a:pt x="204" y="440"/>
                  </a:cubicBezTo>
                  <a:cubicBezTo>
                    <a:pt x="203" y="440"/>
                    <a:pt x="203" y="440"/>
                    <a:pt x="203" y="440"/>
                  </a:cubicBezTo>
                  <a:cubicBezTo>
                    <a:pt x="203" y="437"/>
                    <a:pt x="203" y="437"/>
                    <a:pt x="203" y="437"/>
                  </a:cubicBezTo>
                  <a:cubicBezTo>
                    <a:pt x="204" y="437"/>
                    <a:pt x="204" y="437"/>
                    <a:pt x="204" y="437"/>
                  </a:cubicBezTo>
                  <a:close/>
                  <a:moveTo>
                    <a:pt x="204" y="465"/>
                  </a:moveTo>
                  <a:cubicBezTo>
                    <a:pt x="204" y="471"/>
                    <a:pt x="204" y="471"/>
                    <a:pt x="204" y="471"/>
                  </a:cubicBezTo>
                  <a:cubicBezTo>
                    <a:pt x="203" y="472"/>
                    <a:pt x="203" y="472"/>
                    <a:pt x="203" y="472"/>
                  </a:cubicBezTo>
                  <a:cubicBezTo>
                    <a:pt x="203" y="464"/>
                    <a:pt x="203" y="464"/>
                    <a:pt x="203" y="464"/>
                  </a:cubicBezTo>
                  <a:cubicBezTo>
                    <a:pt x="204" y="465"/>
                    <a:pt x="204" y="465"/>
                    <a:pt x="204" y="465"/>
                  </a:cubicBezTo>
                  <a:close/>
                  <a:moveTo>
                    <a:pt x="204" y="476"/>
                  </a:moveTo>
                  <a:cubicBezTo>
                    <a:pt x="204" y="480"/>
                    <a:pt x="204" y="480"/>
                    <a:pt x="204" y="480"/>
                  </a:cubicBezTo>
                  <a:cubicBezTo>
                    <a:pt x="203" y="481"/>
                    <a:pt x="203" y="481"/>
                    <a:pt x="203" y="481"/>
                  </a:cubicBezTo>
                  <a:cubicBezTo>
                    <a:pt x="203" y="477"/>
                    <a:pt x="203" y="477"/>
                    <a:pt x="203" y="477"/>
                  </a:cubicBezTo>
                  <a:cubicBezTo>
                    <a:pt x="204" y="476"/>
                    <a:pt x="204" y="476"/>
                    <a:pt x="204" y="476"/>
                  </a:cubicBezTo>
                  <a:close/>
                  <a:moveTo>
                    <a:pt x="204" y="484"/>
                  </a:moveTo>
                  <a:cubicBezTo>
                    <a:pt x="204" y="487"/>
                    <a:pt x="204" y="487"/>
                    <a:pt x="204" y="487"/>
                  </a:cubicBezTo>
                  <a:cubicBezTo>
                    <a:pt x="204" y="488"/>
                    <a:pt x="204" y="488"/>
                    <a:pt x="204" y="488"/>
                  </a:cubicBezTo>
                  <a:cubicBezTo>
                    <a:pt x="204" y="488"/>
                    <a:pt x="204" y="488"/>
                    <a:pt x="204" y="488"/>
                  </a:cubicBezTo>
                  <a:cubicBezTo>
                    <a:pt x="204" y="494"/>
                    <a:pt x="204" y="494"/>
                    <a:pt x="204" y="494"/>
                  </a:cubicBezTo>
                  <a:cubicBezTo>
                    <a:pt x="204" y="494"/>
                    <a:pt x="204" y="493"/>
                    <a:pt x="203" y="493"/>
                  </a:cubicBezTo>
                  <a:cubicBezTo>
                    <a:pt x="203" y="484"/>
                    <a:pt x="203" y="484"/>
                    <a:pt x="203" y="484"/>
                  </a:cubicBezTo>
                  <a:cubicBezTo>
                    <a:pt x="204" y="484"/>
                    <a:pt x="204" y="484"/>
                    <a:pt x="204" y="484"/>
                  </a:cubicBezTo>
                  <a:close/>
                  <a:moveTo>
                    <a:pt x="204" y="585"/>
                  </a:moveTo>
                  <a:cubicBezTo>
                    <a:pt x="204" y="635"/>
                    <a:pt x="204" y="635"/>
                    <a:pt x="204" y="635"/>
                  </a:cubicBezTo>
                  <a:cubicBezTo>
                    <a:pt x="203" y="634"/>
                    <a:pt x="203" y="634"/>
                    <a:pt x="203" y="634"/>
                  </a:cubicBezTo>
                  <a:cubicBezTo>
                    <a:pt x="203" y="584"/>
                    <a:pt x="203" y="584"/>
                    <a:pt x="203" y="584"/>
                  </a:cubicBezTo>
                  <a:lnTo>
                    <a:pt x="204" y="585"/>
                  </a:lnTo>
                  <a:close/>
                  <a:moveTo>
                    <a:pt x="203" y="346"/>
                  </a:moveTo>
                  <a:cubicBezTo>
                    <a:pt x="203" y="381"/>
                    <a:pt x="203" y="381"/>
                    <a:pt x="203" y="381"/>
                  </a:cubicBezTo>
                  <a:cubicBezTo>
                    <a:pt x="201" y="383"/>
                    <a:pt x="201" y="383"/>
                    <a:pt x="201" y="383"/>
                  </a:cubicBezTo>
                  <a:cubicBezTo>
                    <a:pt x="201" y="379"/>
                    <a:pt x="201" y="379"/>
                    <a:pt x="201" y="379"/>
                  </a:cubicBezTo>
                  <a:cubicBezTo>
                    <a:pt x="203" y="377"/>
                    <a:pt x="203" y="377"/>
                    <a:pt x="203" y="377"/>
                  </a:cubicBezTo>
                  <a:cubicBezTo>
                    <a:pt x="201" y="377"/>
                    <a:pt x="201" y="377"/>
                    <a:pt x="201" y="377"/>
                  </a:cubicBezTo>
                  <a:cubicBezTo>
                    <a:pt x="201" y="374"/>
                    <a:pt x="201" y="374"/>
                    <a:pt x="201" y="374"/>
                  </a:cubicBezTo>
                  <a:cubicBezTo>
                    <a:pt x="202" y="374"/>
                    <a:pt x="202" y="374"/>
                    <a:pt x="202" y="374"/>
                  </a:cubicBezTo>
                  <a:cubicBezTo>
                    <a:pt x="201" y="374"/>
                    <a:pt x="201" y="374"/>
                    <a:pt x="201" y="374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202" y="370"/>
                    <a:pt x="202" y="370"/>
                    <a:pt x="202" y="370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201" y="365"/>
                    <a:pt x="201" y="365"/>
                    <a:pt x="201" y="365"/>
                  </a:cubicBezTo>
                  <a:cubicBezTo>
                    <a:pt x="202" y="366"/>
                    <a:pt x="202" y="366"/>
                    <a:pt x="202" y="366"/>
                  </a:cubicBezTo>
                  <a:cubicBezTo>
                    <a:pt x="201" y="358"/>
                    <a:pt x="201" y="358"/>
                    <a:pt x="201" y="358"/>
                  </a:cubicBezTo>
                  <a:cubicBezTo>
                    <a:pt x="201" y="347"/>
                    <a:pt x="201" y="347"/>
                    <a:pt x="201" y="347"/>
                  </a:cubicBezTo>
                  <a:cubicBezTo>
                    <a:pt x="203" y="346"/>
                    <a:pt x="203" y="346"/>
                    <a:pt x="203" y="346"/>
                  </a:cubicBezTo>
                  <a:close/>
                  <a:moveTo>
                    <a:pt x="203" y="384"/>
                  </a:moveTo>
                  <a:cubicBezTo>
                    <a:pt x="203" y="388"/>
                    <a:pt x="203" y="388"/>
                    <a:pt x="203" y="388"/>
                  </a:cubicBezTo>
                  <a:cubicBezTo>
                    <a:pt x="201" y="388"/>
                    <a:pt x="201" y="388"/>
                    <a:pt x="201" y="388"/>
                  </a:cubicBezTo>
                  <a:cubicBezTo>
                    <a:pt x="201" y="385"/>
                    <a:pt x="201" y="385"/>
                    <a:pt x="201" y="385"/>
                  </a:cubicBezTo>
                  <a:cubicBezTo>
                    <a:pt x="203" y="384"/>
                    <a:pt x="203" y="384"/>
                    <a:pt x="203" y="384"/>
                  </a:cubicBezTo>
                  <a:close/>
                  <a:moveTo>
                    <a:pt x="203" y="389"/>
                  </a:moveTo>
                  <a:cubicBezTo>
                    <a:pt x="203" y="409"/>
                    <a:pt x="203" y="409"/>
                    <a:pt x="203" y="409"/>
                  </a:cubicBezTo>
                  <a:cubicBezTo>
                    <a:pt x="203" y="410"/>
                    <a:pt x="203" y="410"/>
                    <a:pt x="203" y="410"/>
                  </a:cubicBezTo>
                  <a:cubicBezTo>
                    <a:pt x="202" y="414"/>
                    <a:pt x="202" y="414"/>
                    <a:pt x="202" y="414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03" y="421"/>
                    <a:pt x="203" y="421"/>
                    <a:pt x="203" y="421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201" y="424"/>
                    <a:pt x="201" y="424"/>
                    <a:pt x="201" y="424"/>
                  </a:cubicBezTo>
                  <a:cubicBezTo>
                    <a:pt x="201" y="392"/>
                    <a:pt x="201" y="392"/>
                    <a:pt x="201" y="392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03" y="389"/>
                    <a:pt x="203" y="389"/>
                    <a:pt x="203" y="389"/>
                  </a:cubicBezTo>
                  <a:close/>
                  <a:moveTo>
                    <a:pt x="203" y="427"/>
                  </a:moveTo>
                  <a:cubicBezTo>
                    <a:pt x="203" y="434"/>
                    <a:pt x="203" y="434"/>
                    <a:pt x="203" y="434"/>
                  </a:cubicBezTo>
                  <a:cubicBezTo>
                    <a:pt x="201" y="435"/>
                    <a:pt x="201" y="435"/>
                    <a:pt x="201" y="435"/>
                  </a:cubicBezTo>
                  <a:cubicBezTo>
                    <a:pt x="201" y="431"/>
                    <a:pt x="201" y="431"/>
                    <a:pt x="201" y="431"/>
                  </a:cubicBezTo>
                  <a:cubicBezTo>
                    <a:pt x="203" y="430"/>
                    <a:pt x="203" y="430"/>
                    <a:pt x="203" y="430"/>
                  </a:cubicBezTo>
                  <a:cubicBezTo>
                    <a:pt x="201" y="430"/>
                    <a:pt x="201" y="430"/>
                    <a:pt x="201" y="430"/>
                  </a:cubicBezTo>
                  <a:cubicBezTo>
                    <a:pt x="201" y="427"/>
                    <a:pt x="201" y="427"/>
                    <a:pt x="201" y="427"/>
                  </a:cubicBezTo>
                  <a:cubicBezTo>
                    <a:pt x="203" y="427"/>
                    <a:pt x="203" y="427"/>
                    <a:pt x="203" y="427"/>
                  </a:cubicBezTo>
                  <a:close/>
                  <a:moveTo>
                    <a:pt x="203" y="437"/>
                  </a:moveTo>
                  <a:cubicBezTo>
                    <a:pt x="203" y="440"/>
                    <a:pt x="203" y="440"/>
                    <a:pt x="203" y="440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1" y="437"/>
                    <a:pt x="201" y="437"/>
                    <a:pt x="201" y="437"/>
                  </a:cubicBezTo>
                  <a:cubicBezTo>
                    <a:pt x="203" y="437"/>
                    <a:pt x="203" y="437"/>
                    <a:pt x="203" y="437"/>
                  </a:cubicBezTo>
                  <a:close/>
                  <a:moveTo>
                    <a:pt x="203" y="441"/>
                  </a:moveTo>
                  <a:cubicBezTo>
                    <a:pt x="203" y="453"/>
                    <a:pt x="203" y="453"/>
                    <a:pt x="203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1" y="454"/>
                    <a:pt x="201" y="454"/>
                    <a:pt x="201" y="454"/>
                  </a:cubicBezTo>
                  <a:cubicBezTo>
                    <a:pt x="201" y="446"/>
                    <a:pt x="201" y="446"/>
                    <a:pt x="201" y="446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3" y="441"/>
                    <a:pt x="203" y="441"/>
                    <a:pt x="203" y="441"/>
                  </a:cubicBezTo>
                  <a:close/>
                  <a:moveTo>
                    <a:pt x="203" y="464"/>
                  </a:moveTo>
                  <a:cubicBezTo>
                    <a:pt x="203" y="472"/>
                    <a:pt x="203" y="472"/>
                    <a:pt x="203" y="472"/>
                  </a:cubicBezTo>
                  <a:cubicBezTo>
                    <a:pt x="201" y="474"/>
                    <a:pt x="201" y="474"/>
                    <a:pt x="201" y="474"/>
                  </a:cubicBezTo>
                  <a:cubicBezTo>
                    <a:pt x="201" y="470"/>
                    <a:pt x="201" y="470"/>
                    <a:pt x="201" y="470"/>
                  </a:cubicBezTo>
                  <a:cubicBezTo>
                    <a:pt x="203" y="468"/>
                    <a:pt x="203" y="468"/>
                    <a:pt x="203" y="468"/>
                  </a:cubicBezTo>
                  <a:cubicBezTo>
                    <a:pt x="202" y="468"/>
                    <a:pt x="202" y="467"/>
                    <a:pt x="201" y="466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2" y="462"/>
                    <a:pt x="202" y="462"/>
                    <a:pt x="202" y="462"/>
                  </a:cubicBezTo>
                  <a:cubicBezTo>
                    <a:pt x="202" y="462"/>
                    <a:pt x="203" y="463"/>
                    <a:pt x="203" y="464"/>
                  </a:cubicBezTo>
                  <a:close/>
                  <a:moveTo>
                    <a:pt x="203" y="477"/>
                  </a:moveTo>
                  <a:cubicBezTo>
                    <a:pt x="203" y="481"/>
                    <a:pt x="203" y="481"/>
                    <a:pt x="203" y="481"/>
                  </a:cubicBezTo>
                  <a:cubicBezTo>
                    <a:pt x="201" y="482"/>
                    <a:pt x="201" y="482"/>
                    <a:pt x="201" y="482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3" y="477"/>
                    <a:pt x="203" y="477"/>
                    <a:pt x="203" y="477"/>
                  </a:cubicBezTo>
                  <a:close/>
                  <a:moveTo>
                    <a:pt x="203" y="484"/>
                  </a:moveTo>
                  <a:cubicBezTo>
                    <a:pt x="203" y="493"/>
                    <a:pt x="203" y="493"/>
                    <a:pt x="203" y="493"/>
                  </a:cubicBezTo>
                  <a:cubicBezTo>
                    <a:pt x="203" y="492"/>
                    <a:pt x="202" y="491"/>
                    <a:pt x="201" y="490"/>
                  </a:cubicBezTo>
                  <a:cubicBezTo>
                    <a:pt x="201" y="484"/>
                    <a:pt x="201" y="484"/>
                    <a:pt x="201" y="484"/>
                  </a:cubicBezTo>
                  <a:cubicBezTo>
                    <a:pt x="202" y="485"/>
                    <a:pt x="202" y="485"/>
                    <a:pt x="202" y="485"/>
                  </a:cubicBezTo>
                  <a:cubicBezTo>
                    <a:pt x="203" y="484"/>
                    <a:pt x="203" y="484"/>
                    <a:pt x="203" y="484"/>
                  </a:cubicBezTo>
                  <a:close/>
                  <a:moveTo>
                    <a:pt x="203" y="584"/>
                  </a:moveTo>
                  <a:cubicBezTo>
                    <a:pt x="203" y="634"/>
                    <a:pt x="203" y="634"/>
                    <a:pt x="203" y="634"/>
                  </a:cubicBezTo>
                  <a:cubicBezTo>
                    <a:pt x="201" y="632"/>
                    <a:pt x="201" y="632"/>
                    <a:pt x="201" y="632"/>
                  </a:cubicBezTo>
                  <a:cubicBezTo>
                    <a:pt x="201" y="582"/>
                    <a:pt x="201" y="582"/>
                    <a:pt x="201" y="582"/>
                  </a:cubicBezTo>
                  <a:lnTo>
                    <a:pt x="203" y="584"/>
                  </a:lnTo>
                  <a:close/>
                  <a:moveTo>
                    <a:pt x="201" y="347"/>
                  </a:moveTo>
                  <a:cubicBezTo>
                    <a:pt x="201" y="358"/>
                    <a:pt x="201" y="358"/>
                    <a:pt x="201" y="358"/>
                  </a:cubicBezTo>
                  <a:cubicBezTo>
                    <a:pt x="200" y="351"/>
                    <a:pt x="200" y="351"/>
                    <a:pt x="200" y="351"/>
                  </a:cubicBezTo>
                  <a:cubicBezTo>
                    <a:pt x="199" y="351"/>
                    <a:pt x="199" y="351"/>
                    <a:pt x="199" y="351"/>
                  </a:cubicBezTo>
                  <a:cubicBezTo>
                    <a:pt x="199" y="348"/>
                    <a:pt x="199" y="348"/>
                    <a:pt x="199" y="348"/>
                  </a:cubicBezTo>
                  <a:cubicBezTo>
                    <a:pt x="201" y="347"/>
                    <a:pt x="201" y="347"/>
                    <a:pt x="201" y="347"/>
                  </a:cubicBezTo>
                  <a:cubicBezTo>
                    <a:pt x="201" y="347"/>
                    <a:pt x="201" y="347"/>
                    <a:pt x="201" y="347"/>
                  </a:cubicBezTo>
                  <a:cubicBezTo>
                    <a:pt x="201" y="347"/>
                    <a:pt x="201" y="347"/>
                    <a:pt x="201" y="347"/>
                  </a:cubicBezTo>
                  <a:cubicBezTo>
                    <a:pt x="201" y="347"/>
                    <a:pt x="201" y="347"/>
                    <a:pt x="201" y="347"/>
                  </a:cubicBezTo>
                  <a:close/>
                  <a:moveTo>
                    <a:pt x="201" y="365"/>
                  </a:moveTo>
                  <a:cubicBezTo>
                    <a:pt x="201" y="370"/>
                    <a:pt x="201" y="370"/>
                    <a:pt x="201" y="370"/>
                  </a:cubicBezTo>
                  <a:cubicBezTo>
                    <a:pt x="200" y="369"/>
                    <a:pt x="200" y="369"/>
                    <a:pt x="200" y="369"/>
                  </a:cubicBezTo>
                  <a:cubicBezTo>
                    <a:pt x="200" y="370"/>
                    <a:pt x="200" y="370"/>
                    <a:pt x="200" y="370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201" y="374"/>
                    <a:pt x="201" y="374"/>
                    <a:pt x="201" y="374"/>
                  </a:cubicBezTo>
                  <a:cubicBezTo>
                    <a:pt x="199" y="373"/>
                    <a:pt x="199" y="373"/>
                    <a:pt x="199" y="373"/>
                  </a:cubicBezTo>
                  <a:cubicBezTo>
                    <a:pt x="199" y="373"/>
                    <a:pt x="199" y="373"/>
                    <a:pt x="199" y="373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201" y="365"/>
                    <a:pt x="201" y="365"/>
                    <a:pt x="201" y="365"/>
                  </a:cubicBezTo>
                  <a:close/>
                  <a:moveTo>
                    <a:pt x="201" y="374"/>
                  </a:moveTo>
                  <a:cubicBezTo>
                    <a:pt x="201" y="377"/>
                    <a:pt x="201" y="377"/>
                    <a:pt x="201" y="377"/>
                  </a:cubicBezTo>
                  <a:cubicBezTo>
                    <a:pt x="199" y="378"/>
                    <a:pt x="199" y="378"/>
                    <a:pt x="199" y="378"/>
                  </a:cubicBezTo>
                  <a:cubicBezTo>
                    <a:pt x="199" y="374"/>
                    <a:pt x="199" y="374"/>
                    <a:pt x="199" y="374"/>
                  </a:cubicBezTo>
                  <a:cubicBezTo>
                    <a:pt x="201" y="374"/>
                    <a:pt x="201" y="374"/>
                    <a:pt x="201" y="374"/>
                  </a:cubicBezTo>
                  <a:close/>
                  <a:moveTo>
                    <a:pt x="201" y="379"/>
                  </a:moveTo>
                  <a:cubicBezTo>
                    <a:pt x="201" y="383"/>
                    <a:pt x="201" y="383"/>
                    <a:pt x="201" y="383"/>
                  </a:cubicBezTo>
                  <a:cubicBezTo>
                    <a:pt x="199" y="385"/>
                    <a:pt x="199" y="385"/>
                    <a:pt x="199" y="385"/>
                  </a:cubicBezTo>
                  <a:cubicBezTo>
                    <a:pt x="201" y="385"/>
                    <a:pt x="201" y="385"/>
                    <a:pt x="201" y="385"/>
                  </a:cubicBezTo>
                  <a:cubicBezTo>
                    <a:pt x="201" y="388"/>
                    <a:pt x="201" y="388"/>
                    <a:pt x="201" y="388"/>
                  </a:cubicBezTo>
                  <a:cubicBezTo>
                    <a:pt x="199" y="388"/>
                    <a:pt x="199" y="388"/>
                    <a:pt x="199" y="388"/>
                  </a:cubicBezTo>
                  <a:cubicBezTo>
                    <a:pt x="199" y="381"/>
                    <a:pt x="199" y="381"/>
                    <a:pt x="199" y="381"/>
                  </a:cubicBezTo>
                  <a:cubicBezTo>
                    <a:pt x="201" y="379"/>
                    <a:pt x="201" y="379"/>
                    <a:pt x="201" y="379"/>
                  </a:cubicBezTo>
                  <a:close/>
                  <a:moveTo>
                    <a:pt x="201" y="392"/>
                  </a:moveTo>
                  <a:cubicBezTo>
                    <a:pt x="201" y="424"/>
                    <a:pt x="201" y="424"/>
                    <a:pt x="201" y="424"/>
                  </a:cubicBezTo>
                  <a:cubicBezTo>
                    <a:pt x="200" y="422"/>
                    <a:pt x="200" y="422"/>
                    <a:pt x="200" y="422"/>
                  </a:cubicBezTo>
                  <a:cubicBezTo>
                    <a:pt x="199" y="425"/>
                    <a:pt x="199" y="425"/>
                    <a:pt x="199" y="425"/>
                  </a:cubicBezTo>
                  <a:cubicBezTo>
                    <a:pt x="199" y="411"/>
                    <a:pt x="199" y="411"/>
                    <a:pt x="199" y="411"/>
                  </a:cubicBezTo>
                  <a:cubicBezTo>
                    <a:pt x="199" y="410"/>
                    <a:pt x="199" y="410"/>
                    <a:pt x="199" y="410"/>
                  </a:cubicBezTo>
                  <a:cubicBezTo>
                    <a:pt x="199" y="410"/>
                    <a:pt x="199" y="410"/>
                    <a:pt x="199" y="410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200" y="407"/>
                    <a:pt x="200" y="407"/>
                    <a:pt x="200" y="407"/>
                  </a:cubicBezTo>
                  <a:cubicBezTo>
                    <a:pt x="201" y="402"/>
                    <a:pt x="201" y="402"/>
                    <a:pt x="201" y="402"/>
                  </a:cubicBezTo>
                  <a:cubicBezTo>
                    <a:pt x="199" y="404"/>
                    <a:pt x="199" y="404"/>
                    <a:pt x="199" y="404"/>
                  </a:cubicBezTo>
                  <a:cubicBezTo>
                    <a:pt x="199" y="396"/>
                    <a:pt x="199" y="396"/>
                    <a:pt x="199" y="396"/>
                  </a:cubicBezTo>
                  <a:cubicBezTo>
                    <a:pt x="200" y="396"/>
                    <a:pt x="200" y="396"/>
                    <a:pt x="200" y="396"/>
                  </a:cubicBezTo>
                  <a:cubicBezTo>
                    <a:pt x="199" y="395"/>
                    <a:pt x="199" y="395"/>
                    <a:pt x="199" y="395"/>
                  </a:cubicBezTo>
                  <a:cubicBezTo>
                    <a:pt x="199" y="390"/>
                    <a:pt x="199" y="390"/>
                    <a:pt x="199" y="390"/>
                  </a:cubicBezTo>
                  <a:cubicBezTo>
                    <a:pt x="201" y="392"/>
                    <a:pt x="201" y="392"/>
                    <a:pt x="201" y="392"/>
                  </a:cubicBezTo>
                  <a:close/>
                  <a:moveTo>
                    <a:pt x="201" y="427"/>
                  </a:moveTo>
                  <a:cubicBezTo>
                    <a:pt x="201" y="430"/>
                    <a:pt x="201" y="430"/>
                    <a:pt x="201" y="430"/>
                  </a:cubicBezTo>
                  <a:cubicBezTo>
                    <a:pt x="199" y="430"/>
                    <a:pt x="199" y="430"/>
                    <a:pt x="199" y="43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1" y="427"/>
                    <a:pt x="201" y="427"/>
                    <a:pt x="201" y="427"/>
                  </a:cubicBezTo>
                  <a:close/>
                  <a:moveTo>
                    <a:pt x="201" y="431"/>
                  </a:moveTo>
                  <a:cubicBezTo>
                    <a:pt x="201" y="435"/>
                    <a:pt x="201" y="435"/>
                    <a:pt x="201" y="435"/>
                  </a:cubicBezTo>
                  <a:cubicBezTo>
                    <a:pt x="199" y="437"/>
                    <a:pt x="199" y="437"/>
                    <a:pt x="199" y="437"/>
                  </a:cubicBezTo>
                  <a:cubicBezTo>
                    <a:pt x="199" y="433"/>
                    <a:pt x="199" y="433"/>
                    <a:pt x="199" y="433"/>
                  </a:cubicBezTo>
                  <a:cubicBezTo>
                    <a:pt x="201" y="431"/>
                    <a:pt x="201" y="431"/>
                    <a:pt x="201" y="431"/>
                  </a:cubicBezTo>
                  <a:close/>
                  <a:moveTo>
                    <a:pt x="201" y="437"/>
                  </a:moveTo>
                  <a:cubicBezTo>
                    <a:pt x="201" y="440"/>
                    <a:pt x="201" y="440"/>
                    <a:pt x="201" y="440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9" y="437"/>
                    <a:pt x="199" y="437"/>
                    <a:pt x="199" y="437"/>
                  </a:cubicBezTo>
                  <a:cubicBezTo>
                    <a:pt x="201" y="437"/>
                    <a:pt x="201" y="437"/>
                    <a:pt x="201" y="437"/>
                  </a:cubicBezTo>
                  <a:close/>
                  <a:moveTo>
                    <a:pt x="201" y="446"/>
                  </a:moveTo>
                  <a:cubicBezTo>
                    <a:pt x="201" y="454"/>
                    <a:pt x="201" y="454"/>
                    <a:pt x="201" y="454"/>
                  </a:cubicBezTo>
                  <a:cubicBezTo>
                    <a:pt x="199" y="457"/>
                    <a:pt x="199" y="457"/>
                    <a:pt x="199" y="457"/>
                  </a:cubicBezTo>
                  <a:cubicBezTo>
                    <a:pt x="199" y="452"/>
                    <a:pt x="199" y="452"/>
                    <a:pt x="199" y="452"/>
                  </a:cubicBezTo>
                  <a:cubicBezTo>
                    <a:pt x="200" y="451"/>
                    <a:pt x="200" y="451"/>
                    <a:pt x="200" y="451"/>
                  </a:cubicBezTo>
                  <a:cubicBezTo>
                    <a:pt x="200" y="450"/>
                    <a:pt x="200" y="450"/>
                    <a:pt x="199" y="449"/>
                  </a:cubicBezTo>
                  <a:cubicBezTo>
                    <a:pt x="199" y="444"/>
                    <a:pt x="199" y="444"/>
                    <a:pt x="199" y="444"/>
                  </a:cubicBezTo>
                  <a:cubicBezTo>
                    <a:pt x="201" y="446"/>
                    <a:pt x="201" y="446"/>
                    <a:pt x="201" y="446"/>
                  </a:cubicBezTo>
                  <a:close/>
                  <a:moveTo>
                    <a:pt x="201" y="461"/>
                  </a:moveTo>
                  <a:cubicBezTo>
                    <a:pt x="201" y="466"/>
                    <a:pt x="201" y="466"/>
                    <a:pt x="201" y="466"/>
                  </a:cubicBezTo>
                  <a:cubicBezTo>
                    <a:pt x="200" y="465"/>
                    <a:pt x="200" y="465"/>
                    <a:pt x="200" y="465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9" y="459"/>
                    <a:pt x="199" y="459"/>
                    <a:pt x="199" y="459"/>
                  </a:cubicBezTo>
                  <a:cubicBezTo>
                    <a:pt x="200" y="460"/>
                    <a:pt x="201" y="461"/>
                    <a:pt x="201" y="461"/>
                  </a:cubicBezTo>
                  <a:close/>
                  <a:moveTo>
                    <a:pt x="201" y="470"/>
                  </a:moveTo>
                  <a:cubicBezTo>
                    <a:pt x="201" y="474"/>
                    <a:pt x="201" y="474"/>
                    <a:pt x="201" y="474"/>
                  </a:cubicBezTo>
                  <a:cubicBezTo>
                    <a:pt x="199" y="476"/>
                    <a:pt x="199" y="476"/>
                    <a:pt x="199" y="476"/>
                  </a:cubicBezTo>
                  <a:cubicBezTo>
                    <a:pt x="199" y="472"/>
                    <a:pt x="199" y="472"/>
                    <a:pt x="199" y="472"/>
                  </a:cubicBezTo>
                  <a:cubicBezTo>
                    <a:pt x="201" y="470"/>
                    <a:pt x="201" y="470"/>
                    <a:pt x="201" y="470"/>
                  </a:cubicBezTo>
                  <a:close/>
                  <a:moveTo>
                    <a:pt x="201" y="478"/>
                  </a:moveTo>
                  <a:cubicBezTo>
                    <a:pt x="201" y="482"/>
                    <a:pt x="201" y="482"/>
                    <a:pt x="201" y="482"/>
                  </a:cubicBezTo>
                  <a:cubicBezTo>
                    <a:pt x="200" y="483"/>
                    <a:pt x="200" y="483"/>
                    <a:pt x="200" y="483"/>
                  </a:cubicBezTo>
                  <a:cubicBezTo>
                    <a:pt x="201" y="483"/>
                    <a:pt x="201" y="483"/>
                    <a:pt x="201" y="484"/>
                  </a:cubicBezTo>
                  <a:cubicBezTo>
                    <a:pt x="201" y="490"/>
                    <a:pt x="201" y="490"/>
                    <a:pt x="201" y="490"/>
                  </a:cubicBezTo>
                  <a:cubicBezTo>
                    <a:pt x="201" y="488"/>
                    <a:pt x="200" y="487"/>
                    <a:pt x="199" y="486"/>
                  </a:cubicBezTo>
                  <a:cubicBezTo>
                    <a:pt x="199" y="480"/>
                    <a:pt x="199" y="480"/>
                    <a:pt x="199" y="480"/>
                  </a:cubicBezTo>
                  <a:cubicBezTo>
                    <a:pt x="201" y="478"/>
                    <a:pt x="201" y="478"/>
                    <a:pt x="201" y="478"/>
                  </a:cubicBezTo>
                  <a:close/>
                  <a:moveTo>
                    <a:pt x="201" y="582"/>
                  </a:moveTo>
                  <a:cubicBezTo>
                    <a:pt x="201" y="632"/>
                    <a:pt x="201" y="632"/>
                    <a:pt x="201" y="632"/>
                  </a:cubicBezTo>
                  <a:cubicBezTo>
                    <a:pt x="199" y="629"/>
                    <a:pt x="199" y="629"/>
                    <a:pt x="199" y="629"/>
                  </a:cubicBezTo>
                  <a:cubicBezTo>
                    <a:pt x="199" y="580"/>
                    <a:pt x="199" y="580"/>
                    <a:pt x="199" y="580"/>
                  </a:cubicBezTo>
                  <a:lnTo>
                    <a:pt x="201" y="582"/>
                  </a:lnTo>
                  <a:close/>
                  <a:moveTo>
                    <a:pt x="199" y="348"/>
                  </a:moveTo>
                  <a:cubicBezTo>
                    <a:pt x="199" y="351"/>
                    <a:pt x="199" y="351"/>
                    <a:pt x="199" y="351"/>
                  </a:cubicBezTo>
                  <a:cubicBezTo>
                    <a:pt x="198" y="351"/>
                    <a:pt x="198" y="351"/>
                    <a:pt x="198" y="351"/>
                  </a:cubicBezTo>
                  <a:cubicBezTo>
                    <a:pt x="198" y="348"/>
                    <a:pt x="198" y="348"/>
                    <a:pt x="198" y="348"/>
                  </a:cubicBezTo>
                  <a:cubicBezTo>
                    <a:pt x="199" y="348"/>
                    <a:pt x="199" y="348"/>
                    <a:pt x="199" y="348"/>
                  </a:cubicBezTo>
                  <a:close/>
                  <a:moveTo>
                    <a:pt x="199" y="363"/>
                  </a:moveTo>
                  <a:cubicBezTo>
                    <a:pt x="199" y="373"/>
                    <a:pt x="199" y="373"/>
                    <a:pt x="199" y="373"/>
                  </a:cubicBezTo>
                  <a:cubicBezTo>
                    <a:pt x="199" y="374"/>
                    <a:pt x="199" y="374"/>
                    <a:pt x="199" y="374"/>
                  </a:cubicBezTo>
                  <a:cubicBezTo>
                    <a:pt x="199" y="374"/>
                    <a:pt x="199" y="374"/>
                    <a:pt x="199" y="374"/>
                  </a:cubicBezTo>
                  <a:cubicBezTo>
                    <a:pt x="199" y="378"/>
                    <a:pt x="199" y="378"/>
                    <a:pt x="199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8" y="378"/>
                    <a:pt x="198" y="378"/>
                    <a:pt x="198" y="378"/>
                  </a:cubicBezTo>
                  <a:cubicBezTo>
                    <a:pt x="198" y="362"/>
                    <a:pt x="198" y="362"/>
                    <a:pt x="198" y="362"/>
                  </a:cubicBezTo>
                  <a:cubicBezTo>
                    <a:pt x="199" y="363"/>
                    <a:pt x="199" y="363"/>
                    <a:pt x="199" y="363"/>
                  </a:cubicBezTo>
                  <a:close/>
                  <a:moveTo>
                    <a:pt x="199" y="381"/>
                  </a:moveTo>
                  <a:cubicBezTo>
                    <a:pt x="199" y="388"/>
                    <a:pt x="199" y="388"/>
                    <a:pt x="199" y="388"/>
                  </a:cubicBezTo>
                  <a:cubicBezTo>
                    <a:pt x="198" y="389"/>
                    <a:pt x="198" y="389"/>
                    <a:pt x="198" y="389"/>
                  </a:cubicBezTo>
                  <a:cubicBezTo>
                    <a:pt x="198" y="382"/>
                    <a:pt x="198" y="382"/>
                    <a:pt x="198" y="382"/>
                  </a:cubicBezTo>
                  <a:cubicBezTo>
                    <a:pt x="199" y="381"/>
                    <a:pt x="199" y="381"/>
                    <a:pt x="199" y="381"/>
                  </a:cubicBezTo>
                  <a:close/>
                  <a:moveTo>
                    <a:pt x="199" y="390"/>
                  </a:moveTo>
                  <a:cubicBezTo>
                    <a:pt x="199" y="395"/>
                    <a:pt x="199" y="395"/>
                    <a:pt x="199" y="395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198" y="389"/>
                    <a:pt x="198" y="389"/>
                    <a:pt x="198" y="389"/>
                  </a:cubicBezTo>
                  <a:cubicBezTo>
                    <a:pt x="199" y="390"/>
                    <a:pt x="199" y="390"/>
                    <a:pt x="199" y="390"/>
                  </a:cubicBezTo>
                  <a:close/>
                  <a:moveTo>
                    <a:pt x="199" y="396"/>
                  </a:moveTo>
                  <a:cubicBezTo>
                    <a:pt x="199" y="404"/>
                    <a:pt x="199" y="404"/>
                    <a:pt x="199" y="404"/>
                  </a:cubicBezTo>
                  <a:cubicBezTo>
                    <a:pt x="198" y="405"/>
                    <a:pt x="198" y="405"/>
                    <a:pt x="198" y="405"/>
                  </a:cubicBezTo>
                  <a:cubicBezTo>
                    <a:pt x="198" y="400"/>
                    <a:pt x="198" y="400"/>
                    <a:pt x="198" y="400"/>
                  </a:cubicBezTo>
                  <a:cubicBezTo>
                    <a:pt x="199" y="399"/>
                    <a:pt x="199" y="399"/>
                    <a:pt x="199" y="399"/>
                  </a:cubicBezTo>
                  <a:cubicBezTo>
                    <a:pt x="198" y="399"/>
                    <a:pt x="198" y="399"/>
                    <a:pt x="198" y="399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9" y="396"/>
                    <a:pt x="199" y="396"/>
                    <a:pt x="199" y="396"/>
                  </a:cubicBezTo>
                  <a:close/>
                  <a:moveTo>
                    <a:pt x="199" y="407"/>
                  </a:moveTo>
                  <a:cubicBezTo>
                    <a:pt x="199" y="410"/>
                    <a:pt x="199" y="410"/>
                    <a:pt x="199" y="410"/>
                  </a:cubicBezTo>
                  <a:cubicBezTo>
                    <a:pt x="198" y="410"/>
                    <a:pt x="198" y="410"/>
                    <a:pt x="198" y="410"/>
                  </a:cubicBezTo>
                  <a:cubicBezTo>
                    <a:pt x="198" y="407"/>
                    <a:pt x="198" y="407"/>
                    <a:pt x="198" y="407"/>
                  </a:cubicBezTo>
                  <a:cubicBezTo>
                    <a:pt x="199" y="407"/>
                    <a:pt x="199" y="407"/>
                    <a:pt x="199" y="407"/>
                  </a:cubicBezTo>
                  <a:close/>
                  <a:moveTo>
                    <a:pt x="199" y="411"/>
                  </a:moveTo>
                  <a:cubicBezTo>
                    <a:pt x="199" y="425"/>
                    <a:pt x="199" y="425"/>
                    <a:pt x="199" y="425"/>
                  </a:cubicBezTo>
                  <a:cubicBezTo>
                    <a:pt x="198" y="427"/>
                    <a:pt x="198" y="427"/>
                    <a:pt x="198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30"/>
                    <a:pt x="199" y="430"/>
                    <a:pt x="199" y="430"/>
                  </a:cubicBezTo>
                  <a:cubicBezTo>
                    <a:pt x="198" y="430"/>
                    <a:pt x="198" y="430"/>
                    <a:pt x="198" y="430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9" y="411"/>
                    <a:pt x="199" y="411"/>
                    <a:pt x="199" y="411"/>
                  </a:cubicBezTo>
                  <a:close/>
                  <a:moveTo>
                    <a:pt x="199" y="433"/>
                  </a:moveTo>
                  <a:cubicBezTo>
                    <a:pt x="199" y="437"/>
                    <a:pt x="199" y="437"/>
                    <a:pt x="199" y="437"/>
                  </a:cubicBezTo>
                  <a:cubicBezTo>
                    <a:pt x="198" y="437"/>
                    <a:pt x="198" y="437"/>
                    <a:pt x="198" y="437"/>
                  </a:cubicBezTo>
                  <a:cubicBezTo>
                    <a:pt x="199" y="437"/>
                    <a:pt x="199" y="437"/>
                    <a:pt x="199" y="437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8" y="441"/>
                    <a:pt x="198" y="441"/>
                    <a:pt x="198" y="441"/>
                  </a:cubicBezTo>
                  <a:cubicBezTo>
                    <a:pt x="198" y="433"/>
                    <a:pt x="198" y="433"/>
                    <a:pt x="198" y="433"/>
                  </a:cubicBezTo>
                  <a:cubicBezTo>
                    <a:pt x="199" y="433"/>
                    <a:pt x="199" y="433"/>
                    <a:pt x="199" y="433"/>
                  </a:cubicBezTo>
                  <a:close/>
                  <a:moveTo>
                    <a:pt x="199" y="444"/>
                  </a:moveTo>
                  <a:cubicBezTo>
                    <a:pt x="199" y="449"/>
                    <a:pt x="199" y="449"/>
                    <a:pt x="199" y="449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8" y="443"/>
                    <a:pt x="198" y="443"/>
                    <a:pt x="198" y="443"/>
                  </a:cubicBezTo>
                  <a:cubicBezTo>
                    <a:pt x="199" y="444"/>
                    <a:pt x="199" y="444"/>
                    <a:pt x="199" y="444"/>
                  </a:cubicBezTo>
                  <a:close/>
                  <a:moveTo>
                    <a:pt x="199" y="452"/>
                  </a:moveTo>
                  <a:cubicBezTo>
                    <a:pt x="199" y="457"/>
                    <a:pt x="199" y="457"/>
                    <a:pt x="199" y="457"/>
                  </a:cubicBezTo>
                  <a:cubicBezTo>
                    <a:pt x="198" y="458"/>
                    <a:pt x="198" y="458"/>
                    <a:pt x="198" y="458"/>
                  </a:cubicBezTo>
                  <a:cubicBezTo>
                    <a:pt x="198" y="453"/>
                    <a:pt x="198" y="453"/>
                    <a:pt x="198" y="453"/>
                  </a:cubicBezTo>
                  <a:cubicBezTo>
                    <a:pt x="199" y="452"/>
                    <a:pt x="199" y="452"/>
                    <a:pt x="199" y="452"/>
                  </a:cubicBezTo>
                  <a:close/>
                  <a:moveTo>
                    <a:pt x="199" y="459"/>
                  </a:moveTo>
                  <a:cubicBezTo>
                    <a:pt x="199" y="467"/>
                    <a:pt x="199" y="467"/>
                    <a:pt x="199" y="467"/>
                  </a:cubicBezTo>
                  <a:cubicBezTo>
                    <a:pt x="198" y="468"/>
                    <a:pt x="198" y="468"/>
                    <a:pt x="198" y="468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58"/>
                    <a:pt x="198" y="458"/>
                    <a:pt x="198" y="458"/>
                  </a:cubicBezTo>
                  <a:cubicBezTo>
                    <a:pt x="199" y="459"/>
                    <a:pt x="199" y="459"/>
                    <a:pt x="199" y="459"/>
                  </a:cubicBezTo>
                  <a:close/>
                  <a:moveTo>
                    <a:pt x="199" y="472"/>
                  </a:moveTo>
                  <a:cubicBezTo>
                    <a:pt x="199" y="476"/>
                    <a:pt x="199" y="476"/>
                    <a:pt x="199" y="476"/>
                  </a:cubicBezTo>
                  <a:cubicBezTo>
                    <a:pt x="198" y="477"/>
                    <a:pt x="198" y="477"/>
                    <a:pt x="198" y="477"/>
                  </a:cubicBezTo>
                  <a:cubicBezTo>
                    <a:pt x="198" y="472"/>
                    <a:pt x="198" y="472"/>
                    <a:pt x="198" y="472"/>
                  </a:cubicBezTo>
                  <a:cubicBezTo>
                    <a:pt x="199" y="472"/>
                    <a:pt x="199" y="472"/>
                    <a:pt x="199" y="472"/>
                  </a:cubicBezTo>
                  <a:close/>
                  <a:moveTo>
                    <a:pt x="199" y="480"/>
                  </a:moveTo>
                  <a:cubicBezTo>
                    <a:pt x="199" y="486"/>
                    <a:pt x="199" y="486"/>
                    <a:pt x="199" y="486"/>
                  </a:cubicBezTo>
                  <a:cubicBezTo>
                    <a:pt x="199" y="486"/>
                    <a:pt x="198" y="485"/>
                    <a:pt x="198" y="485"/>
                  </a:cubicBezTo>
                  <a:cubicBezTo>
                    <a:pt x="198" y="480"/>
                    <a:pt x="198" y="480"/>
                    <a:pt x="198" y="480"/>
                  </a:cubicBezTo>
                  <a:cubicBezTo>
                    <a:pt x="198" y="480"/>
                    <a:pt x="198" y="480"/>
                    <a:pt x="198" y="480"/>
                  </a:cubicBezTo>
                  <a:cubicBezTo>
                    <a:pt x="199" y="480"/>
                    <a:pt x="199" y="480"/>
                    <a:pt x="199" y="480"/>
                  </a:cubicBezTo>
                  <a:close/>
                  <a:moveTo>
                    <a:pt x="199" y="580"/>
                  </a:moveTo>
                  <a:cubicBezTo>
                    <a:pt x="199" y="629"/>
                    <a:pt x="199" y="629"/>
                    <a:pt x="199" y="629"/>
                  </a:cubicBezTo>
                  <a:cubicBezTo>
                    <a:pt x="198" y="628"/>
                    <a:pt x="198" y="628"/>
                    <a:pt x="198" y="628"/>
                  </a:cubicBezTo>
                  <a:cubicBezTo>
                    <a:pt x="198" y="579"/>
                    <a:pt x="198" y="579"/>
                    <a:pt x="198" y="579"/>
                  </a:cubicBezTo>
                  <a:lnTo>
                    <a:pt x="199" y="580"/>
                  </a:lnTo>
                  <a:close/>
                  <a:moveTo>
                    <a:pt x="198" y="348"/>
                  </a:moveTo>
                  <a:cubicBezTo>
                    <a:pt x="198" y="351"/>
                    <a:pt x="198" y="351"/>
                    <a:pt x="198" y="351"/>
                  </a:cubicBezTo>
                  <a:cubicBezTo>
                    <a:pt x="197" y="352"/>
                    <a:pt x="197" y="352"/>
                    <a:pt x="197" y="352"/>
                  </a:cubicBezTo>
                  <a:cubicBezTo>
                    <a:pt x="197" y="348"/>
                    <a:pt x="197" y="348"/>
                    <a:pt x="197" y="348"/>
                  </a:cubicBezTo>
                  <a:cubicBezTo>
                    <a:pt x="198" y="348"/>
                    <a:pt x="198" y="348"/>
                    <a:pt x="198" y="348"/>
                  </a:cubicBezTo>
                  <a:close/>
                  <a:moveTo>
                    <a:pt x="198" y="362"/>
                  </a:moveTo>
                  <a:cubicBezTo>
                    <a:pt x="198" y="378"/>
                    <a:pt x="198" y="378"/>
                    <a:pt x="198" y="378"/>
                  </a:cubicBezTo>
                  <a:cubicBezTo>
                    <a:pt x="197" y="381"/>
                    <a:pt x="197" y="381"/>
                    <a:pt x="197" y="381"/>
                  </a:cubicBezTo>
                  <a:cubicBezTo>
                    <a:pt x="197" y="361"/>
                    <a:pt x="197" y="361"/>
                    <a:pt x="197" y="361"/>
                  </a:cubicBezTo>
                  <a:cubicBezTo>
                    <a:pt x="198" y="362"/>
                    <a:pt x="198" y="362"/>
                    <a:pt x="198" y="362"/>
                  </a:cubicBezTo>
                  <a:close/>
                  <a:moveTo>
                    <a:pt x="198" y="382"/>
                  </a:moveTo>
                  <a:cubicBezTo>
                    <a:pt x="198" y="389"/>
                    <a:pt x="198" y="389"/>
                    <a:pt x="198" y="389"/>
                  </a:cubicBezTo>
                  <a:cubicBezTo>
                    <a:pt x="198" y="389"/>
                    <a:pt x="198" y="389"/>
                    <a:pt x="198" y="389"/>
                  </a:cubicBezTo>
                  <a:cubicBezTo>
                    <a:pt x="198" y="389"/>
                    <a:pt x="198" y="389"/>
                    <a:pt x="198" y="389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197" y="393"/>
                    <a:pt x="197" y="393"/>
                    <a:pt x="197" y="393"/>
                  </a:cubicBezTo>
                  <a:cubicBezTo>
                    <a:pt x="197" y="382"/>
                    <a:pt x="197" y="382"/>
                    <a:pt x="197" y="382"/>
                  </a:cubicBezTo>
                  <a:cubicBezTo>
                    <a:pt x="198" y="382"/>
                    <a:pt x="198" y="382"/>
                    <a:pt x="198" y="382"/>
                  </a:cubicBezTo>
                  <a:close/>
                  <a:moveTo>
                    <a:pt x="198" y="396"/>
                  </a:moveTo>
                  <a:cubicBezTo>
                    <a:pt x="198" y="399"/>
                    <a:pt x="198" y="399"/>
                    <a:pt x="198" y="399"/>
                  </a:cubicBezTo>
                  <a:cubicBezTo>
                    <a:pt x="197" y="400"/>
                    <a:pt x="197" y="400"/>
                    <a:pt x="197" y="400"/>
                  </a:cubicBezTo>
                  <a:cubicBezTo>
                    <a:pt x="197" y="396"/>
                    <a:pt x="197" y="396"/>
                    <a:pt x="197" y="396"/>
                  </a:cubicBezTo>
                  <a:cubicBezTo>
                    <a:pt x="198" y="396"/>
                    <a:pt x="198" y="396"/>
                    <a:pt x="198" y="396"/>
                  </a:cubicBezTo>
                  <a:close/>
                  <a:moveTo>
                    <a:pt x="198" y="400"/>
                  </a:moveTo>
                  <a:cubicBezTo>
                    <a:pt x="198" y="405"/>
                    <a:pt x="198" y="405"/>
                    <a:pt x="198" y="405"/>
                  </a:cubicBezTo>
                  <a:cubicBezTo>
                    <a:pt x="197" y="405"/>
                    <a:pt x="197" y="405"/>
                    <a:pt x="197" y="405"/>
                  </a:cubicBezTo>
                  <a:cubicBezTo>
                    <a:pt x="197" y="401"/>
                    <a:pt x="197" y="401"/>
                    <a:pt x="197" y="401"/>
                  </a:cubicBezTo>
                  <a:cubicBezTo>
                    <a:pt x="198" y="400"/>
                    <a:pt x="198" y="400"/>
                    <a:pt x="198" y="400"/>
                  </a:cubicBezTo>
                  <a:close/>
                  <a:moveTo>
                    <a:pt x="198" y="407"/>
                  </a:moveTo>
                  <a:cubicBezTo>
                    <a:pt x="198" y="410"/>
                    <a:pt x="198" y="410"/>
                    <a:pt x="198" y="410"/>
                  </a:cubicBezTo>
                  <a:cubicBezTo>
                    <a:pt x="197" y="410"/>
                    <a:pt x="197" y="410"/>
                    <a:pt x="197" y="410"/>
                  </a:cubicBezTo>
                  <a:cubicBezTo>
                    <a:pt x="197" y="407"/>
                    <a:pt x="197" y="407"/>
                    <a:pt x="197" y="407"/>
                  </a:cubicBezTo>
                  <a:cubicBezTo>
                    <a:pt x="198" y="407"/>
                    <a:pt x="198" y="407"/>
                    <a:pt x="198" y="407"/>
                  </a:cubicBezTo>
                  <a:close/>
                  <a:moveTo>
                    <a:pt x="198" y="416"/>
                  </a:moveTo>
                  <a:cubicBezTo>
                    <a:pt x="198" y="430"/>
                    <a:pt x="198" y="430"/>
                    <a:pt x="198" y="430"/>
                  </a:cubicBezTo>
                  <a:cubicBezTo>
                    <a:pt x="197" y="430"/>
                    <a:pt x="197" y="430"/>
                    <a:pt x="197" y="430"/>
                  </a:cubicBezTo>
                  <a:cubicBezTo>
                    <a:pt x="197" y="415"/>
                    <a:pt x="197" y="415"/>
                    <a:pt x="197" y="415"/>
                  </a:cubicBezTo>
                  <a:cubicBezTo>
                    <a:pt x="198" y="416"/>
                    <a:pt x="198" y="416"/>
                    <a:pt x="198" y="416"/>
                  </a:cubicBezTo>
                  <a:close/>
                  <a:moveTo>
                    <a:pt x="198" y="433"/>
                  </a:moveTo>
                  <a:cubicBezTo>
                    <a:pt x="198" y="441"/>
                    <a:pt x="198" y="441"/>
                    <a:pt x="198" y="441"/>
                  </a:cubicBezTo>
                  <a:cubicBezTo>
                    <a:pt x="197" y="441"/>
                    <a:pt x="197" y="441"/>
                    <a:pt x="197" y="441"/>
                  </a:cubicBezTo>
                  <a:cubicBezTo>
                    <a:pt x="197" y="434"/>
                    <a:pt x="197" y="434"/>
                    <a:pt x="197" y="434"/>
                  </a:cubicBezTo>
                  <a:cubicBezTo>
                    <a:pt x="198" y="433"/>
                    <a:pt x="198" y="433"/>
                    <a:pt x="198" y="433"/>
                  </a:cubicBezTo>
                  <a:close/>
                  <a:moveTo>
                    <a:pt x="198" y="443"/>
                  </a:moveTo>
                  <a:cubicBezTo>
                    <a:pt x="198" y="448"/>
                    <a:pt x="198" y="448"/>
                    <a:pt x="198" y="448"/>
                  </a:cubicBezTo>
                  <a:cubicBezTo>
                    <a:pt x="197" y="448"/>
                    <a:pt x="197" y="448"/>
                    <a:pt x="197" y="448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8" y="443"/>
                    <a:pt x="198" y="443"/>
                    <a:pt x="198" y="443"/>
                  </a:cubicBezTo>
                  <a:close/>
                  <a:moveTo>
                    <a:pt x="198" y="453"/>
                  </a:moveTo>
                  <a:cubicBezTo>
                    <a:pt x="198" y="458"/>
                    <a:pt x="198" y="458"/>
                    <a:pt x="198" y="458"/>
                  </a:cubicBezTo>
                  <a:cubicBezTo>
                    <a:pt x="198" y="458"/>
                    <a:pt x="198" y="458"/>
                    <a:pt x="198" y="458"/>
                  </a:cubicBezTo>
                  <a:cubicBezTo>
                    <a:pt x="198" y="458"/>
                    <a:pt x="198" y="458"/>
                    <a:pt x="198" y="458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54"/>
                    <a:pt x="197" y="454"/>
                    <a:pt x="197" y="454"/>
                  </a:cubicBezTo>
                  <a:cubicBezTo>
                    <a:pt x="198" y="453"/>
                    <a:pt x="198" y="453"/>
                    <a:pt x="198" y="453"/>
                  </a:cubicBezTo>
                  <a:close/>
                  <a:moveTo>
                    <a:pt x="198" y="463"/>
                  </a:moveTo>
                  <a:cubicBezTo>
                    <a:pt x="198" y="468"/>
                    <a:pt x="198" y="468"/>
                    <a:pt x="198" y="468"/>
                  </a:cubicBezTo>
                  <a:cubicBezTo>
                    <a:pt x="197" y="468"/>
                    <a:pt x="197" y="468"/>
                    <a:pt x="197" y="468"/>
                  </a:cubicBezTo>
                  <a:cubicBezTo>
                    <a:pt x="197" y="464"/>
                    <a:pt x="197" y="464"/>
                    <a:pt x="197" y="464"/>
                  </a:cubicBezTo>
                  <a:cubicBezTo>
                    <a:pt x="198" y="463"/>
                    <a:pt x="198" y="463"/>
                    <a:pt x="198" y="463"/>
                  </a:cubicBezTo>
                  <a:close/>
                  <a:moveTo>
                    <a:pt x="198" y="472"/>
                  </a:moveTo>
                  <a:cubicBezTo>
                    <a:pt x="198" y="477"/>
                    <a:pt x="198" y="477"/>
                    <a:pt x="198" y="477"/>
                  </a:cubicBezTo>
                  <a:cubicBezTo>
                    <a:pt x="197" y="477"/>
                    <a:pt x="197" y="477"/>
                    <a:pt x="197" y="477"/>
                  </a:cubicBezTo>
                  <a:cubicBezTo>
                    <a:pt x="197" y="473"/>
                    <a:pt x="197" y="473"/>
                    <a:pt x="197" y="473"/>
                  </a:cubicBezTo>
                  <a:cubicBezTo>
                    <a:pt x="198" y="472"/>
                    <a:pt x="198" y="472"/>
                    <a:pt x="198" y="472"/>
                  </a:cubicBezTo>
                  <a:close/>
                  <a:moveTo>
                    <a:pt x="198" y="480"/>
                  </a:moveTo>
                  <a:cubicBezTo>
                    <a:pt x="198" y="485"/>
                    <a:pt x="198" y="485"/>
                    <a:pt x="198" y="485"/>
                  </a:cubicBezTo>
                  <a:cubicBezTo>
                    <a:pt x="197" y="484"/>
                    <a:pt x="197" y="484"/>
                    <a:pt x="197" y="484"/>
                  </a:cubicBezTo>
                  <a:cubicBezTo>
                    <a:pt x="197" y="479"/>
                    <a:pt x="197" y="479"/>
                    <a:pt x="197" y="479"/>
                  </a:cubicBezTo>
                  <a:cubicBezTo>
                    <a:pt x="198" y="480"/>
                    <a:pt x="198" y="480"/>
                    <a:pt x="198" y="480"/>
                  </a:cubicBezTo>
                  <a:close/>
                  <a:moveTo>
                    <a:pt x="198" y="579"/>
                  </a:moveTo>
                  <a:cubicBezTo>
                    <a:pt x="198" y="628"/>
                    <a:pt x="198" y="628"/>
                    <a:pt x="198" y="628"/>
                  </a:cubicBezTo>
                  <a:cubicBezTo>
                    <a:pt x="197" y="628"/>
                    <a:pt x="197" y="628"/>
                    <a:pt x="197" y="628"/>
                  </a:cubicBezTo>
                  <a:cubicBezTo>
                    <a:pt x="197" y="578"/>
                    <a:pt x="197" y="578"/>
                    <a:pt x="197" y="578"/>
                  </a:cubicBezTo>
                  <a:lnTo>
                    <a:pt x="198" y="579"/>
                  </a:lnTo>
                  <a:close/>
                  <a:moveTo>
                    <a:pt x="197" y="348"/>
                  </a:moveTo>
                  <a:cubicBezTo>
                    <a:pt x="197" y="352"/>
                    <a:pt x="197" y="352"/>
                    <a:pt x="197" y="352"/>
                  </a:cubicBezTo>
                  <a:cubicBezTo>
                    <a:pt x="196" y="352"/>
                    <a:pt x="196" y="352"/>
                    <a:pt x="196" y="352"/>
                  </a:cubicBezTo>
                  <a:cubicBezTo>
                    <a:pt x="196" y="349"/>
                    <a:pt x="196" y="349"/>
                    <a:pt x="196" y="349"/>
                  </a:cubicBezTo>
                  <a:cubicBezTo>
                    <a:pt x="197" y="348"/>
                    <a:pt x="197" y="348"/>
                    <a:pt x="197" y="348"/>
                  </a:cubicBezTo>
                  <a:close/>
                  <a:moveTo>
                    <a:pt x="197" y="361"/>
                  </a:moveTo>
                  <a:cubicBezTo>
                    <a:pt x="197" y="381"/>
                    <a:pt x="197" y="381"/>
                    <a:pt x="197" y="381"/>
                  </a:cubicBezTo>
                  <a:cubicBezTo>
                    <a:pt x="197" y="383"/>
                    <a:pt x="197" y="383"/>
                    <a:pt x="197" y="383"/>
                  </a:cubicBezTo>
                  <a:cubicBezTo>
                    <a:pt x="197" y="382"/>
                    <a:pt x="197" y="382"/>
                    <a:pt x="197" y="382"/>
                  </a:cubicBezTo>
                  <a:cubicBezTo>
                    <a:pt x="197" y="393"/>
                    <a:pt x="197" y="393"/>
                    <a:pt x="197" y="393"/>
                  </a:cubicBezTo>
                  <a:cubicBezTo>
                    <a:pt x="196" y="392"/>
                    <a:pt x="196" y="392"/>
                    <a:pt x="196" y="392"/>
                  </a:cubicBezTo>
                  <a:cubicBezTo>
                    <a:pt x="196" y="360"/>
                    <a:pt x="196" y="360"/>
                    <a:pt x="196" y="360"/>
                  </a:cubicBezTo>
                  <a:cubicBezTo>
                    <a:pt x="197" y="361"/>
                    <a:pt x="197" y="361"/>
                    <a:pt x="197" y="361"/>
                  </a:cubicBezTo>
                  <a:close/>
                  <a:moveTo>
                    <a:pt x="197" y="396"/>
                  </a:moveTo>
                  <a:cubicBezTo>
                    <a:pt x="197" y="400"/>
                    <a:pt x="197" y="400"/>
                    <a:pt x="197" y="400"/>
                  </a:cubicBezTo>
                  <a:cubicBezTo>
                    <a:pt x="196" y="400"/>
                    <a:pt x="196" y="400"/>
                    <a:pt x="196" y="400"/>
                  </a:cubicBezTo>
                  <a:cubicBezTo>
                    <a:pt x="196" y="396"/>
                    <a:pt x="196" y="396"/>
                    <a:pt x="196" y="396"/>
                  </a:cubicBezTo>
                  <a:cubicBezTo>
                    <a:pt x="197" y="396"/>
                    <a:pt x="197" y="396"/>
                    <a:pt x="197" y="396"/>
                  </a:cubicBezTo>
                  <a:close/>
                  <a:moveTo>
                    <a:pt x="197" y="401"/>
                  </a:moveTo>
                  <a:cubicBezTo>
                    <a:pt x="197" y="405"/>
                    <a:pt x="197" y="405"/>
                    <a:pt x="197" y="405"/>
                  </a:cubicBezTo>
                  <a:cubicBezTo>
                    <a:pt x="196" y="406"/>
                    <a:pt x="196" y="406"/>
                    <a:pt x="196" y="406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7" y="401"/>
                    <a:pt x="197" y="401"/>
                    <a:pt x="197" y="401"/>
                  </a:cubicBezTo>
                  <a:close/>
                  <a:moveTo>
                    <a:pt x="197" y="407"/>
                  </a:moveTo>
                  <a:cubicBezTo>
                    <a:pt x="197" y="410"/>
                    <a:pt x="197" y="410"/>
                    <a:pt x="197" y="410"/>
                  </a:cubicBezTo>
                  <a:cubicBezTo>
                    <a:pt x="196" y="410"/>
                    <a:pt x="196" y="410"/>
                    <a:pt x="196" y="410"/>
                  </a:cubicBezTo>
                  <a:cubicBezTo>
                    <a:pt x="196" y="407"/>
                    <a:pt x="196" y="407"/>
                    <a:pt x="196" y="407"/>
                  </a:cubicBezTo>
                  <a:cubicBezTo>
                    <a:pt x="197" y="407"/>
                    <a:pt x="197" y="407"/>
                    <a:pt x="197" y="407"/>
                  </a:cubicBezTo>
                  <a:close/>
                  <a:moveTo>
                    <a:pt x="197" y="415"/>
                  </a:moveTo>
                  <a:cubicBezTo>
                    <a:pt x="197" y="430"/>
                    <a:pt x="197" y="430"/>
                    <a:pt x="197" y="430"/>
                  </a:cubicBezTo>
                  <a:cubicBezTo>
                    <a:pt x="197" y="430"/>
                    <a:pt x="197" y="430"/>
                    <a:pt x="197" y="430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6" y="414"/>
                    <a:pt x="196" y="414"/>
                    <a:pt x="196" y="414"/>
                  </a:cubicBezTo>
                  <a:cubicBezTo>
                    <a:pt x="197" y="415"/>
                    <a:pt x="197" y="415"/>
                    <a:pt x="197" y="415"/>
                  </a:cubicBezTo>
                  <a:close/>
                  <a:moveTo>
                    <a:pt x="197" y="434"/>
                  </a:moveTo>
                  <a:cubicBezTo>
                    <a:pt x="197" y="441"/>
                    <a:pt x="197" y="441"/>
                    <a:pt x="197" y="441"/>
                  </a:cubicBezTo>
                  <a:cubicBezTo>
                    <a:pt x="196" y="441"/>
                    <a:pt x="196" y="441"/>
                    <a:pt x="196" y="441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197" y="434"/>
                    <a:pt x="197" y="434"/>
                    <a:pt x="197" y="434"/>
                  </a:cubicBezTo>
                  <a:close/>
                  <a:moveTo>
                    <a:pt x="197" y="442"/>
                  </a:moveTo>
                  <a:cubicBezTo>
                    <a:pt x="197" y="448"/>
                    <a:pt x="197" y="448"/>
                    <a:pt x="197" y="448"/>
                  </a:cubicBezTo>
                  <a:cubicBezTo>
                    <a:pt x="196" y="447"/>
                    <a:pt x="196" y="447"/>
                    <a:pt x="196" y="447"/>
                  </a:cubicBezTo>
                  <a:cubicBezTo>
                    <a:pt x="196" y="441"/>
                    <a:pt x="196" y="441"/>
                    <a:pt x="196" y="441"/>
                  </a:cubicBezTo>
                  <a:cubicBezTo>
                    <a:pt x="197" y="442"/>
                    <a:pt x="197" y="442"/>
                    <a:pt x="197" y="442"/>
                  </a:cubicBezTo>
                  <a:close/>
                  <a:moveTo>
                    <a:pt x="197" y="454"/>
                  </a:moveTo>
                  <a:cubicBezTo>
                    <a:pt x="197" y="462"/>
                    <a:pt x="197" y="462"/>
                    <a:pt x="197" y="462"/>
                  </a:cubicBezTo>
                  <a:cubicBezTo>
                    <a:pt x="196" y="461"/>
                    <a:pt x="196" y="461"/>
                    <a:pt x="196" y="461"/>
                  </a:cubicBezTo>
                  <a:cubicBezTo>
                    <a:pt x="196" y="455"/>
                    <a:pt x="196" y="455"/>
                    <a:pt x="196" y="455"/>
                  </a:cubicBezTo>
                  <a:cubicBezTo>
                    <a:pt x="197" y="454"/>
                    <a:pt x="197" y="454"/>
                    <a:pt x="197" y="454"/>
                  </a:cubicBezTo>
                  <a:close/>
                  <a:moveTo>
                    <a:pt x="197" y="464"/>
                  </a:moveTo>
                  <a:cubicBezTo>
                    <a:pt x="197" y="468"/>
                    <a:pt x="197" y="468"/>
                    <a:pt x="197" y="468"/>
                  </a:cubicBezTo>
                  <a:cubicBezTo>
                    <a:pt x="196" y="469"/>
                    <a:pt x="196" y="469"/>
                    <a:pt x="196" y="469"/>
                  </a:cubicBezTo>
                  <a:cubicBezTo>
                    <a:pt x="196" y="465"/>
                    <a:pt x="196" y="465"/>
                    <a:pt x="196" y="465"/>
                  </a:cubicBezTo>
                  <a:cubicBezTo>
                    <a:pt x="197" y="464"/>
                    <a:pt x="197" y="464"/>
                    <a:pt x="197" y="464"/>
                  </a:cubicBezTo>
                  <a:close/>
                  <a:moveTo>
                    <a:pt x="197" y="473"/>
                  </a:moveTo>
                  <a:cubicBezTo>
                    <a:pt x="197" y="477"/>
                    <a:pt x="197" y="477"/>
                    <a:pt x="197" y="477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9"/>
                    <a:pt x="197" y="479"/>
                    <a:pt x="197" y="479"/>
                  </a:cubicBezTo>
                  <a:cubicBezTo>
                    <a:pt x="197" y="484"/>
                    <a:pt x="197" y="484"/>
                    <a:pt x="197" y="484"/>
                  </a:cubicBezTo>
                  <a:cubicBezTo>
                    <a:pt x="197" y="484"/>
                    <a:pt x="197" y="483"/>
                    <a:pt x="196" y="483"/>
                  </a:cubicBezTo>
                  <a:cubicBezTo>
                    <a:pt x="196" y="474"/>
                    <a:pt x="196" y="474"/>
                    <a:pt x="196" y="474"/>
                  </a:cubicBezTo>
                  <a:cubicBezTo>
                    <a:pt x="197" y="473"/>
                    <a:pt x="197" y="473"/>
                    <a:pt x="197" y="473"/>
                  </a:cubicBezTo>
                  <a:close/>
                  <a:moveTo>
                    <a:pt x="197" y="578"/>
                  </a:moveTo>
                  <a:cubicBezTo>
                    <a:pt x="197" y="628"/>
                    <a:pt x="197" y="628"/>
                    <a:pt x="197" y="628"/>
                  </a:cubicBezTo>
                  <a:cubicBezTo>
                    <a:pt x="196" y="627"/>
                    <a:pt x="196" y="627"/>
                    <a:pt x="196" y="627"/>
                  </a:cubicBezTo>
                  <a:cubicBezTo>
                    <a:pt x="196" y="577"/>
                    <a:pt x="196" y="577"/>
                    <a:pt x="196" y="577"/>
                  </a:cubicBezTo>
                  <a:lnTo>
                    <a:pt x="197" y="578"/>
                  </a:lnTo>
                  <a:close/>
                  <a:moveTo>
                    <a:pt x="196" y="349"/>
                  </a:moveTo>
                  <a:cubicBezTo>
                    <a:pt x="196" y="352"/>
                    <a:pt x="196" y="352"/>
                    <a:pt x="196" y="352"/>
                  </a:cubicBezTo>
                  <a:cubicBezTo>
                    <a:pt x="194" y="353"/>
                    <a:pt x="194" y="353"/>
                    <a:pt x="194" y="353"/>
                  </a:cubicBezTo>
                  <a:cubicBezTo>
                    <a:pt x="194" y="349"/>
                    <a:pt x="194" y="349"/>
                    <a:pt x="194" y="349"/>
                  </a:cubicBezTo>
                  <a:cubicBezTo>
                    <a:pt x="196" y="349"/>
                    <a:pt x="196" y="349"/>
                    <a:pt x="196" y="349"/>
                  </a:cubicBezTo>
                  <a:close/>
                  <a:moveTo>
                    <a:pt x="196" y="360"/>
                  </a:moveTo>
                  <a:cubicBezTo>
                    <a:pt x="196" y="392"/>
                    <a:pt x="196" y="392"/>
                    <a:pt x="196" y="392"/>
                  </a:cubicBezTo>
                  <a:cubicBezTo>
                    <a:pt x="196" y="391"/>
                    <a:pt x="196" y="391"/>
                    <a:pt x="196" y="391"/>
                  </a:cubicBezTo>
                  <a:cubicBezTo>
                    <a:pt x="194" y="397"/>
                    <a:pt x="194" y="397"/>
                    <a:pt x="194" y="397"/>
                  </a:cubicBezTo>
                  <a:cubicBezTo>
                    <a:pt x="196" y="396"/>
                    <a:pt x="196" y="396"/>
                    <a:pt x="196" y="396"/>
                  </a:cubicBezTo>
                  <a:cubicBezTo>
                    <a:pt x="196" y="400"/>
                    <a:pt x="196" y="400"/>
                    <a:pt x="196" y="400"/>
                  </a:cubicBezTo>
                  <a:cubicBezTo>
                    <a:pt x="194" y="400"/>
                    <a:pt x="194" y="400"/>
                    <a:pt x="194" y="400"/>
                  </a:cubicBezTo>
                  <a:cubicBezTo>
                    <a:pt x="194" y="380"/>
                    <a:pt x="194" y="380"/>
                    <a:pt x="194" y="380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194" y="378"/>
                    <a:pt x="194" y="378"/>
                    <a:pt x="194" y="378"/>
                  </a:cubicBezTo>
                  <a:cubicBezTo>
                    <a:pt x="194" y="375"/>
                    <a:pt x="194" y="375"/>
                    <a:pt x="194" y="375"/>
                  </a:cubicBezTo>
                  <a:cubicBezTo>
                    <a:pt x="195" y="375"/>
                    <a:pt x="195" y="375"/>
                    <a:pt x="195" y="375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5" y="371"/>
                    <a:pt x="195" y="371"/>
                    <a:pt x="195" y="371"/>
                  </a:cubicBezTo>
                  <a:cubicBezTo>
                    <a:pt x="194" y="372"/>
                    <a:pt x="194" y="372"/>
                    <a:pt x="194" y="372"/>
                  </a:cubicBezTo>
                  <a:cubicBezTo>
                    <a:pt x="194" y="364"/>
                    <a:pt x="194" y="364"/>
                    <a:pt x="194" y="364"/>
                  </a:cubicBezTo>
                  <a:cubicBezTo>
                    <a:pt x="196" y="364"/>
                    <a:pt x="196" y="364"/>
                    <a:pt x="196" y="364"/>
                  </a:cubicBezTo>
                  <a:cubicBezTo>
                    <a:pt x="194" y="363"/>
                    <a:pt x="194" y="363"/>
                    <a:pt x="194" y="363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6" y="360"/>
                    <a:pt x="196" y="360"/>
                    <a:pt x="196" y="360"/>
                  </a:cubicBezTo>
                  <a:close/>
                  <a:moveTo>
                    <a:pt x="196" y="402"/>
                  </a:moveTo>
                  <a:cubicBezTo>
                    <a:pt x="196" y="406"/>
                    <a:pt x="196" y="406"/>
                    <a:pt x="196" y="406"/>
                  </a:cubicBezTo>
                  <a:cubicBezTo>
                    <a:pt x="195" y="407"/>
                    <a:pt x="195" y="407"/>
                    <a:pt x="195" y="407"/>
                  </a:cubicBezTo>
                  <a:cubicBezTo>
                    <a:pt x="196" y="407"/>
                    <a:pt x="196" y="407"/>
                    <a:pt x="196" y="407"/>
                  </a:cubicBezTo>
                  <a:cubicBezTo>
                    <a:pt x="196" y="410"/>
                    <a:pt x="196" y="410"/>
                    <a:pt x="196" y="410"/>
                  </a:cubicBezTo>
                  <a:cubicBezTo>
                    <a:pt x="194" y="411"/>
                    <a:pt x="194" y="411"/>
                    <a:pt x="194" y="411"/>
                  </a:cubicBezTo>
                  <a:cubicBezTo>
                    <a:pt x="194" y="404"/>
                    <a:pt x="194" y="404"/>
                    <a:pt x="194" y="404"/>
                  </a:cubicBezTo>
                  <a:cubicBezTo>
                    <a:pt x="196" y="402"/>
                    <a:pt x="196" y="402"/>
                    <a:pt x="196" y="402"/>
                  </a:cubicBezTo>
                  <a:close/>
                  <a:moveTo>
                    <a:pt x="196" y="414"/>
                  </a:moveTo>
                  <a:cubicBezTo>
                    <a:pt x="196" y="432"/>
                    <a:pt x="196" y="432"/>
                    <a:pt x="196" y="432"/>
                  </a:cubicBezTo>
                  <a:cubicBezTo>
                    <a:pt x="195" y="435"/>
                    <a:pt x="195" y="435"/>
                    <a:pt x="195" y="435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196" y="441"/>
                    <a:pt x="196" y="441"/>
                    <a:pt x="196" y="441"/>
                  </a:cubicBezTo>
                  <a:cubicBezTo>
                    <a:pt x="196" y="441"/>
                    <a:pt x="196" y="441"/>
                    <a:pt x="196" y="441"/>
                  </a:cubicBezTo>
                  <a:cubicBezTo>
                    <a:pt x="196" y="441"/>
                    <a:pt x="196" y="441"/>
                    <a:pt x="196" y="441"/>
                  </a:cubicBezTo>
                  <a:cubicBezTo>
                    <a:pt x="196" y="447"/>
                    <a:pt x="196" y="447"/>
                    <a:pt x="196" y="447"/>
                  </a:cubicBezTo>
                  <a:cubicBezTo>
                    <a:pt x="196" y="446"/>
                    <a:pt x="195" y="446"/>
                    <a:pt x="194" y="445"/>
                  </a:cubicBezTo>
                  <a:cubicBezTo>
                    <a:pt x="194" y="427"/>
                    <a:pt x="194" y="427"/>
                    <a:pt x="194" y="427"/>
                  </a:cubicBezTo>
                  <a:cubicBezTo>
                    <a:pt x="195" y="427"/>
                    <a:pt x="195" y="427"/>
                    <a:pt x="195" y="427"/>
                  </a:cubicBezTo>
                  <a:cubicBezTo>
                    <a:pt x="196" y="423"/>
                    <a:pt x="196" y="423"/>
                    <a:pt x="196" y="423"/>
                  </a:cubicBezTo>
                  <a:cubicBezTo>
                    <a:pt x="194" y="424"/>
                    <a:pt x="194" y="424"/>
                    <a:pt x="194" y="424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5" y="417"/>
                    <a:pt x="195" y="417"/>
                    <a:pt x="195" y="417"/>
                  </a:cubicBezTo>
                  <a:cubicBezTo>
                    <a:pt x="194" y="416"/>
                    <a:pt x="194" y="416"/>
                    <a:pt x="194" y="416"/>
                  </a:cubicBezTo>
                  <a:cubicBezTo>
                    <a:pt x="194" y="412"/>
                    <a:pt x="194" y="412"/>
                    <a:pt x="194" y="412"/>
                  </a:cubicBezTo>
                  <a:cubicBezTo>
                    <a:pt x="196" y="414"/>
                    <a:pt x="196" y="414"/>
                    <a:pt x="196" y="414"/>
                  </a:cubicBezTo>
                  <a:close/>
                  <a:moveTo>
                    <a:pt x="196" y="455"/>
                  </a:moveTo>
                  <a:cubicBezTo>
                    <a:pt x="196" y="461"/>
                    <a:pt x="196" y="461"/>
                    <a:pt x="196" y="461"/>
                  </a:cubicBezTo>
                  <a:cubicBezTo>
                    <a:pt x="196" y="461"/>
                    <a:pt x="196" y="461"/>
                    <a:pt x="195" y="460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4" y="455"/>
                    <a:pt x="194" y="455"/>
                    <a:pt x="194" y="455"/>
                  </a:cubicBezTo>
                  <a:cubicBezTo>
                    <a:pt x="195" y="455"/>
                    <a:pt x="195" y="456"/>
                    <a:pt x="196" y="456"/>
                  </a:cubicBezTo>
                  <a:cubicBezTo>
                    <a:pt x="196" y="455"/>
                    <a:pt x="196" y="455"/>
                    <a:pt x="196" y="455"/>
                  </a:cubicBezTo>
                  <a:close/>
                  <a:moveTo>
                    <a:pt x="196" y="465"/>
                  </a:moveTo>
                  <a:cubicBezTo>
                    <a:pt x="196" y="469"/>
                    <a:pt x="196" y="469"/>
                    <a:pt x="196" y="469"/>
                  </a:cubicBezTo>
                  <a:cubicBezTo>
                    <a:pt x="194" y="472"/>
                    <a:pt x="194" y="472"/>
                    <a:pt x="194" y="472"/>
                  </a:cubicBezTo>
                  <a:cubicBezTo>
                    <a:pt x="194" y="467"/>
                    <a:pt x="194" y="467"/>
                    <a:pt x="194" y="467"/>
                  </a:cubicBezTo>
                  <a:cubicBezTo>
                    <a:pt x="196" y="465"/>
                    <a:pt x="196" y="465"/>
                    <a:pt x="196" y="465"/>
                  </a:cubicBezTo>
                  <a:close/>
                  <a:moveTo>
                    <a:pt x="196" y="474"/>
                  </a:moveTo>
                  <a:cubicBezTo>
                    <a:pt x="196" y="483"/>
                    <a:pt x="196" y="483"/>
                    <a:pt x="196" y="483"/>
                  </a:cubicBezTo>
                  <a:cubicBezTo>
                    <a:pt x="196" y="482"/>
                    <a:pt x="195" y="481"/>
                    <a:pt x="194" y="480"/>
                  </a:cubicBezTo>
                  <a:cubicBezTo>
                    <a:pt x="194" y="475"/>
                    <a:pt x="194" y="475"/>
                    <a:pt x="194" y="475"/>
                  </a:cubicBezTo>
                  <a:cubicBezTo>
                    <a:pt x="195" y="475"/>
                    <a:pt x="195" y="475"/>
                    <a:pt x="195" y="475"/>
                  </a:cubicBezTo>
                  <a:cubicBezTo>
                    <a:pt x="196" y="474"/>
                    <a:pt x="196" y="474"/>
                    <a:pt x="196" y="474"/>
                  </a:cubicBezTo>
                  <a:close/>
                  <a:moveTo>
                    <a:pt x="196" y="577"/>
                  </a:moveTo>
                  <a:cubicBezTo>
                    <a:pt x="196" y="627"/>
                    <a:pt x="196" y="627"/>
                    <a:pt x="196" y="627"/>
                  </a:cubicBezTo>
                  <a:cubicBezTo>
                    <a:pt x="194" y="624"/>
                    <a:pt x="194" y="624"/>
                    <a:pt x="194" y="624"/>
                  </a:cubicBezTo>
                  <a:cubicBezTo>
                    <a:pt x="194" y="575"/>
                    <a:pt x="194" y="575"/>
                    <a:pt x="194" y="575"/>
                  </a:cubicBezTo>
                  <a:lnTo>
                    <a:pt x="196" y="577"/>
                  </a:lnTo>
                  <a:close/>
                  <a:moveTo>
                    <a:pt x="194" y="349"/>
                  </a:moveTo>
                  <a:cubicBezTo>
                    <a:pt x="194" y="353"/>
                    <a:pt x="194" y="353"/>
                    <a:pt x="194" y="353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3" y="350"/>
                    <a:pt x="193" y="350"/>
                    <a:pt x="193" y="350"/>
                  </a:cubicBezTo>
                  <a:cubicBezTo>
                    <a:pt x="194" y="349"/>
                    <a:pt x="194" y="349"/>
                    <a:pt x="194" y="349"/>
                  </a:cubicBezTo>
                  <a:close/>
                  <a:moveTo>
                    <a:pt x="194" y="358"/>
                  </a:moveTo>
                  <a:cubicBezTo>
                    <a:pt x="194" y="363"/>
                    <a:pt x="194" y="363"/>
                    <a:pt x="194" y="363"/>
                  </a:cubicBezTo>
                  <a:cubicBezTo>
                    <a:pt x="193" y="361"/>
                    <a:pt x="193" y="361"/>
                    <a:pt x="193" y="361"/>
                  </a:cubicBezTo>
                  <a:cubicBezTo>
                    <a:pt x="193" y="356"/>
                    <a:pt x="193" y="356"/>
                    <a:pt x="193" y="356"/>
                  </a:cubicBezTo>
                  <a:cubicBezTo>
                    <a:pt x="194" y="358"/>
                    <a:pt x="194" y="358"/>
                    <a:pt x="194" y="358"/>
                  </a:cubicBezTo>
                  <a:close/>
                  <a:moveTo>
                    <a:pt x="194" y="364"/>
                  </a:moveTo>
                  <a:cubicBezTo>
                    <a:pt x="194" y="372"/>
                    <a:pt x="194" y="372"/>
                    <a:pt x="194" y="372"/>
                  </a:cubicBezTo>
                  <a:cubicBezTo>
                    <a:pt x="193" y="373"/>
                    <a:pt x="193" y="373"/>
                    <a:pt x="193" y="373"/>
                  </a:cubicBezTo>
                  <a:cubicBezTo>
                    <a:pt x="193" y="364"/>
                    <a:pt x="193" y="364"/>
                    <a:pt x="193" y="364"/>
                  </a:cubicBezTo>
                  <a:cubicBezTo>
                    <a:pt x="194" y="364"/>
                    <a:pt x="194" y="364"/>
                    <a:pt x="194" y="364"/>
                  </a:cubicBezTo>
                  <a:close/>
                  <a:moveTo>
                    <a:pt x="194" y="375"/>
                  </a:moveTo>
                  <a:cubicBezTo>
                    <a:pt x="194" y="378"/>
                    <a:pt x="194" y="378"/>
                    <a:pt x="194" y="378"/>
                  </a:cubicBezTo>
                  <a:cubicBezTo>
                    <a:pt x="193" y="379"/>
                    <a:pt x="193" y="379"/>
                    <a:pt x="193" y="379"/>
                  </a:cubicBezTo>
                  <a:cubicBezTo>
                    <a:pt x="193" y="375"/>
                    <a:pt x="193" y="375"/>
                    <a:pt x="193" y="375"/>
                  </a:cubicBezTo>
                  <a:cubicBezTo>
                    <a:pt x="194" y="375"/>
                    <a:pt x="194" y="375"/>
                    <a:pt x="194" y="375"/>
                  </a:cubicBezTo>
                  <a:close/>
                  <a:moveTo>
                    <a:pt x="194" y="380"/>
                  </a:moveTo>
                  <a:cubicBezTo>
                    <a:pt x="194" y="400"/>
                    <a:pt x="194" y="400"/>
                    <a:pt x="194" y="400"/>
                  </a:cubicBezTo>
                  <a:cubicBezTo>
                    <a:pt x="194" y="400"/>
                    <a:pt x="194" y="400"/>
                    <a:pt x="194" y="400"/>
                  </a:cubicBezTo>
                  <a:cubicBezTo>
                    <a:pt x="193" y="405"/>
                    <a:pt x="193" y="405"/>
                    <a:pt x="193" y="405"/>
                  </a:cubicBezTo>
                  <a:cubicBezTo>
                    <a:pt x="193" y="383"/>
                    <a:pt x="193" y="383"/>
                    <a:pt x="193" y="383"/>
                  </a:cubicBezTo>
                  <a:cubicBezTo>
                    <a:pt x="194" y="384"/>
                    <a:pt x="194" y="384"/>
                    <a:pt x="194" y="384"/>
                  </a:cubicBezTo>
                  <a:cubicBezTo>
                    <a:pt x="194" y="380"/>
                    <a:pt x="194" y="380"/>
                    <a:pt x="194" y="380"/>
                  </a:cubicBezTo>
                  <a:close/>
                  <a:moveTo>
                    <a:pt x="194" y="404"/>
                  </a:moveTo>
                  <a:cubicBezTo>
                    <a:pt x="193" y="405"/>
                    <a:pt x="193" y="405"/>
                    <a:pt x="193" y="405"/>
                  </a:cubicBezTo>
                  <a:cubicBezTo>
                    <a:pt x="193" y="415"/>
                    <a:pt x="193" y="415"/>
                    <a:pt x="193" y="415"/>
                  </a:cubicBezTo>
                  <a:cubicBezTo>
                    <a:pt x="194" y="416"/>
                    <a:pt x="194" y="416"/>
                    <a:pt x="194" y="416"/>
                  </a:cubicBezTo>
                  <a:cubicBezTo>
                    <a:pt x="194" y="412"/>
                    <a:pt x="194" y="412"/>
                    <a:pt x="194" y="412"/>
                  </a:cubicBezTo>
                  <a:cubicBezTo>
                    <a:pt x="194" y="411"/>
                    <a:pt x="194" y="411"/>
                    <a:pt x="194" y="411"/>
                  </a:cubicBezTo>
                  <a:cubicBezTo>
                    <a:pt x="194" y="411"/>
                    <a:pt x="194" y="411"/>
                    <a:pt x="194" y="411"/>
                  </a:cubicBezTo>
                  <a:cubicBezTo>
                    <a:pt x="194" y="404"/>
                    <a:pt x="194" y="404"/>
                    <a:pt x="194" y="404"/>
                  </a:cubicBezTo>
                  <a:close/>
                  <a:moveTo>
                    <a:pt x="194" y="417"/>
                  </a:moveTo>
                  <a:cubicBezTo>
                    <a:pt x="194" y="424"/>
                    <a:pt x="194" y="424"/>
                    <a:pt x="194" y="424"/>
                  </a:cubicBezTo>
                  <a:cubicBezTo>
                    <a:pt x="193" y="424"/>
                    <a:pt x="193" y="424"/>
                    <a:pt x="193" y="424"/>
                  </a:cubicBezTo>
                  <a:cubicBezTo>
                    <a:pt x="193" y="421"/>
                    <a:pt x="193" y="421"/>
                    <a:pt x="193" y="421"/>
                  </a:cubicBezTo>
                  <a:cubicBezTo>
                    <a:pt x="193" y="420"/>
                    <a:pt x="193" y="420"/>
                    <a:pt x="193" y="420"/>
                  </a:cubicBezTo>
                  <a:cubicBezTo>
                    <a:pt x="193" y="420"/>
                    <a:pt x="193" y="420"/>
                    <a:pt x="193" y="420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4" y="417"/>
                    <a:pt x="194" y="417"/>
                    <a:pt x="194" y="417"/>
                  </a:cubicBezTo>
                  <a:close/>
                  <a:moveTo>
                    <a:pt x="194" y="427"/>
                  </a:moveTo>
                  <a:cubicBezTo>
                    <a:pt x="194" y="445"/>
                    <a:pt x="194" y="445"/>
                    <a:pt x="194" y="445"/>
                  </a:cubicBezTo>
                  <a:cubicBezTo>
                    <a:pt x="194" y="445"/>
                    <a:pt x="193" y="444"/>
                    <a:pt x="193" y="444"/>
                  </a:cubicBezTo>
                  <a:cubicBezTo>
                    <a:pt x="193" y="433"/>
                    <a:pt x="193" y="433"/>
                    <a:pt x="193" y="433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3" y="430"/>
                    <a:pt x="193" y="430"/>
                    <a:pt x="193" y="430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4" y="427"/>
                    <a:pt x="194" y="427"/>
                    <a:pt x="194" y="427"/>
                  </a:cubicBezTo>
                  <a:close/>
                  <a:moveTo>
                    <a:pt x="194" y="455"/>
                  </a:moveTo>
                  <a:cubicBezTo>
                    <a:pt x="194" y="461"/>
                    <a:pt x="194" y="461"/>
                    <a:pt x="194" y="461"/>
                  </a:cubicBezTo>
                  <a:cubicBezTo>
                    <a:pt x="193" y="463"/>
                    <a:pt x="193" y="463"/>
                    <a:pt x="193" y="463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4"/>
                    <a:pt x="194" y="454"/>
                    <a:pt x="194" y="455"/>
                  </a:cubicBezTo>
                  <a:close/>
                  <a:moveTo>
                    <a:pt x="194" y="467"/>
                  </a:moveTo>
                  <a:cubicBezTo>
                    <a:pt x="194" y="472"/>
                    <a:pt x="194" y="472"/>
                    <a:pt x="194" y="472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3" y="468"/>
                    <a:pt x="193" y="468"/>
                    <a:pt x="193" y="468"/>
                  </a:cubicBezTo>
                  <a:cubicBezTo>
                    <a:pt x="194" y="467"/>
                    <a:pt x="194" y="467"/>
                    <a:pt x="194" y="467"/>
                  </a:cubicBezTo>
                  <a:close/>
                  <a:moveTo>
                    <a:pt x="194" y="475"/>
                  </a:moveTo>
                  <a:cubicBezTo>
                    <a:pt x="194" y="480"/>
                    <a:pt x="194" y="480"/>
                    <a:pt x="194" y="480"/>
                  </a:cubicBezTo>
                  <a:cubicBezTo>
                    <a:pt x="194" y="479"/>
                    <a:pt x="193" y="479"/>
                    <a:pt x="193" y="478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3" y="474"/>
                    <a:pt x="194" y="474"/>
                    <a:pt x="194" y="475"/>
                  </a:cubicBezTo>
                  <a:close/>
                  <a:moveTo>
                    <a:pt x="194" y="575"/>
                  </a:moveTo>
                  <a:cubicBezTo>
                    <a:pt x="194" y="624"/>
                    <a:pt x="194" y="624"/>
                    <a:pt x="194" y="624"/>
                  </a:cubicBezTo>
                  <a:cubicBezTo>
                    <a:pt x="193" y="623"/>
                    <a:pt x="193" y="623"/>
                    <a:pt x="193" y="623"/>
                  </a:cubicBezTo>
                  <a:cubicBezTo>
                    <a:pt x="193" y="573"/>
                    <a:pt x="193" y="573"/>
                    <a:pt x="193" y="573"/>
                  </a:cubicBezTo>
                  <a:lnTo>
                    <a:pt x="194" y="575"/>
                  </a:lnTo>
                  <a:close/>
                  <a:moveTo>
                    <a:pt x="193" y="350"/>
                  </a:moveTo>
                  <a:cubicBezTo>
                    <a:pt x="193" y="353"/>
                    <a:pt x="193" y="353"/>
                    <a:pt x="193" y="353"/>
                  </a:cubicBezTo>
                  <a:cubicBezTo>
                    <a:pt x="192" y="353"/>
                    <a:pt x="192" y="353"/>
                    <a:pt x="192" y="353"/>
                  </a:cubicBezTo>
                  <a:cubicBezTo>
                    <a:pt x="192" y="350"/>
                    <a:pt x="192" y="350"/>
                    <a:pt x="192" y="350"/>
                  </a:cubicBezTo>
                  <a:cubicBezTo>
                    <a:pt x="193" y="350"/>
                    <a:pt x="193" y="350"/>
                    <a:pt x="193" y="350"/>
                  </a:cubicBezTo>
                  <a:close/>
                  <a:moveTo>
                    <a:pt x="193" y="356"/>
                  </a:moveTo>
                  <a:cubicBezTo>
                    <a:pt x="193" y="361"/>
                    <a:pt x="193" y="361"/>
                    <a:pt x="193" y="361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55"/>
                    <a:pt x="192" y="355"/>
                    <a:pt x="192" y="355"/>
                  </a:cubicBezTo>
                  <a:cubicBezTo>
                    <a:pt x="193" y="356"/>
                    <a:pt x="193" y="356"/>
                    <a:pt x="193" y="356"/>
                  </a:cubicBezTo>
                  <a:close/>
                  <a:moveTo>
                    <a:pt x="193" y="364"/>
                  </a:moveTo>
                  <a:cubicBezTo>
                    <a:pt x="193" y="373"/>
                    <a:pt x="193" y="373"/>
                    <a:pt x="193" y="373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65"/>
                    <a:pt x="192" y="365"/>
                    <a:pt x="192" y="365"/>
                  </a:cubicBezTo>
                  <a:cubicBezTo>
                    <a:pt x="193" y="364"/>
                    <a:pt x="193" y="364"/>
                    <a:pt x="193" y="364"/>
                  </a:cubicBezTo>
                  <a:close/>
                  <a:moveTo>
                    <a:pt x="193" y="375"/>
                  </a:moveTo>
                  <a:cubicBezTo>
                    <a:pt x="193" y="379"/>
                    <a:pt x="193" y="379"/>
                    <a:pt x="193" y="379"/>
                  </a:cubicBezTo>
                  <a:cubicBezTo>
                    <a:pt x="192" y="379"/>
                    <a:pt x="192" y="379"/>
                    <a:pt x="192" y="379"/>
                  </a:cubicBezTo>
                  <a:cubicBezTo>
                    <a:pt x="192" y="375"/>
                    <a:pt x="192" y="375"/>
                    <a:pt x="192" y="375"/>
                  </a:cubicBezTo>
                  <a:cubicBezTo>
                    <a:pt x="193" y="375"/>
                    <a:pt x="193" y="375"/>
                    <a:pt x="193" y="375"/>
                  </a:cubicBezTo>
                  <a:close/>
                  <a:moveTo>
                    <a:pt x="193" y="383"/>
                  </a:moveTo>
                  <a:cubicBezTo>
                    <a:pt x="193" y="405"/>
                    <a:pt x="193" y="405"/>
                    <a:pt x="193" y="405"/>
                  </a:cubicBezTo>
                  <a:cubicBezTo>
                    <a:pt x="193" y="405"/>
                    <a:pt x="193" y="405"/>
                    <a:pt x="193" y="405"/>
                  </a:cubicBezTo>
                  <a:cubicBezTo>
                    <a:pt x="193" y="405"/>
                    <a:pt x="193" y="405"/>
                    <a:pt x="193" y="405"/>
                  </a:cubicBezTo>
                  <a:cubicBezTo>
                    <a:pt x="193" y="415"/>
                    <a:pt x="193" y="415"/>
                    <a:pt x="193" y="415"/>
                  </a:cubicBezTo>
                  <a:cubicBezTo>
                    <a:pt x="192" y="414"/>
                    <a:pt x="192" y="414"/>
                    <a:pt x="192" y="414"/>
                  </a:cubicBezTo>
                  <a:cubicBezTo>
                    <a:pt x="192" y="393"/>
                    <a:pt x="192" y="393"/>
                    <a:pt x="192" y="393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192" y="382"/>
                    <a:pt x="192" y="382"/>
                    <a:pt x="192" y="382"/>
                  </a:cubicBezTo>
                  <a:cubicBezTo>
                    <a:pt x="193" y="383"/>
                    <a:pt x="193" y="383"/>
                    <a:pt x="193" y="383"/>
                  </a:cubicBezTo>
                  <a:close/>
                  <a:moveTo>
                    <a:pt x="193" y="417"/>
                  </a:moveTo>
                  <a:cubicBezTo>
                    <a:pt x="193" y="420"/>
                    <a:pt x="193" y="420"/>
                    <a:pt x="193" y="420"/>
                  </a:cubicBezTo>
                  <a:cubicBezTo>
                    <a:pt x="192" y="420"/>
                    <a:pt x="192" y="420"/>
                    <a:pt x="192" y="420"/>
                  </a:cubicBezTo>
                  <a:cubicBezTo>
                    <a:pt x="192" y="417"/>
                    <a:pt x="192" y="417"/>
                    <a:pt x="192" y="417"/>
                  </a:cubicBezTo>
                  <a:cubicBezTo>
                    <a:pt x="193" y="417"/>
                    <a:pt x="193" y="417"/>
                    <a:pt x="193" y="417"/>
                  </a:cubicBezTo>
                  <a:close/>
                  <a:moveTo>
                    <a:pt x="193" y="421"/>
                  </a:moveTo>
                  <a:cubicBezTo>
                    <a:pt x="193" y="424"/>
                    <a:pt x="193" y="424"/>
                    <a:pt x="193" y="424"/>
                  </a:cubicBezTo>
                  <a:cubicBezTo>
                    <a:pt x="192" y="425"/>
                    <a:pt x="192" y="425"/>
                    <a:pt x="192" y="425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193" y="421"/>
                    <a:pt x="193" y="421"/>
                    <a:pt x="193" y="421"/>
                  </a:cubicBezTo>
                  <a:close/>
                  <a:moveTo>
                    <a:pt x="193" y="427"/>
                  </a:moveTo>
                  <a:cubicBezTo>
                    <a:pt x="193" y="430"/>
                    <a:pt x="193" y="430"/>
                    <a:pt x="193" y="430"/>
                  </a:cubicBezTo>
                  <a:cubicBezTo>
                    <a:pt x="192" y="430"/>
                    <a:pt x="192" y="430"/>
                    <a:pt x="192" y="430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3" y="427"/>
                    <a:pt x="193" y="427"/>
                    <a:pt x="193" y="427"/>
                  </a:cubicBezTo>
                  <a:close/>
                  <a:moveTo>
                    <a:pt x="193" y="433"/>
                  </a:moveTo>
                  <a:cubicBezTo>
                    <a:pt x="193" y="444"/>
                    <a:pt x="193" y="444"/>
                    <a:pt x="193" y="444"/>
                  </a:cubicBezTo>
                  <a:cubicBezTo>
                    <a:pt x="192" y="443"/>
                    <a:pt x="192" y="443"/>
                    <a:pt x="192" y="443"/>
                  </a:cubicBezTo>
                  <a:cubicBezTo>
                    <a:pt x="192" y="435"/>
                    <a:pt x="192" y="435"/>
                    <a:pt x="192" y="435"/>
                  </a:cubicBezTo>
                  <a:cubicBezTo>
                    <a:pt x="193" y="433"/>
                    <a:pt x="193" y="433"/>
                    <a:pt x="193" y="433"/>
                  </a:cubicBezTo>
                  <a:close/>
                  <a:moveTo>
                    <a:pt x="193" y="453"/>
                  </a:moveTo>
                  <a:cubicBezTo>
                    <a:pt x="193" y="458"/>
                    <a:pt x="193" y="458"/>
                    <a:pt x="193" y="458"/>
                  </a:cubicBezTo>
                  <a:cubicBezTo>
                    <a:pt x="192" y="457"/>
                    <a:pt x="192" y="457"/>
                    <a:pt x="192" y="457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lose/>
                  <a:moveTo>
                    <a:pt x="193" y="458"/>
                  </a:moveTo>
                  <a:cubicBezTo>
                    <a:pt x="193" y="463"/>
                    <a:pt x="193" y="463"/>
                    <a:pt x="193" y="463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93" y="458"/>
                    <a:pt x="193" y="458"/>
                    <a:pt x="193" y="458"/>
                  </a:cubicBezTo>
                  <a:close/>
                  <a:moveTo>
                    <a:pt x="193" y="468"/>
                  </a:moveTo>
                  <a:cubicBezTo>
                    <a:pt x="193" y="473"/>
                    <a:pt x="193" y="473"/>
                    <a:pt x="193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2" y="477"/>
                    <a:pt x="192" y="477"/>
                    <a:pt x="192" y="477"/>
                  </a:cubicBezTo>
                  <a:cubicBezTo>
                    <a:pt x="192" y="469"/>
                    <a:pt x="192" y="469"/>
                    <a:pt x="192" y="469"/>
                  </a:cubicBezTo>
                  <a:cubicBezTo>
                    <a:pt x="193" y="468"/>
                    <a:pt x="193" y="468"/>
                    <a:pt x="193" y="468"/>
                  </a:cubicBezTo>
                  <a:close/>
                  <a:moveTo>
                    <a:pt x="193" y="573"/>
                  </a:moveTo>
                  <a:cubicBezTo>
                    <a:pt x="193" y="623"/>
                    <a:pt x="193" y="623"/>
                    <a:pt x="193" y="623"/>
                  </a:cubicBezTo>
                  <a:cubicBezTo>
                    <a:pt x="192" y="622"/>
                    <a:pt x="192" y="622"/>
                    <a:pt x="192" y="622"/>
                  </a:cubicBezTo>
                  <a:cubicBezTo>
                    <a:pt x="192" y="572"/>
                    <a:pt x="192" y="572"/>
                    <a:pt x="192" y="572"/>
                  </a:cubicBezTo>
                  <a:lnTo>
                    <a:pt x="193" y="573"/>
                  </a:lnTo>
                  <a:close/>
                  <a:moveTo>
                    <a:pt x="192" y="350"/>
                  </a:moveTo>
                  <a:cubicBezTo>
                    <a:pt x="192" y="353"/>
                    <a:pt x="192" y="353"/>
                    <a:pt x="192" y="353"/>
                  </a:cubicBezTo>
                  <a:cubicBezTo>
                    <a:pt x="191" y="354"/>
                    <a:pt x="191" y="354"/>
                    <a:pt x="191" y="354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92" y="350"/>
                    <a:pt x="192" y="350"/>
                    <a:pt x="192" y="350"/>
                  </a:cubicBezTo>
                  <a:close/>
                  <a:moveTo>
                    <a:pt x="192" y="355"/>
                  </a:moveTo>
                  <a:cubicBezTo>
                    <a:pt x="192" y="360"/>
                    <a:pt x="192" y="360"/>
                    <a:pt x="192" y="360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54"/>
                    <a:pt x="191" y="354"/>
                    <a:pt x="191" y="354"/>
                  </a:cubicBezTo>
                  <a:cubicBezTo>
                    <a:pt x="191" y="355"/>
                    <a:pt x="191" y="355"/>
                    <a:pt x="191" y="355"/>
                  </a:cubicBezTo>
                  <a:cubicBezTo>
                    <a:pt x="191" y="355"/>
                    <a:pt x="191" y="355"/>
                    <a:pt x="191" y="355"/>
                  </a:cubicBezTo>
                  <a:cubicBezTo>
                    <a:pt x="191" y="355"/>
                    <a:pt x="191" y="355"/>
                    <a:pt x="191" y="355"/>
                  </a:cubicBezTo>
                  <a:cubicBezTo>
                    <a:pt x="192" y="355"/>
                    <a:pt x="192" y="355"/>
                    <a:pt x="192" y="355"/>
                  </a:cubicBezTo>
                  <a:close/>
                  <a:moveTo>
                    <a:pt x="192" y="365"/>
                  </a:moveTo>
                  <a:cubicBezTo>
                    <a:pt x="192" y="374"/>
                    <a:pt x="192" y="374"/>
                    <a:pt x="192" y="374"/>
                  </a:cubicBezTo>
                  <a:cubicBezTo>
                    <a:pt x="191" y="375"/>
                    <a:pt x="191" y="375"/>
                    <a:pt x="191" y="375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91" y="365"/>
                    <a:pt x="191" y="365"/>
                    <a:pt x="191" y="365"/>
                  </a:cubicBezTo>
                  <a:cubicBezTo>
                    <a:pt x="192" y="365"/>
                    <a:pt x="192" y="365"/>
                    <a:pt x="192" y="365"/>
                  </a:cubicBezTo>
                  <a:close/>
                  <a:moveTo>
                    <a:pt x="192" y="375"/>
                  </a:moveTo>
                  <a:cubicBezTo>
                    <a:pt x="192" y="379"/>
                    <a:pt x="192" y="379"/>
                    <a:pt x="192" y="379"/>
                  </a:cubicBezTo>
                  <a:cubicBezTo>
                    <a:pt x="191" y="379"/>
                    <a:pt x="191" y="379"/>
                    <a:pt x="191" y="379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2" y="375"/>
                    <a:pt x="192" y="375"/>
                    <a:pt x="192" y="375"/>
                  </a:cubicBezTo>
                  <a:close/>
                  <a:moveTo>
                    <a:pt x="192" y="382"/>
                  </a:moveTo>
                  <a:cubicBezTo>
                    <a:pt x="192" y="392"/>
                    <a:pt x="192" y="392"/>
                    <a:pt x="192" y="392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1" y="386"/>
                    <a:pt x="191" y="386"/>
                    <a:pt x="191" y="386"/>
                  </a:cubicBezTo>
                  <a:cubicBezTo>
                    <a:pt x="191" y="386"/>
                    <a:pt x="191" y="386"/>
                    <a:pt x="191" y="386"/>
                  </a:cubicBezTo>
                  <a:cubicBezTo>
                    <a:pt x="191" y="386"/>
                    <a:pt x="191" y="386"/>
                    <a:pt x="191" y="386"/>
                  </a:cubicBezTo>
                  <a:cubicBezTo>
                    <a:pt x="191" y="381"/>
                    <a:pt x="191" y="381"/>
                    <a:pt x="191" y="381"/>
                  </a:cubicBezTo>
                  <a:cubicBezTo>
                    <a:pt x="192" y="382"/>
                    <a:pt x="192" y="382"/>
                    <a:pt x="192" y="382"/>
                  </a:cubicBezTo>
                  <a:close/>
                  <a:moveTo>
                    <a:pt x="192" y="393"/>
                  </a:moveTo>
                  <a:cubicBezTo>
                    <a:pt x="191" y="397"/>
                    <a:pt x="191" y="397"/>
                    <a:pt x="191" y="397"/>
                  </a:cubicBezTo>
                  <a:cubicBezTo>
                    <a:pt x="191" y="397"/>
                    <a:pt x="191" y="397"/>
                    <a:pt x="191" y="397"/>
                  </a:cubicBezTo>
                  <a:cubicBezTo>
                    <a:pt x="191" y="413"/>
                    <a:pt x="191" y="413"/>
                    <a:pt x="191" y="413"/>
                  </a:cubicBezTo>
                  <a:cubicBezTo>
                    <a:pt x="192" y="414"/>
                    <a:pt x="192" y="414"/>
                    <a:pt x="192" y="414"/>
                  </a:cubicBezTo>
                  <a:cubicBezTo>
                    <a:pt x="192" y="393"/>
                    <a:pt x="192" y="393"/>
                    <a:pt x="192" y="393"/>
                  </a:cubicBezTo>
                  <a:close/>
                  <a:moveTo>
                    <a:pt x="192" y="417"/>
                  </a:moveTo>
                  <a:cubicBezTo>
                    <a:pt x="192" y="420"/>
                    <a:pt x="192" y="420"/>
                    <a:pt x="192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91" y="417"/>
                    <a:pt x="191" y="417"/>
                    <a:pt x="191" y="417"/>
                  </a:cubicBezTo>
                  <a:cubicBezTo>
                    <a:pt x="192" y="417"/>
                    <a:pt x="192" y="417"/>
                    <a:pt x="192" y="417"/>
                  </a:cubicBezTo>
                  <a:close/>
                  <a:moveTo>
                    <a:pt x="192" y="421"/>
                  </a:moveTo>
                  <a:cubicBezTo>
                    <a:pt x="192" y="425"/>
                    <a:pt x="192" y="425"/>
                    <a:pt x="192" y="425"/>
                  </a:cubicBezTo>
                  <a:cubicBezTo>
                    <a:pt x="191" y="425"/>
                    <a:pt x="191" y="425"/>
                    <a:pt x="191" y="425"/>
                  </a:cubicBezTo>
                  <a:cubicBezTo>
                    <a:pt x="191" y="422"/>
                    <a:pt x="191" y="422"/>
                    <a:pt x="191" y="422"/>
                  </a:cubicBezTo>
                  <a:cubicBezTo>
                    <a:pt x="192" y="421"/>
                    <a:pt x="192" y="421"/>
                    <a:pt x="192" y="421"/>
                  </a:cubicBezTo>
                  <a:close/>
                  <a:moveTo>
                    <a:pt x="192" y="427"/>
                  </a:moveTo>
                  <a:cubicBezTo>
                    <a:pt x="192" y="430"/>
                    <a:pt x="192" y="430"/>
                    <a:pt x="192" y="430"/>
                  </a:cubicBezTo>
                  <a:cubicBezTo>
                    <a:pt x="191" y="430"/>
                    <a:pt x="191" y="430"/>
                    <a:pt x="191" y="430"/>
                  </a:cubicBezTo>
                  <a:cubicBezTo>
                    <a:pt x="191" y="427"/>
                    <a:pt x="191" y="427"/>
                    <a:pt x="191" y="427"/>
                  </a:cubicBezTo>
                  <a:cubicBezTo>
                    <a:pt x="192" y="427"/>
                    <a:pt x="192" y="427"/>
                    <a:pt x="192" y="427"/>
                  </a:cubicBezTo>
                  <a:close/>
                  <a:moveTo>
                    <a:pt x="192" y="435"/>
                  </a:moveTo>
                  <a:cubicBezTo>
                    <a:pt x="192" y="443"/>
                    <a:pt x="192" y="443"/>
                    <a:pt x="192" y="443"/>
                  </a:cubicBezTo>
                  <a:cubicBezTo>
                    <a:pt x="192" y="443"/>
                    <a:pt x="192" y="443"/>
                    <a:pt x="192" y="443"/>
                  </a:cubicBezTo>
                  <a:cubicBezTo>
                    <a:pt x="191" y="444"/>
                    <a:pt x="191" y="444"/>
                    <a:pt x="191" y="444"/>
                  </a:cubicBezTo>
                  <a:cubicBezTo>
                    <a:pt x="191" y="435"/>
                    <a:pt x="191" y="435"/>
                    <a:pt x="191" y="435"/>
                  </a:cubicBezTo>
                  <a:cubicBezTo>
                    <a:pt x="192" y="436"/>
                    <a:pt x="192" y="436"/>
                    <a:pt x="192" y="436"/>
                  </a:cubicBezTo>
                  <a:cubicBezTo>
                    <a:pt x="192" y="435"/>
                    <a:pt x="192" y="435"/>
                    <a:pt x="192" y="435"/>
                  </a:cubicBezTo>
                  <a:close/>
                  <a:moveTo>
                    <a:pt x="192" y="453"/>
                  </a:moveTo>
                  <a:cubicBezTo>
                    <a:pt x="192" y="457"/>
                    <a:pt x="192" y="457"/>
                    <a:pt x="192" y="457"/>
                  </a:cubicBezTo>
                  <a:cubicBezTo>
                    <a:pt x="191" y="456"/>
                    <a:pt x="191" y="456"/>
                    <a:pt x="191" y="456"/>
                  </a:cubicBezTo>
                  <a:cubicBezTo>
                    <a:pt x="191" y="452"/>
                    <a:pt x="191" y="452"/>
                    <a:pt x="191" y="452"/>
                  </a:cubicBezTo>
                  <a:cubicBezTo>
                    <a:pt x="192" y="453"/>
                    <a:pt x="192" y="453"/>
                    <a:pt x="192" y="453"/>
                  </a:cubicBezTo>
                  <a:close/>
                  <a:moveTo>
                    <a:pt x="192" y="459"/>
                  </a:moveTo>
                  <a:cubicBezTo>
                    <a:pt x="192" y="464"/>
                    <a:pt x="192" y="464"/>
                    <a:pt x="192" y="464"/>
                  </a:cubicBezTo>
                  <a:cubicBezTo>
                    <a:pt x="191" y="465"/>
                    <a:pt x="191" y="465"/>
                    <a:pt x="191" y="465"/>
                  </a:cubicBezTo>
                  <a:cubicBezTo>
                    <a:pt x="191" y="460"/>
                    <a:pt x="191" y="460"/>
                    <a:pt x="191" y="460"/>
                  </a:cubicBezTo>
                  <a:cubicBezTo>
                    <a:pt x="192" y="459"/>
                    <a:pt x="192" y="459"/>
                    <a:pt x="192" y="459"/>
                  </a:cubicBezTo>
                  <a:close/>
                  <a:moveTo>
                    <a:pt x="192" y="469"/>
                  </a:moveTo>
                  <a:cubicBezTo>
                    <a:pt x="192" y="477"/>
                    <a:pt x="192" y="477"/>
                    <a:pt x="192" y="477"/>
                  </a:cubicBezTo>
                  <a:cubicBezTo>
                    <a:pt x="192" y="477"/>
                    <a:pt x="191" y="477"/>
                    <a:pt x="191" y="476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2" y="469"/>
                    <a:pt x="192" y="469"/>
                    <a:pt x="192" y="469"/>
                  </a:cubicBezTo>
                  <a:close/>
                  <a:moveTo>
                    <a:pt x="192" y="572"/>
                  </a:moveTo>
                  <a:cubicBezTo>
                    <a:pt x="192" y="622"/>
                    <a:pt x="192" y="622"/>
                    <a:pt x="192" y="622"/>
                  </a:cubicBezTo>
                  <a:cubicBezTo>
                    <a:pt x="191" y="621"/>
                    <a:pt x="191" y="621"/>
                    <a:pt x="191" y="621"/>
                  </a:cubicBezTo>
                  <a:cubicBezTo>
                    <a:pt x="191" y="571"/>
                    <a:pt x="191" y="571"/>
                    <a:pt x="191" y="571"/>
                  </a:cubicBezTo>
                  <a:lnTo>
                    <a:pt x="192" y="572"/>
                  </a:lnTo>
                  <a:close/>
                  <a:moveTo>
                    <a:pt x="191" y="350"/>
                  </a:moveTo>
                  <a:cubicBezTo>
                    <a:pt x="191" y="354"/>
                    <a:pt x="191" y="354"/>
                    <a:pt x="191" y="354"/>
                  </a:cubicBezTo>
                  <a:cubicBezTo>
                    <a:pt x="190" y="354"/>
                    <a:pt x="190" y="354"/>
                    <a:pt x="190" y="354"/>
                  </a:cubicBezTo>
                  <a:cubicBezTo>
                    <a:pt x="191" y="354"/>
                    <a:pt x="191" y="354"/>
                    <a:pt x="191" y="354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0" y="364"/>
                    <a:pt x="190" y="364"/>
                    <a:pt x="190" y="364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0"/>
                    <a:pt x="191" y="350"/>
                    <a:pt x="191" y="350"/>
                  </a:cubicBezTo>
                  <a:close/>
                  <a:moveTo>
                    <a:pt x="191" y="365"/>
                  </a:moveTo>
                  <a:cubicBezTo>
                    <a:pt x="191" y="370"/>
                    <a:pt x="191" y="370"/>
                    <a:pt x="191" y="370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91" y="365"/>
                    <a:pt x="191" y="365"/>
                    <a:pt x="191" y="365"/>
                  </a:cubicBezTo>
                  <a:close/>
                  <a:moveTo>
                    <a:pt x="191" y="371"/>
                  </a:moveTo>
                  <a:cubicBezTo>
                    <a:pt x="191" y="375"/>
                    <a:pt x="191" y="375"/>
                    <a:pt x="191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1" y="376"/>
                    <a:pt x="191" y="376"/>
                  </a:cubicBezTo>
                  <a:cubicBezTo>
                    <a:pt x="191" y="379"/>
                    <a:pt x="191" y="379"/>
                    <a:pt x="191" y="379"/>
                  </a:cubicBezTo>
                  <a:cubicBezTo>
                    <a:pt x="190" y="379"/>
                    <a:pt x="190" y="379"/>
                    <a:pt x="190" y="379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1" y="371"/>
                    <a:pt x="191" y="371"/>
                    <a:pt x="191" y="371"/>
                  </a:cubicBezTo>
                  <a:close/>
                  <a:moveTo>
                    <a:pt x="191" y="381"/>
                  </a:moveTo>
                  <a:cubicBezTo>
                    <a:pt x="191" y="386"/>
                    <a:pt x="191" y="386"/>
                    <a:pt x="191" y="386"/>
                  </a:cubicBezTo>
                  <a:cubicBezTo>
                    <a:pt x="190" y="385"/>
                    <a:pt x="190" y="385"/>
                    <a:pt x="190" y="385"/>
                  </a:cubicBezTo>
                  <a:cubicBezTo>
                    <a:pt x="190" y="380"/>
                    <a:pt x="190" y="380"/>
                    <a:pt x="190" y="380"/>
                  </a:cubicBezTo>
                  <a:cubicBezTo>
                    <a:pt x="191" y="381"/>
                    <a:pt x="191" y="381"/>
                    <a:pt x="191" y="381"/>
                  </a:cubicBezTo>
                  <a:close/>
                  <a:moveTo>
                    <a:pt x="191" y="386"/>
                  </a:moveTo>
                  <a:cubicBezTo>
                    <a:pt x="191" y="393"/>
                    <a:pt x="191" y="393"/>
                    <a:pt x="191" y="393"/>
                  </a:cubicBezTo>
                  <a:cubicBezTo>
                    <a:pt x="190" y="394"/>
                    <a:pt x="190" y="394"/>
                    <a:pt x="190" y="394"/>
                  </a:cubicBezTo>
                  <a:cubicBezTo>
                    <a:pt x="190" y="387"/>
                    <a:pt x="190" y="387"/>
                    <a:pt x="190" y="387"/>
                  </a:cubicBezTo>
                  <a:cubicBezTo>
                    <a:pt x="191" y="386"/>
                    <a:pt x="191" y="386"/>
                    <a:pt x="191" y="386"/>
                  </a:cubicBezTo>
                  <a:close/>
                  <a:moveTo>
                    <a:pt x="191" y="397"/>
                  </a:moveTo>
                  <a:cubicBezTo>
                    <a:pt x="191" y="413"/>
                    <a:pt x="191" y="413"/>
                    <a:pt x="191" y="413"/>
                  </a:cubicBezTo>
                  <a:cubicBezTo>
                    <a:pt x="191" y="413"/>
                    <a:pt x="191" y="413"/>
                    <a:pt x="191" y="413"/>
                  </a:cubicBezTo>
                  <a:cubicBezTo>
                    <a:pt x="190" y="414"/>
                    <a:pt x="190" y="414"/>
                    <a:pt x="190" y="414"/>
                  </a:cubicBezTo>
                  <a:cubicBezTo>
                    <a:pt x="190" y="402"/>
                    <a:pt x="190" y="402"/>
                    <a:pt x="190" y="402"/>
                  </a:cubicBezTo>
                  <a:cubicBezTo>
                    <a:pt x="190" y="401"/>
                    <a:pt x="190" y="401"/>
                    <a:pt x="190" y="401"/>
                  </a:cubicBezTo>
                  <a:cubicBezTo>
                    <a:pt x="190" y="401"/>
                    <a:pt x="190" y="401"/>
                    <a:pt x="190" y="401"/>
                  </a:cubicBezTo>
                  <a:cubicBezTo>
                    <a:pt x="190" y="397"/>
                    <a:pt x="190" y="397"/>
                    <a:pt x="190" y="397"/>
                  </a:cubicBezTo>
                  <a:cubicBezTo>
                    <a:pt x="191" y="397"/>
                    <a:pt x="191" y="397"/>
                    <a:pt x="191" y="397"/>
                  </a:cubicBezTo>
                  <a:close/>
                  <a:moveTo>
                    <a:pt x="191" y="417"/>
                  </a:moveTo>
                  <a:cubicBezTo>
                    <a:pt x="191" y="420"/>
                    <a:pt x="191" y="420"/>
                    <a:pt x="191" y="420"/>
                  </a:cubicBezTo>
                  <a:cubicBezTo>
                    <a:pt x="190" y="420"/>
                    <a:pt x="190" y="420"/>
                    <a:pt x="190" y="420"/>
                  </a:cubicBezTo>
                  <a:cubicBezTo>
                    <a:pt x="190" y="417"/>
                    <a:pt x="190" y="417"/>
                    <a:pt x="190" y="417"/>
                  </a:cubicBezTo>
                  <a:cubicBezTo>
                    <a:pt x="191" y="417"/>
                    <a:pt x="191" y="417"/>
                    <a:pt x="191" y="417"/>
                  </a:cubicBezTo>
                  <a:close/>
                  <a:moveTo>
                    <a:pt x="191" y="422"/>
                  </a:moveTo>
                  <a:cubicBezTo>
                    <a:pt x="191" y="425"/>
                    <a:pt x="191" y="425"/>
                    <a:pt x="191" y="425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90" y="422"/>
                    <a:pt x="190" y="422"/>
                    <a:pt x="190" y="422"/>
                  </a:cubicBezTo>
                  <a:cubicBezTo>
                    <a:pt x="191" y="422"/>
                    <a:pt x="191" y="422"/>
                    <a:pt x="191" y="422"/>
                  </a:cubicBezTo>
                  <a:close/>
                  <a:moveTo>
                    <a:pt x="191" y="427"/>
                  </a:moveTo>
                  <a:cubicBezTo>
                    <a:pt x="191" y="430"/>
                    <a:pt x="191" y="430"/>
                    <a:pt x="191" y="430"/>
                  </a:cubicBezTo>
                  <a:cubicBezTo>
                    <a:pt x="190" y="430"/>
                    <a:pt x="190" y="430"/>
                    <a:pt x="190" y="430"/>
                  </a:cubicBezTo>
                  <a:cubicBezTo>
                    <a:pt x="190" y="427"/>
                    <a:pt x="190" y="427"/>
                    <a:pt x="190" y="427"/>
                  </a:cubicBezTo>
                  <a:cubicBezTo>
                    <a:pt x="191" y="427"/>
                    <a:pt x="191" y="427"/>
                    <a:pt x="191" y="427"/>
                  </a:cubicBezTo>
                  <a:close/>
                  <a:moveTo>
                    <a:pt x="191" y="435"/>
                  </a:moveTo>
                  <a:cubicBezTo>
                    <a:pt x="191" y="444"/>
                    <a:pt x="191" y="444"/>
                    <a:pt x="191" y="444"/>
                  </a:cubicBezTo>
                  <a:cubicBezTo>
                    <a:pt x="190" y="445"/>
                    <a:pt x="190" y="445"/>
                    <a:pt x="190" y="445"/>
                  </a:cubicBezTo>
                  <a:cubicBezTo>
                    <a:pt x="190" y="434"/>
                    <a:pt x="190" y="434"/>
                    <a:pt x="190" y="434"/>
                  </a:cubicBezTo>
                  <a:cubicBezTo>
                    <a:pt x="191" y="435"/>
                    <a:pt x="191" y="435"/>
                    <a:pt x="191" y="435"/>
                  </a:cubicBezTo>
                  <a:close/>
                  <a:moveTo>
                    <a:pt x="191" y="452"/>
                  </a:moveTo>
                  <a:cubicBezTo>
                    <a:pt x="191" y="456"/>
                    <a:pt x="191" y="456"/>
                    <a:pt x="191" y="456"/>
                  </a:cubicBezTo>
                  <a:cubicBezTo>
                    <a:pt x="190" y="456"/>
                    <a:pt x="190" y="456"/>
                    <a:pt x="190" y="456"/>
                  </a:cubicBezTo>
                  <a:cubicBezTo>
                    <a:pt x="190" y="456"/>
                    <a:pt x="190" y="456"/>
                    <a:pt x="190" y="456"/>
                  </a:cubicBezTo>
                  <a:cubicBezTo>
                    <a:pt x="190" y="451"/>
                    <a:pt x="190" y="451"/>
                    <a:pt x="190" y="451"/>
                  </a:cubicBezTo>
                  <a:cubicBezTo>
                    <a:pt x="191" y="452"/>
                    <a:pt x="191" y="452"/>
                    <a:pt x="191" y="452"/>
                  </a:cubicBezTo>
                  <a:close/>
                  <a:moveTo>
                    <a:pt x="191" y="460"/>
                  </a:moveTo>
                  <a:cubicBezTo>
                    <a:pt x="191" y="465"/>
                    <a:pt x="191" y="465"/>
                    <a:pt x="191" y="465"/>
                  </a:cubicBezTo>
                  <a:cubicBezTo>
                    <a:pt x="190" y="466"/>
                    <a:pt x="190" y="466"/>
                    <a:pt x="190" y="466"/>
                  </a:cubicBezTo>
                  <a:cubicBezTo>
                    <a:pt x="190" y="461"/>
                    <a:pt x="190" y="461"/>
                    <a:pt x="190" y="461"/>
                  </a:cubicBezTo>
                  <a:cubicBezTo>
                    <a:pt x="191" y="460"/>
                    <a:pt x="191" y="460"/>
                    <a:pt x="191" y="460"/>
                  </a:cubicBezTo>
                  <a:close/>
                  <a:moveTo>
                    <a:pt x="191" y="470"/>
                  </a:moveTo>
                  <a:cubicBezTo>
                    <a:pt x="191" y="476"/>
                    <a:pt x="191" y="476"/>
                    <a:pt x="191" y="476"/>
                  </a:cubicBezTo>
                  <a:cubicBezTo>
                    <a:pt x="190" y="475"/>
                    <a:pt x="190" y="475"/>
                    <a:pt x="190" y="475"/>
                  </a:cubicBezTo>
                  <a:cubicBezTo>
                    <a:pt x="190" y="471"/>
                    <a:pt x="190" y="471"/>
                    <a:pt x="190" y="471"/>
                  </a:cubicBezTo>
                  <a:cubicBezTo>
                    <a:pt x="190" y="471"/>
                    <a:pt x="190" y="471"/>
                    <a:pt x="190" y="471"/>
                  </a:cubicBezTo>
                  <a:cubicBezTo>
                    <a:pt x="191" y="470"/>
                    <a:pt x="191" y="470"/>
                    <a:pt x="191" y="470"/>
                  </a:cubicBezTo>
                  <a:close/>
                  <a:moveTo>
                    <a:pt x="191" y="571"/>
                  </a:moveTo>
                  <a:cubicBezTo>
                    <a:pt x="191" y="621"/>
                    <a:pt x="191" y="621"/>
                    <a:pt x="191" y="621"/>
                  </a:cubicBezTo>
                  <a:cubicBezTo>
                    <a:pt x="190" y="620"/>
                    <a:pt x="190" y="620"/>
                    <a:pt x="190" y="620"/>
                  </a:cubicBezTo>
                  <a:cubicBezTo>
                    <a:pt x="190" y="571"/>
                    <a:pt x="190" y="571"/>
                    <a:pt x="190" y="571"/>
                  </a:cubicBezTo>
                  <a:lnTo>
                    <a:pt x="191" y="571"/>
                  </a:lnTo>
                  <a:close/>
                  <a:moveTo>
                    <a:pt x="190" y="351"/>
                  </a:moveTo>
                  <a:cubicBezTo>
                    <a:pt x="190" y="364"/>
                    <a:pt x="190" y="364"/>
                    <a:pt x="190" y="364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89" y="369"/>
                    <a:pt x="189" y="369"/>
                    <a:pt x="189" y="369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0" y="379"/>
                    <a:pt x="190" y="379"/>
                    <a:pt x="190" y="379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90" y="380"/>
                    <a:pt x="190" y="380"/>
                    <a:pt x="190" y="380"/>
                  </a:cubicBezTo>
                  <a:cubicBezTo>
                    <a:pt x="190" y="385"/>
                    <a:pt x="190" y="385"/>
                    <a:pt x="190" y="385"/>
                  </a:cubicBezTo>
                  <a:cubicBezTo>
                    <a:pt x="187" y="382"/>
                    <a:pt x="187" y="382"/>
                    <a:pt x="187" y="382"/>
                  </a:cubicBezTo>
                  <a:cubicBezTo>
                    <a:pt x="187" y="351"/>
                    <a:pt x="187" y="351"/>
                    <a:pt x="187" y="351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0" y="351"/>
                    <a:pt x="190" y="351"/>
                    <a:pt x="190" y="351"/>
                  </a:cubicBezTo>
                  <a:close/>
                  <a:moveTo>
                    <a:pt x="190" y="387"/>
                  </a:moveTo>
                  <a:cubicBezTo>
                    <a:pt x="190" y="394"/>
                    <a:pt x="190" y="394"/>
                    <a:pt x="190" y="394"/>
                  </a:cubicBezTo>
                  <a:cubicBezTo>
                    <a:pt x="187" y="397"/>
                    <a:pt x="187" y="397"/>
                    <a:pt x="187" y="397"/>
                  </a:cubicBezTo>
                  <a:cubicBezTo>
                    <a:pt x="187" y="392"/>
                    <a:pt x="187" y="392"/>
                    <a:pt x="187" y="392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7" y="390"/>
                    <a:pt x="187" y="390"/>
                    <a:pt x="187" y="390"/>
                  </a:cubicBezTo>
                  <a:cubicBezTo>
                    <a:pt x="187" y="387"/>
                    <a:pt x="187" y="387"/>
                    <a:pt x="187" y="387"/>
                  </a:cubicBezTo>
                  <a:cubicBezTo>
                    <a:pt x="190" y="387"/>
                    <a:pt x="190" y="387"/>
                    <a:pt x="190" y="387"/>
                  </a:cubicBezTo>
                  <a:close/>
                  <a:moveTo>
                    <a:pt x="190" y="397"/>
                  </a:moveTo>
                  <a:cubicBezTo>
                    <a:pt x="190" y="401"/>
                    <a:pt x="190" y="401"/>
                    <a:pt x="190" y="401"/>
                  </a:cubicBezTo>
                  <a:cubicBezTo>
                    <a:pt x="187" y="401"/>
                    <a:pt x="187" y="401"/>
                    <a:pt x="187" y="401"/>
                  </a:cubicBezTo>
                  <a:cubicBezTo>
                    <a:pt x="187" y="398"/>
                    <a:pt x="187" y="398"/>
                    <a:pt x="187" y="398"/>
                  </a:cubicBezTo>
                  <a:cubicBezTo>
                    <a:pt x="190" y="397"/>
                    <a:pt x="190" y="397"/>
                    <a:pt x="190" y="397"/>
                  </a:cubicBezTo>
                  <a:close/>
                  <a:moveTo>
                    <a:pt x="190" y="402"/>
                  </a:moveTo>
                  <a:cubicBezTo>
                    <a:pt x="190" y="414"/>
                    <a:pt x="190" y="414"/>
                    <a:pt x="190" y="414"/>
                  </a:cubicBezTo>
                  <a:cubicBezTo>
                    <a:pt x="189" y="417"/>
                    <a:pt x="189" y="417"/>
                    <a:pt x="189" y="417"/>
                  </a:cubicBezTo>
                  <a:cubicBezTo>
                    <a:pt x="190" y="417"/>
                    <a:pt x="190" y="417"/>
                    <a:pt x="190" y="417"/>
                  </a:cubicBezTo>
                  <a:cubicBezTo>
                    <a:pt x="190" y="420"/>
                    <a:pt x="190" y="420"/>
                    <a:pt x="190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87" y="405"/>
                    <a:pt x="187" y="405"/>
                    <a:pt x="187" y="405"/>
                  </a:cubicBezTo>
                  <a:cubicBezTo>
                    <a:pt x="189" y="406"/>
                    <a:pt x="189" y="406"/>
                    <a:pt x="189" y="406"/>
                  </a:cubicBezTo>
                  <a:cubicBezTo>
                    <a:pt x="190" y="402"/>
                    <a:pt x="190" y="402"/>
                    <a:pt x="190" y="402"/>
                  </a:cubicBezTo>
                  <a:close/>
                  <a:moveTo>
                    <a:pt x="190" y="422"/>
                  </a:moveTo>
                  <a:cubicBezTo>
                    <a:pt x="190" y="426"/>
                    <a:pt x="190" y="426"/>
                    <a:pt x="190" y="426"/>
                  </a:cubicBezTo>
                  <a:cubicBezTo>
                    <a:pt x="188" y="427"/>
                    <a:pt x="188" y="427"/>
                    <a:pt x="188" y="427"/>
                  </a:cubicBezTo>
                  <a:cubicBezTo>
                    <a:pt x="190" y="427"/>
                    <a:pt x="190" y="427"/>
                    <a:pt x="190" y="427"/>
                  </a:cubicBezTo>
                  <a:cubicBezTo>
                    <a:pt x="190" y="430"/>
                    <a:pt x="190" y="430"/>
                    <a:pt x="190" y="430"/>
                  </a:cubicBezTo>
                  <a:cubicBezTo>
                    <a:pt x="187" y="430"/>
                    <a:pt x="187" y="430"/>
                    <a:pt x="187" y="430"/>
                  </a:cubicBezTo>
                  <a:cubicBezTo>
                    <a:pt x="187" y="423"/>
                    <a:pt x="187" y="423"/>
                    <a:pt x="187" y="423"/>
                  </a:cubicBezTo>
                  <a:cubicBezTo>
                    <a:pt x="190" y="422"/>
                    <a:pt x="190" y="422"/>
                    <a:pt x="190" y="422"/>
                  </a:cubicBezTo>
                  <a:close/>
                  <a:moveTo>
                    <a:pt x="190" y="434"/>
                  </a:moveTo>
                  <a:cubicBezTo>
                    <a:pt x="190" y="445"/>
                    <a:pt x="190" y="445"/>
                    <a:pt x="190" y="445"/>
                  </a:cubicBezTo>
                  <a:cubicBezTo>
                    <a:pt x="187" y="449"/>
                    <a:pt x="187" y="449"/>
                    <a:pt x="187" y="449"/>
                  </a:cubicBezTo>
                  <a:cubicBezTo>
                    <a:pt x="187" y="443"/>
                    <a:pt x="187" y="443"/>
                    <a:pt x="187" y="443"/>
                  </a:cubicBezTo>
                  <a:cubicBezTo>
                    <a:pt x="189" y="441"/>
                    <a:pt x="189" y="441"/>
                    <a:pt x="189" y="441"/>
                  </a:cubicBezTo>
                  <a:cubicBezTo>
                    <a:pt x="188" y="441"/>
                    <a:pt x="188" y="440"/>
                    <a:pt x="187" y="440"/>
                  </a:cubicBezTo>
                  <a:cubicBezTo>
                    <a:pt x="187" y="432"/>
                    <a:pt x="187" y="432"/>
                    <a:pt x="187" y="432"/>
                  </a:cubicBezTo>
                  <a:cubicBezTo>
                    <a:pt x="190" y="434"/>
                    <a:pt x="190" y="434"/>
                    <a:pt x="190" y="434"/>
                  </a:cubicBezTo>
                  <a:close/>
                  <a:moveTo>
                    <a:pt x="190" y="451"/>
                  </a:moveTo>
                  <a:cubicBezTo>
                    <a:pt x="190" y="456"/>
                    <a:pt x="190" y="456"/>
                    <a:pt x="190" y="456"/>
                  </a:cubicBezTo>
                  <a:cubicBezTo>
                    <a:pt x="187" y="459"/>
                    <a:pt x="187" y="459"/>
                    <a:pt x="187" y="459"/>
                  </a:cubicBezTo>
                  <a:cubicBezTo>
                    <a:pt x="187" y="454"/>
                    <a:pt x="187" y="454"/>
                    <a:pt x="187" y="454"/>
                  </a:cubicBezTo>
                  <a:cubicBezTo>
                    <a:pt x="188" y="453"/>
                    <a:pt x="188" y="453"/>
                    <a:pt x="188" y="453"/>
                  </a:cubicBezTo>
                  <a:cubicBezTo>
                    <a:pt x="187" y="453"/>
                    <a:pt x="187" y="453"/>
                    <a:pt x="187" y="453"/>
                  </a:cubicBezTo>
                  <a:cubicBezTo>
                    <a:pt x="187" y="449"/>
                    <a:pt x="187" y="449"/>
                    <a:pt x="187" y="449"/>
                  </a:cubicBezTo>
                  <a:cubicBezTo>
                    <a:pt x="188" y="450"/>
                    <a:pt x="189" y="451"/>
                    <a:pt x="190" y="451"/>
                  </a:cubicBezTo>
                  <a:close/>
                  <a:moveTo>
                    <a:pt x="190" y="461"/>
                  </a:moveTo>
                  <a:cubicBezTo>
                    <a:pt x="190" y="466"/>
                    <a:pt x="190" y="466"/>
                    <a:pt x="190" y="466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9" y="469"/>
                    <a:pt x="189" y="470"/>
                    <a:pt x="190" y="471"/>
                  </a:cubicBezTo>
                  <a:cubicBezTo>
                    <a:pt x="190" y="475"/>
                    <a:pt x="190" y="475"/>
                    <a:pt x="190" y="475"/>
                  </a:cubicBezTo>
                  <a:cubicBezTo>
                    <a:pt x="190" y="475"/>
                    <a:pt x="189" y="474"/>
                    <a:pt x="189" y="474"/>
                  </a:cubicBezTo>
                  <a:cubicBezTo>
                    <a:pt x="188" y="474"/>
                    <a:pt x="188" y="473"/>
                    <a:pt x="187" y="473"/>
                  </a:cubicBezTo>
                  <a:cubicBezTo>
                    <a:pt x="187" y="464"/>
                    <a:pt x="187" y="464"/>
                    <a:pt x="187" y="464"/>
                  </a:cubicBezTo>
                  <a:cubicBezTo>
                    <a:pt x="190" y="461"/>
                    <a:pt x="190" y="461"/>
                    <a:pt x="190" y="461"/>
                  </a:cubicBezTo>
                  <a:close/>
                  <a:moveTo>
                    <a:pt x="190" y="571"/>
                  </a:moveTo>
                  <a:cubicBezTo>
                    <a:pt x="190" y="620"/>
                    <a:pt x="190" y="620"/>
                    <a:pt x="190" y="620"/>
                  </a:cubicBezTo>
                  <a:cubicBezTo>
                    <a:pt x="187" y="617"/>
                    <a:pt x="187" y="617"/>
                    <a:pt x="187" y="617"/>
                  </a:cubicBezTo>
                  <a:cubicBezTo>
                    <a:pt x="187" y="568"/>
                    <a:pt x="187" y="568"/>
                    <a:pt x="187" y="568"/>
                  </a:cubicBezTo>
                  <a:lnTo>
                    <a:pt x="190" y="571"/>
                  </a:lnTo>
                  <a:close/>
                  <a:moveTo>
                    <a:pt x="187" y="351"/>
                  </a:moveTo>
                  <a:cubicBezTo>
                    <a:pt x="187" y="382"/>
                    <a:pt x="187" y="382"/>
                    <a:pt x="187" y="382"/>
                  </a:cubicBezTo>
                  <a:cubicBezTo>
                    <a:pt x="187" y="381"/>
                    <a:pt x="187" y="381"/>
                    <a:pt x="187" y="381"/>
                  </a:cubicBezTo>
                  <a:cubicBezTo>
                    <a:pt x="186" y="385"/>
                    <a:pt x="186" y="385"/>
                    <a:pt x="186" y="385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6" y="365"/>
                    <a:pt x="186" y="365"/>
                    <a:pt x="186" y="365"/>
                  </a:cubicBezTo>
                  <a:cubicBezTo>
                    <a:pt x="187" y="360"/>
                    <a:pt x="187" y="360"/>
                    <a:pt x="187" y="360"/>
                  </a:cubicBezTo>
                  <a:cubicBezTo>
                    <a:pt x="186" y="362"/>
                    <a:pt x="186" y="362"/>
                    <a:pt x="186" y="362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7" y="351"/>
                    <a:pt x="187" y="351"/>
                    <a:pt x="187" y="351"/>
                  </a:cubicBezTo>
                  <a:close/>
                  <a:moveTo>
                    <a:pt x="187" y="387"/>
                  </a:moveTo>
                  <a:cubicBezTo>
                    <a:pt x="187" y="390"/>
                    <a:pt x="187" y="390"/>
                    <a:pt x="187" y="390"/>
                  </a:cubicBezTo>
                  <a:cubicBezTo>
                    <a:pt x="186" y="390"/>
                    <a:pt x="186" y="390"/>
                    <a:pt x="186" y="390"/>
                  </a:cubicBezTo>
                  <a:cubicBezTo>
                    <a:pt x="186" y="387"/>
                    <a:pt x="186" y="387"/>
                    <a:pt x="186" y="387"/>
                  </a:cubicBezTo>
                  <a:cubicBezTo>
                    <a:pt x="187" y="387"/>
                    <a:pt x="187" y="387"/>
                    <a:pt x="187" y="387"/>
                  </a:cubicBezTo>
                  <a:close/>
                  <a:moveTo>
                    <a:pt x="187" y="392"/>
                  </a:moveTo>
                  <a:cubicBezTo>
                    <a:pt x="187" y="397"/>
                    <a:pt x="187" y="397"/>
                    <a:pt x="187" y="397"/>
                  </a:cubicBezTo>
                  <a:cubicBezTo>
                    <a:pt x="186" y="398"/>
                    <a:pt x="186" y="398"/>
                    <a:pt x="186" y="398"/>
                  </a:cubicBezTo>
                  <a:cubicBezTo>
                    <a:pt x="187" y="398"/>
                    <a:pt x="187" y="398"/>
                    <a:pt x="187" y="398"/>
                  </a:cubicBezTo>
                  <a:cubicBezTo>
                    <a:pt x="187" y="401"/>
                    <a:pt x="187" y="401"/>
                    <a:pt x="187" y="401"/>
                  </a:cubicBezTo>
                  <a:cubicBezTo>
                    <a:pt x="186" y="401"/>
                    <a:pt x="186" y="401"/>
                    <a:pt x="186" y="401"/>
                  </a:cubicBezTo>
                  <a:cubicBezTo>
                    <a:pt x="186" y="394"/>
                    <a:pt x="186" y="394"/>
                    <a:pt x="186" y="394"/>
                  </a:cubicBezTo>
                  <a:cubicBezTo>
                    <a:pt x="187" y="392"/>
                    <a:pt x="187" y="392"/>
                    <a:pt x="187" y="392"/>
                  </a:cubicBezTo>
                  <a:close/>
                  <a:moveTo>
                    <a:pt x="187" y="405"/>
                  </a:moveTo>
                  <a:cubicBezTo>
                    <a:pt x="187" y="420"/>
                    <a:pt x="187" y="420"/>
                    <a:pt x="187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86" y="423"/>
                    <a:pt x="186" y="423"/>
                    <a:pt x="186" y="423"/>
                  </a:cubicBezTo>
                  <a:cubicBezTo>
                    <a:pt x="186" y="415"/>
                    <a:pt x="186" y="415"/>
                    <a:pt x="186" y="415"/>
                  </a:cubicBezTo>
                  <a:cubicBezTo>
                    <a:pt x="187" y="413"/>
                    <a:pt x="187" y="413"/>
                    <a:pt x="187" y="413"/>
                  </a:cubicBezTo>
                  <a:cubicBezTo>
                    <a:pt x="186" y="413"/>
                    <a:pt x="186" y="413"/>
                    <a:pt x="186" y="413"/>
                  </a:cubicBezTo>
                  <a:cubicBezTo>
                    <a:pt x="186" y="403"/>
                    <a:pt x="186" y="403"/>
                    <a:pt x="186" y="403"/>
                  </a:cubicBezTo>
                  <a:cubicBezTo>
                    <a:pt x="187" y="405"/>
                    <a:pt x="187" y="405"/>
                    <a:pt x="187" y="405"/>
                  </a:cubicBezTo>
                  <a:close/>
                  <a:moveTo>
                    <a:pt x="187" y="423"/>
                  </a:moveTo>
                  <a:cubicBezTo>
                    <a:pt x="187" y="430"/>
                    <a:pt x="187" y="430"/>
                    <a:pt x="187" y="430"/>
                  </a:cubicBezTo>
                  <a:cubicBezTo>
                    <a:pt x="186" y="430"/>
                    <a:pt x="186" y="430"/>
                    <a:pt x="186" y="430"/>
                  </a:cubicBezTo>
                  <a:cubicBezTo>
                    <a:pt x="186" y="424"/>
                    <a:pt x="186" y="424"/>
                    <a:pt x="186" y="424"/>
                  </a:cubicBezTo>
                  <a:cubicBezTo>
                    <a:pt x="187" y="423"/>
                    <a:pt x="187" y="423"/>
                    <a:pt x="187" y="423"/>
                  </a:cubicBezTo>
                  <a:close/>
                  <a:moveTo>
                    <a:pt x="187" y="432"/>
                  </a:moveTo>
                  <a:cubicBezTo>
                    <a:pt x="187" y="440"/>
                    <a:pt x="187" y="440"/>
                    <a:pt x="187" y="440"/>
                  </a:cubicBezTo>
                  <a:cubicBezTo>
                    <a:pt x="187" y="440"/>
                    <a:pt x="186" y="439"/>
                    <a:pt x="186" y="439"/>
                  </a:cubicBezTo>
                  <a:cubicBezTo>
                    <a:pt x="186" y="435"/>
                    <a:pt x="186" y="435"/>
                    <a:pt x="186" y="435"/>
                  </a:cubicBezTo>
                  <a:cubicBezTo>
                    <a:pt x="186" y="435"/>
                    <a:pt x="186" y="435"/>
                    <a:pt x="186" y="435"/>
                  </a:cubicBezTo>
                  <a:cubicBezTo>
                    <a:pt x="186" y="435"/>
                    <a:pt x="186" y="435"/>
                    <a:pt x="186" y="435"/>
                  </a:cubicBezTo>
                  <a:cubicBezTo>
                    <a:pt x="186" y="430"/>
                    <a:pt x="186" y="430"/>
                    <a:pt x="186" y="430"/>
                  </a:cubicBezTo>
                  <a:cubicBezTo>
                    <a:pt x="187" y="432"/>
                    <a:pt x="187" y="432"/>
                    <a:pt x="187" y="432"/>
                  </a:cubicBezTo>
                  <a:close/>
                  <a:moveTo>
                    <a:pt x="187" y="443"/>
                  </a:moveTo>
                  <a:cubicBezTo>
                    <a:pt x="187" y="449"/>
                    <a:pt x="187" y="449"/>
                    <a:pt x="187" y="449"/>
                  </a:cubicBezTo>
                  <a:cubicBezTo>
                    <a:pt x="187" y="449"/>
                    <a:pt x="187" y="449"/>
                    <a:pt x="187" y="449"/>
                  </a:cubicBezTo>
                  <a:cubicBezTo>
                    <a:pt x="187" y="449"/>
                    <a:pt x="187" y="449"/>
                    <a:pt x="187" y="449"/>
                  </a:cubicBezTo>
                  <a:cubicBezTo>
                    <a:pt x="187" y="453"/>
                    <a:pt x="187" y="453"/>
                    <a:pt x="187" y="453"/>
                  </a:cubicBezTo>
                  <a:cubicBezTo>
                    <a:pt x="187" y="453"/>
                    <a:pt x="186" y="453"/>
                    <a:pt x="186" y="452"/>
                  </a:cubicBezTo>
                  <a:cubicBezTo>
                    <a:pt x="186" y="446"/>
                    <a:pt x="186" y="446"/>
                    <a:pt x="186" y="446"/>
                  </a:cubicBezTo>
                  <a:cubicBezTo>
                    <a:pt x="187" y="443"/>
                    <a:pt x="187" y="443"/>
                    <a:pt x="187" y="443"/>
                  </a:cubicBezTo>
                  <a:close/>
                  <a:moveTo>
                    <a:pt x="187" y="454"/>
                  </a:moveTo>
                  <a:cubicBezTo>
                    <a:pt x="187" y="459"/>
                    <a:pt x="187" y="459"/>
                    <a:pt x="187" y="459"/>
                  </a:cubicBezTo>
                  <a:cubicBezTo>
                    <a:pt x="186" y="461"/>
                    <a:pt x="186" y="461"/>
                    <a:pt x="186" y="461"/>
                  </a:cubicBezTo>
                  <a:cubicBezTo>
                    <a:pt x="186" y="456"/>
                    <a:pt x="186" y="456"/>
                    <a:pt x="186" y="456"/>
                  </a:cubicBezTo>
                  <a:cubicBezTo>
                    <a:pt x="187" y="454"/>
                    <a:pt x="187" y="454"/>
                    <a:pt x="187" y="454"/>
                  </a:cubicBezTo>
                  <a:close/>
                  <a:moveTo>
                    <a:pt x="187" y="464"/>
                  </a:moveTo>
                  <a:cubicBezTo>
                    <a:pt x="187" y="473"/>
                    <a:pt x="187" y="473"/>
                    <a:pt x="187" y="473"/>
                  </a:cubicBezTo>
                  <a:cubicBezTo>
                    <a:pt x="187" y="472"/>
                    <a:pt x="186" y="471"/>
                    <a:pt x="186" y="471"/>
                  </a:cubicBezTo>
                  <a:cubicBezTo>
                    <a:pt x="186" y="466"/>
                    <a:pt x="186" y="466"/>
                    <a:pt x="186" y="466"/>
                  </a:cubicBezTo>
                  <a:cubicBezTo>
                    <a:pt x="187" y="464"/>
                    <a:pt x="187" y="464"/>
                    <a:pt x="187" y="464"/>
                  </a:cubicBezTo>
                  <a:close/>
                  <a:moveTo>
                    <a:pt x="187" y="568"/>
                  </a:moveTo>
                  <a:cubicBezTo>
                    <a:pt x="187" y="617"/>
                    <a:pt x="187" y="617"/>
                    <a:pt x="187" y="617"/>
                  </a:cubicBezTo>
                  <a:cubicBezTo>
                    <a:pt x="186" y="616"/>
                    <a:pt x="186" y="616"/>
                    <a:pt x="186" y="616"/>
                  </a:cubicBezTo>
                  <a:cubicBezTo>
                    <a:pt x="186" y="566"/>
                    <a:pt x="186" y="566"/>
                    <a:pt x="186" y="566"/>
                  </a:cubicBezTo>
                  <a:lnTo>
                    <a:pt x="187" y="568"/>
                  </a:lnTo>
                  <a:close/>
                  <a:moveTo>
                    <a:pt x="186" y="349"/>
                  </a:moveTo>
                  <a:cubicBezTo>
                    <a:pt x="186" y="362"/>
                    <a:pt x="186" y="362"/>
                    <a:pt x="186" y="362"/>
                  </a:cubicBezTo>
                  <a:cubicBezTo>
                    <a:pt x="185" y="363"/>
                    <a:pt x="185" y="363"/>
                    <a:pt x="185" y="363"/>
                  </a:cubicBezTo>
                  <a:cubicBezTo>
                    <a:pt x="185" y="348"/>
                    <a:pt x="185" y="348"/>
                    <a:pt x="185" y="348"/>
                  </a:cubicBezTo>
                  <a:cubicBezTo>
                    <a:pt x="186" y="349"/>
                    <a:pt x="186" y="349"/>
                    <a:pt x="186" y="349"/>
                  </a:cubicBezTo>
                  <a:close/>
                  <a:moveTo>
                    <a:pt x="186" y="364"/>
                  </a:moveTo>
                  <a:cubicBezTo>
                    <a:pt x="186" y="385"/>
                    <a:pt x="186" y="385"/>
                    <a:pt x="186" y="385"/>
                  </a:cubicBezTo>
                  <a:cubicBezTo>
                    <a:pt x="185" y="387"/>
                    <a:pt x="185" y="387"/>
                    <a:pt x="185" y="387"/>
                  </a:cubicBezTo>
                  <a:cubicBezTo>
                    <a:pt x="186" y="387"/>
                    <a:pt x="186" y="387"/>
                    <a:pt x="186" y="387"/>
                  </a:cubicBezTo>
                  <a:cubicBezTo>
                    <a:pt x="186" y="390"/>
                    <a:pt x="186" y="390"/>
                    <a:pt x="186" y="390"/>
                  </a:cubicBezTo>
                  <a:cubicBezTo>
                    <a:pt x="185" y="391"/>
                    <a:pt x="185" y="391"/>
                    <a:pt x="185" y="391"/>
                  </a:cubicBezTo>
                  <a:cubicBezTo>
                    <a:pt x="185" y="371"/>
                    <a:pt x="185" y="371"/>
                    <a:pt x="185" y="371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5" y="369"/>
                    <a:pt x="185" y="369"/>
                    <a:pt x="185" y="369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6" y="364"/>
                    <a:pt x="186" y="364"/>
                    <a:pt x="186" y="364"/>
                  </a:cubicBezTo>
                  <a:close/>
                  <a:moveTo>
                    <a:pt x="186" y="394"/>
                  </a:moveTo>
                  <a:cubicBezTo>
                    <a:pt x="186" y="401"/>
                    <a:pt x="186" y="401"/>
                    <a:pt x="186" y="401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394"/>
                    <a:pt x="185" y="394"/>
                    <a:pt x="185" y="394"/>
                  </a:cubicBezTo>
                  <a:cubicBezTo>
                    <a:pt x="186" y="394"/>
                    <a:pt x="186" y="394"/>
                    <a:pt x="186" y="394"/>
                  </a:cubicBezTo>
                  <a:close/>
                  <a:moveTo>
                    <a:pt x="186" y="403"/>
                  </a:moveTo>
                  <a:cubicBezTo>
                    <a:pt x="186" y="413"/>
                    <a:pt x="186" y="413"/>
                    <a:pt x="186" y="413"/>
                  </a:cubicBezTo>
                  <a:cubicBezTo>
                    <a:pt x="185" y="413"/>
                    <a:pt x="185" y="413"/>
                    <a:pt x="185" y="413"/>
                  </a:cubicBezTo>
                  <a:cubicBezTo>
                    <a:pt x="185" y="408"/>
                    <a:pt x="185" y="408"/>
                    <a:pt x="185" y="40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5" y="402"/>
                    <a:pt x="185" y="402"/>
                    <a:pt x="185" y="402"/>
                  </a:cubicBezTo>
                  <a:cubicBezTo>
                    <a:pt x="186" y="403"/>
                    <a:pt x="186" y="403"/>
                    <a:pt x="186" y="403"/>
                  </a:cubicBezTo>
                  <a:close/>
                  <a:moveTo>
                    <a:pt x="186" y="415"/>
                  </a:moveTo>
                  <a:cubicBezTo>
                    <a:pt x="186" y="423"/>
                    <a:pt x="186" y="423"/>
                    <a:pt x="186" y="423"/>
                  </a:cubicBezTo>
                  <a:cubicBezTo>
                    <a:pt x="185" y="424"/>
                    <a:pt x="185" y="424"/>
                    <a:pt x="185" y="424"/>
                  </a:cubicBezTo>
                  <a:cubicBezTo>
                    <a:pt x="185" y="416"/>
                    <a:pt x="185" y="416"/>
                    <a:pt x="185" y="416"/>
                  </a:cubicBezTo>
                  <a:cubicBezTo>
                    <a:pt x="185" y="416"/>
                    <a:pt x="185" y="416"/>
                    <a:pt x="185" y="416"/>
                  </a:cubicBezTo>
                  <a:cubicBezTo>
                    <a:pt x="186" y="415"/>
                    <a:pt x="186" y="415"/>
                    <a:pt x="186" y="415"/>
                  </a:cubicBezTo>
                  <a:close/>
                  <a:moveTo>
                    <a:pt x="186" y="424"/>
                  </a:moveTo>
                  <a:cubicBezTo>
                    <a:pt x="185" y="424"/>
                    <a:pt x="185" y="424"/>
                    <a:pt x="185" y="424"/>
                  </a:cubicBezTo>
                  <a:cubicBezTo>
                    <a:pt x="185" y="434"/>
                    <a:pt x="185" y="434"/>
                    <a:pt x="185" y="434"/>
                  </a:cubicBezTo>
                  <a:cubicBezTo>
                    <a:pt x="186" y="435"/>
                    <a:pt x="186" y="435"/>
                    <a:pt x="186" y="435"/>
                  </a:cubicBezTo>
                  <a:cubicBezTo>
                    <a:pt x="186" y="430"/>
                    <a:pt x="186" y="430"/>
                    <a:pt x="186" y="430"/>
                  </a:cubicBezTo>
                  <a:cubicBezTo>
                    <a:pt x="186" y="430"/>
                    <a:pt x="186" y="430"/>
                    <a:pt x="186" y="430"/>
                  </a:cubicBezTo>
                  <a:cubicBezTo>
                    <a:pt x="186" y="430"/>
                    <a:pt x="186" y="430"/>
                    <a:pt x="186" y="430"/>
                  </a:cubicBezTo>
                  <a:cubicBezTo>
                    <a:pt x="186" y="424"/>
                    <a:pt x="186" y="424"/>
                    <a:pt x="186" y="424"/>
                  </a:cubicBezTo>
                  <a:close/>
                  <a:moveTo>
                    <a:pt x="186" y="435"/>
                  </a:moveTo>
                  <a:cubicBezTo>
                    <a:pt x="186" y="439"/>
                    <a:pt x="186" y="439"/>
                    <a:pt x="186" y="439"/>
                  </a:cubicBezTo>
                  <a:cubicBezTo>
                    <a:pt x="185" y="438"/>
                    <a:pt x="185" y="438"/>
                    <a:pt x="185" y="438"/>
                  </a:cubicBezTo>
                  <a:cubicBezTo>
                    <a:pt x="185" y="435"/>
                    <a:pt x="185" y="435"/>
                    <a:pt x="185" y="435"/>
                  </a:cubicBezTo>
                  <a:cubicBezTo>
                    <a:pt x="186" y="435"/>
                    <a:pt x="186" y="435"/>
                    <a:pt x="186" y="435"/>
                  </a:cubicBezTo>
                  <a:close/>
                  <a:moveTo>
                    <a:pt x="186" y="446"/>
                  </a:moveTo>
                  <a:cubicBezTo>
                    <a:pt x="186" y="452"/>
                    <a:pt x="186" y="452"/>
                    <a:pt x="186" y="452"/>
                  </a:cubicBezTo>
                  <a:cubicBezTo>
                    <a:pt x="185" y="452"/>
                    <a:pt x="185" y="452"/>
                    <a:pt x="185" y="452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86" y="446"/>
                    <a:pt x="186" y="446"/>
                    <a:pt x="186" y="446"/>
                  </a:cubicBezTo>
                  <a:close/>
                  <a:moveTo>
                    <a:pt x="186" y="456"/>
                  </a:moveTo>
                  <a:cubicBezTo>
                    <a:pt x="186" y="461"/>
                    <a:pt x="186" y="461"/>
                    <a:pt x="186" y="461"/>
                  </a:cubicBezTo>
                  <a:cubicBezTo>
                    <a:pt x="185" y="462"/>
                    <a:pt x="185" y="462"/>
                    <a:pt x="185" y="462"/>
                  </a:cubicBezTo>
                  <a:cubicBezTo>
                    <a:pt x="185" y="457"/>
                    <a:pt x="185" y="457"/>
                    <a:pt x="185" y="457"/>
                  </a:cubicBezTo>
                  <a:cubicBezTo>
                    <a:pt x="186" y="456"/>
                    <a:pt x="186" y="456"/>
                    <a:pt x="186" y="456"/>
                  </a:cubicBezTo>
                  <a:close/>
                  <a:moveTo>
                    <a:pt x="186" y="466"/>
                  </a:moveTo>
                  <a:cubicBezTo>
                    <a:pt x="186" y="471"/>
                    <a:pt x="186" y="471"/>
                    <a:pt x="186" y="471"/>
                  </a:cubicBezTo>
                  <a:cubicBezTo>
                    <a:pt x="185" y="470"/>
                    <a:pt x="185" y="470"/>
                    <a:pt x="185" y="470"/>
                  </a:cubicBezTo>
                  <a:cubicBezTo>
                    <a:pt x="185" y="466"/>
                    <a:pt x="185" y="466"/>
                    <a:pt x="185" y="466"/>
                  </a:cubicBezTo>
                  <a:cubicBezTo>
                    <a:pt x="186" y="466"/>
                    <a:pt x="186" y="466"/>
                    <a:pt x="186" y="466"/>
                  </a:cubicBezTo>
                  <a:cubicBezTo>
                    <a:pt x="186" y="466"/>
                    <a:pt x="186" y="466"/>
                    <a:pt x="186" y="466"/>
                  </a:cubicBezTo>
                  <a:close/>
                  <a:moveTo>
                    <a:pt x="186" y="566"/>
                  </a:moveTo>
                  <a:cubicBezTo>
                    <a:pt x="186" y="616"/>
                    <a:pt x="186" y="616"/>
                    <a:pt x="186" y="616"/>
                  </a:cubicBezTo>
                  <a:cubicBezTo>
                    <a:pt x="185" y="615"/>
                    <a:pt x="185" y="615"/>
                    <a:pt x="185" y="615"/>
                  </a:cubicBezTo>
                  <a:cubicBezTo>
                    <a:pt x="185" y="565"/>
                    <a:pt x="185" y="565"/>
                    <a:pt x="185" y="565"/>
                  </a:cubicBezTo>
                  <a:lnTo>
                    <a:pt x="186" y="566"/>
                  </a:lnTo>
                  <a:close/>
                  <a:moveTo>
                    <a:pt x="185" y="348"/>
                  </a:moveTo>
                  <a:cubicBezTo>
                    <a:pt x="185" y="363"/>
                    <a:pt x="185" y="363"/>
                    <a:pt x="185" y="363"/>
                  </a:cubicBezTo>
                  <a:cubicBezTo>
                    <a:pt x="185" y="363"/>
                    <a:pt x="185" y="363"/>
                    <a:pt x="185" y="363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348"/>
                    <a:pt x="185" y="348"/>
                    <a:pt x="185" y="348"/>
                  </a:cubicBezTo>
                  <a:cubicBezTo>
                    <a:pt x="185" y="348"/>
                    <a:pt x="185" y="348"/>
                    <a:pt x="185" y="348"/>
                  </a:cubicBezTo>
                  <a:close/>
                  <a:moveTo>
                    <a:pt x="185" y="364"/>
                  </a:moveTo>
                  <a:cubicBezTo>
                    <a:pt x="185" y="369"/>
                    <a:pt x="185" y="369"/>
                    <a:pt x="185" y="369"/>
                  </a:cubicBezTo>
                  <a:cubicBezTo>
                    <a:pt x="185" y="369"/>
                    <a:pt x="185" y="369"/>
                    <a:pt x="185" y="369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5" y="364"/>
                    <a:pt x="185" y="364"/>
                    <a:pt x="185" y="364"/>
                  </a:cubicBezTo>
                  <a:close/>
                  <a:moveTo>
                    <a:pt x="185" y="371"/>
                  </a:moveTo>
                  <a:cubicBezTo>
                    <a:pt x="185" y="391"/>
                    <a:pt x="185" y="391"/>
                    <a:pt x="185" y="391"/>
                  </a:cubicBezTo>
                  <a:cubicBezTo>
                    <a:pt x="185" y="391"/>
                    <a:pt x="185" y="391"/>
                    <a:pt x="185" y="391"/>
                  </a:cubicBezTo>
                  <a:cubicBezTo>
                    <a:pt x="185" y="391"/>
                    <a:pt x="185" y="391"/>
                    <a:pt x="185" y="391"/>
                  </a:cubicBezTo>
                  <a:cubicBezTo>
                    <a:pt x="185" y="374"/>
                    <a:pt x="185" y="374"/>
                    <a:pt x="185" y="374"/>
                  </a:cubicBezTo>
                  <a:cubicBezTo>
                    <a:pt x="185" y="371"/>
                    <a:pt x="185" y="371"/>
                    <a:pt x="185" y="371"/>
                  </a:cubicBezTo>
                  <a:close/>
                  <a:moveTo>
                    <a:pt x="185" y="394"/>
                  </a:moveTo>
                  <a:cubicBezTo>
                    <a:pt x="185" y="401"/>
                    <a:pt x="185" y="401"/>
                    <a:pt x="185" y="401"/>
                  </a:cubicBezTo>
                  <a:cubicBezTo>
                    <a:pt x="185" y="402"/>
                    <a:pt x="185" y="402"/>
                    <a:pt x="185" y="402"/>
                  </a:cubicBezTo>
                  <a:cubicBezTo>
                    <a:pt x="185" y="395"/>
                    <a:pt x="185" y="395"/>
                    <a:pt x="185" y="395"/>
                  </a:cubicBezTo>
                  <a:cubicBezTo>
                    <a:pt x="185" y="394"/>
                    <a:pt x="185" y="394"/>
                    <a:pt x="185" y="394"/>
                  </a:cubicBezTo>
                  <a:close/>
                  <a:moveTo>
                    <a:pt x="185" y="402"/>
                  </a:moveTo>
                  <a:cubicBezTo>
                    <a:pt x="185" y="407"/>
                    <a:pt x="185" y="407"/>
                    <a:pt x="185" y="407"/>
                  </a:cubicBezTo>
                  <a:cubicBezTo>
                    <a:pt x="185" y="406"/>
                    <a:pt x="185" y="406"/>
                    <a:pt x="185" y="406"/>
                  </a:cubicBezTo>
                  <a:cubicBezTo>
                    <a:pt x="185" y="402"/>
                    <a:pt x="185" y="402"/>
                    <a:pt x="185" y="402"/>
                  </a:cubicBezTo>
                  <a:cubicBezTo>
                    <a:pt x="185" y="402"/>
                    <a:pt x="185" y="402"/>
                    <a:pt x="185" y="402"/>
                  </a:cubicBezTo>
                  <a:close/>
                  <a:moveTo>
                    <a:pt x="185" y="408"/>
                  </a:moveTo>
                  <a:cubicBezTo>
                    <a:pt x="185" y="413"/>
                    <a:pt x="185" y="413"/>
                    <a:pt x="185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85" y="408"/>
                    <a:pt x="185" y="408"/>
                    <a:pt x="185" y="408"/>
                  </a:cubicBezTo>
                  <a:cubicBezTo>
                    <a:pt x="185" y="408"/>
                    <a:pt x="185" y="408"/>
                    <a:pt x="185" y="408"/>
                  </a:cubicBezTo>
                  <a:close/>
                  <a:moveTo>
                    <a:pt x="185" y="416"/>
                  </a:moveTo>
                  <a:cubicBezTo>
                    <a:pt x="185" y="424"/>
                    <a:pt x="185" y="424"/>
                    <a:pt x="185" y="424"/>
                  </a:cubicBezTo>
                  <a:cubicBezTo>
                    <a:pt x="185" y="424"/>
                    <a:pt x="185" y="424"/>
                    <a:pt x="185" y="424"/>
                  </a:cubicBezTo>
                  <a:cubicBezTo>
                    <a:pt x="185" y="424"/>
                    <a:pt x="185" y="424"/>
                    <a:pt x="185" y="424"/>
                  </a:cubicBezTo>
                  <a:cubicBezTo>
                    <a:pt x="185" y="434"/>
                    <a:pt x="185" y="434"/>
                    <a:pt x="185" y="434"/>
                  </a:cubicBezTo>
                  <a:cubicBezTo>
                    <a:pt x="185" y="434"/>
                    <a:pt x="185" y="434"/>
                    <a:pt x="185" y="434"/>
                  </a:cubicBezTo>
                  <a:cubicBezTo>
                    <a:pt x="185" y="416"/>
                    <a:pt x="185" y="416"/>
                    <a:pt x="185" y="416"/>
                  </a:cubicBezTo>
                  <a:cubicBezTo>
                    <a:pt x="185" y="416"/>
                    <a:pt x="185" y="416"/>
                    <a:pt x="185" y="416"/>
                  </a:cubicBezTo>
                  <a:close/>
                  <a:moveTo>
                    <a:pt x="185" y="435"/>
                  </a:moveTo>
                  <a:cubicBezTo>
                    <a:pt x="185" y="438"/>
                    <a:pt x="185" y="438"/>
                    <a:pt x="185" y="438"/>
                  </a:cubicBezTo>
                  <a:cubicBezTo>
                    <a:pt x="185" y="438"/>
                    <a:pt x="185" y="438"/>
                    <a:pt x="185" y="438"/>
                  </a:cubicBezTo>
                  <a:cubicBezTo>
                    <a:pt x="185" y="434"/>
                    <a:pt x="185" y="434"/>
                    <a:pt x="185" y="434"/>
                  </a:cubicBezTo>
                  <a:cubicBezTo>
                    <a:pt x="185" y="435"/>
                    <a:pt x="185" y="435"/>
                    <a:pt x="185" y="435"/>
                  </a:cubicBezTo>
                  <a:close/>
                  <a:moveTo>
                    <a:pt x="185" y="447"/>
                  </a:moveTo>
                  <a:cubicBezTo>
                    <a:pt x="185" y="452"/>
                    <a:pt x="185" y="452"/>
                    <a:pt x="185" y="452"/>
                  </a:cubicBezTo>
                  <a:cubicBezTo>
                    <a:pt x="185" y="451"/>
                    <a:pt x="185" y="451"/>
                    <a:pt x="185" y="451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85" y="447"/>
                    <a:pt x="185" y="447"/>
                    <a:pt x="185" y="447"/>
                  </a:cubicBezTo>
                  <a:close/>
                  <a:moveTo>
                    <a:pt x="185" y="457"/>
                  </a:moveTo>
                  <a:cubicBezTo>
                    <a:pt x="185" y="462"/>
                    <a:pt x="185" y="462"/>
                    <a:pt x="185" y="462"/>
                  </a:cubicBezTo>
                  <a:cubicBezTo>
                    <a:pt x="185" y="463"/>
                    <a:pt x="185" y="463"/>
                    <a:pt x="185" y="463"/>
                  </a:cubicBezTo>
                  <a:cubicBezTo>
                    <a:pt x="185" y="457"/>
                    <a:pt x="185" y="457"/>
                    <a:pt x="185" y="457"/>
                  </a:cubicBezTo>
                  <a:cubicBezTo>
                    <a:pt x="185" y="457"/>
                    <a:pt x="185" y="457"/>
                    <a:pt x="185" y="457"/>
                  </a:cubicBezTo>
                  <a:close/>
                  <a:moveTo>
                    <a:pt x="185" y="466"/>
                  </a:moveTo>
                  <a:cubicBezTo>
                    <a:pt x="185" y="470"/>
                    <a:pt x="185" y="470"/>
                    <a:pt x="185" y="470"/>
                  </a:cubicBezTo>
                  <a:cubicBezTo>
                    <a:pt x="185" y="470"/>
                    <a:pt x="185" y="470"/>
                    <a:pt x="185" y="470"/>
                  </a:cubicBezTo>
                  <a:cubicBezTo>
                    <a:pt x="185" y="465"/>
                    <a:pt x="185" y="465"/>
                    <a:pt x="185" y="465"/>
                  </a:cubicBezTo>
                  <a:cubicBezTo>
                    <a:pt x="185" y="466"/>
                    <a:pt x="185" y="466"/>
                    <a:pt x="185" y="466"/>
                  </a:cubicBezTo>
                  <a:close/>
                  <a:moveTo>
                    <a:pt x="185" y="565"/>
                  </a:moveTo>
                  <a:cubicBezTo>
                    <a:pt x="185" y="615"/>
                    <a:pt x="185" y="615"/>
                    <a:pt x="185" y="615"/>
                  </a:cubicBezTo>
                  <a:cubicBezTo>
                    <a:pt x="185" y="614"/>
                    <a:pt x="185" y="614"/>
                    <a:pt x="185" y="614"/>
                  </a:cubicBezTo>
                  <a:cubicBezTo>
                    <a:pt x="185" y="565"/>
                    <a:pt x="185" y="565"/>
                    <a:pt x="185" y="565"/>
                  </a:cubicBezTo>
                  <a:close/>
                  <a:moveTo>
                    <a:pt x="185" y="348"/>
                  </a:moveTo>
                  <a:cubicBezTo>
                    <a:pt x="185" y="358"/>
                    <a:pt x="185" y="358"/>
                    <a:pt x="185" y="358"/>
                  </a:cubicBezTo>
                  <a:cubicBezTo>
                    <a:pt x="182" y="358"/>
                    <a:pt x="182" y="358"/>
                    <a:pt x="182" y="358"/>
                  </a:cubicBezTo>
                  <a:cubicBezTo>
                    <a:pt x="182" y="353"/>
                    <a:pt x="182" y="353"/>
                    <a:pt x="182" y="353"/>
                  </a:cubicBezTo>
                  <a:cubicBezTo>
                    <a:pt x="184" y="352"/>
                    <a:pt x="184" y="352"/>
                    <a:pt x="184" y="352"/>
                  </a:cubicBezTo>
                  <a:cubicBezTo>
                    <a:pt x="182" y="350"/>
                    <a:pt x="182" y="350"/>
                    <a:pt x="182" y="350"/>
                  </a:cubicBezTo>
                  <a:cubicBezTo>
                    <a:pt x="182" y="346"/>
                    <a:pt x="182" y="346"/>
                    <a:pt x="182" y="346"/>
                  </a:cubicBezTo>
                  <a:cubicBezTo>
                    <a:pt x="185" y="348"/>
                    <a:pt x="185" y="348"/>
                    <a:pt x="185" y="348"/>
                  </a:cubicBezTo>
                  <a:close/>
                  <a:moveTo>
                    <a:pt x="185" y="359"/>
                  </a:moveTo>
                  <a:cubicBezTo>
                    <a:pt x="185" y="363"/>
                    <a:pt x="185" y="363"/>
                    <a:pt x="185" y="363"/>
                  </a:cubicBezTo>
                  <a:cubicBezTo>
                    <a:pt x="184" y="364"/>
                    <a:pt x="184" y="364"/>
                    <a:pt x="184" y="364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5" y="369"/>
                    <a:pt x="185" y="369"/>
                    <a:pt x="185" y="369"/>
                  </a:cubicBezTo>
                  <a:cubicBezTo>
                    <a:pt x="182" y="369"/>
                    <a:pt x="182" y="369"/>
                    <a:pt x="182" y="369"/>
                  </a:cubicBezTo>
                  <a:cubicBezTo>
                    <a:pt x="182" y="361"/>
                    <a:pt x="182" y="361"/>
                    <a:pt x="182" y="361"/>
                  </a:cubicBezTo>
                  <a:cubicBezTo>
                    <a:pt x="185" y="359"/>
                    <a:pt x="185" y="359"/>
                    <a:pt x="185" y="359"/>
                  </a:cubicBezTo>
                  <a:close/>
                  <a:moveTo>
                    <a:pt x="185" y="374"/>
                  </a:moveTo>
                  <a:cubicBezTo>
                    <a:pt x="185" y="391"/>
                    <a:pt x="185" y="391"/>
                    <a:pt x="185" y="391"/>
                  </a:cubicBezTo>
                  <a:cubicBezTo>
                    <a:pt x="184" y="396"/>
                    <a:pt x="184" y="396"/>
                    <a:pt x="184" y="396"/>
                  </a:cubicBezTo>
                  <a:cubicBezTo>
                    <a:pt x="185" y="395"/>
                    <a:pt x="185" y="395"/>
                    <a:pt x="185" y="395"/>
                  </a:cubicBezTo>
                  <a:cubicBezTo>
                    <a:pt x="185" y="402"/>
                    <a:pt x="185" y="402"/>
                    <a:pt x="185" y="402"/>
                  </a:cubicBezTo>
                  <a:cubicBezTo>
                    <a:pt x="184" y="402"/>
                    <a:pt x="184" y="402"/>
                    <a:pt x="184" y="402"/>
                  </a:cubicBezTo>
                  <a:cubicBezTo>
                    <a:pt x="185" y="402"/>
                    <a:pt x="185" y="402"/>
                    <a:pt x="185" y="402"/>
                  </a:cubicBezTo>
                  <a:cubicBezTo>
                    <a:pt x="185" y="406"/>
                    <a:pt x="185" y="406"/>
                    <a:pt x="185" y="406"/>
                  </a:cubicBezTo>
                  <a:cubicBezTo>
                    <a:pt x="182" y="404"/>
                    <a:pt x="182" y="404"/>
                    <a:pt x="182" y="404"/>
                  </a:cubicBezTo>
                  <a:cubicBezTo>
                    <a:pt x="182" y="385"/>
                    <a:pt x="182" y="385"/>
                    <a:pt x="182" y="385"/>
                  </a:cubicBezTo>
                  <a:cubicBezTo>
                    <a:pt x="183" y="383"/>
                    <a:pt x="183" y="383"/>
                    <a:pt x="183" y="383"/>
                  </a:cubicBezTo>
                  <a:cubicBezTo>
                    <a:pt x="182" y="383"/>
                    <a:pt x="182" y="383"/>
                    <a:pt x="182" y="383"/>
                  </a:cubicBezTo>
                  <a:cubicBezTo>
                    <a:pt x="182" y="372"/>
                    <a:pt x="182" y="372"/>
                    <a:pt x="182" y="372"/>
                  </a:cubicBezTo>
                  <a:cubicBezTo>
                    <a:pt x="185" y="375"/>
                    <a:pt x="185" y="375"/>
                    <a:pt x="185" y="375"/>
                  </a:cubicBezTo>
                  <a:cubicBezTo>
                    <a:pt x="185" y="374"/>
                    <a:pt x="185" y="374"/>
                    <a:pt x="185" y="374"/>
                  </a:cubicBezTo>
                  <a:close/>
                  <a:moveTo>
                    <a:pt x="185" y="408"/>
                  </a:moveTo>
                  <a:cubicBezTo>
                    <a:pt x="185" y="414"/>
                    <a:pt x="185" y="414"/>
                    <a:pt x="185" y="414"/>
                  </a:cubicBezTo>
                  <a:cubicBezTo>
                    <a:pt x="182" y="414"/>
                    <a:pt x="182" y="414"/>
                    <a:pt x="182" y="414"/>
                  </a:cubicBezTo>
                  <a:cubicBezTo>
                    <a:pt x="182" y="411"/>
                    <a:pt x="182" y="411"/>
                    <a:pt x="182" y="411"/>
                  </a:cubicBezTo>
                  <a:cubicBezTo>
                    <a:pt x="183" y="411"/>
                    <a:pt x="183" y="411"/>
                    <a:pt x="183" y="411"/>
                  </a:cubicBezTo>
                  <a:cubicBezTo>
                    <a:pt x="182" y="411"/>
                    <a:pt x="182" y="411"/>
                    <a:pt x="182" y="411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5" y="408"/>
                    <a:pt x="185" y="408"/>
                    <a:pt x="185" y="408"/>
                  </a:cubicBezTo>
                  <a:close/>
                  <a:moveTo>
                    <a:pt x="185" y="416"/>
                  </a:moveTo>
                  <a:cubicBezTo>
                    <a:pt x="185" y="434"/>
                    <a:pt x="185" y="434"/>
                    <a:pt x="185" y="434"/>
                  </a:cubicBezTo>
                  <a:cubicBezTo>
                    <a:pt x="182" y="431"/>
                    <a:pt x="182" y="431"/>
                    <a:pt x="182" y="431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2" y="420"/>
                    <a:pt x="182" y="420"/>
                    <a:pt x="182" y="420"/>
                  </a:cubicBezTo>
                  <a:cubicBezTo>
                    <a:pt x="182" y="416"/>
                    <a:pt x="182" y="416"/>
                    <a:pt x="182" y="416"/>
                  </a:cubicBezTo>
                  <a:cubicBezTo>
                    <a:pt x="185" y="416"/>
                    <a:pt x="185" y="416"/>
                    <a:pt x="185" y="416"/>
                  </a:cubicBezTo>
                  <a:close/>
                  <a:moveTo>
                    <a:pt x="185" y="434"/>
                  </a:moveTo>
                  <a:cubicBezTo>
                    <a:pt x="184" y="434"/>
                    <a:pt x="183" y="433"/>
                    <a:pt x="182" y="433"/>
                  </a:cubicBezTo>
                  <a:cubicBezTo>
                    <a:pt x="182" y="437"/>
                    <a:pt x="182" y="437"/>
                    <a:pt x="182" y="437"/>
                  </a:cubicBezTo>
                  <a:cubicBezTo>
                    <a:pt x="183" y="437"/>
                    <a:pt x="184" y="438"/>
                    <a:pt x="185" y="438"/>
                  </a:cubicBezTo>
                  <a:cubicBezTo>
                    <a:pt x="185" y="434"/>
                    <a:pt x="185" y="434"/>
                    <a:pt x="185" y="434"/>
                  </a:cubicBezTo>
                  <a:close/>
                  <a:moveTo>
                    <a:pt x="185" y="447"/>
                  </a:moveTo>
                  <a:cubicBezTo>
                    <a:pt x="185" y="451"/>
                    <a:pt x="185" y="451"/>
                    <a:pt x="185" y="451"/>
                  </a:cubicBezTo>
                  <a:cubicBezTo>
                    <a:pt x="185" y="451"/>
                    <a:pt x="185" y="451"/>
                    <a:pt x="185" y="451"/>
                  </a:cubicBezTo>
                  <a:cubicBezTo>
                    <a:pt x="182" y="455"/>
                    <a:pt x="182" y="455"/>
                    <a:pt x="182" y="455"/>
                  </a:cubicBezTo>
                  <a:cubicBezTo>
                    <a:pt x="182" y="446"/>
                    <a:pt x="182" y="446"/>
                    <a:pt x="182" y="446"/>
                  </a:cubicBezTo>
                  <a:cubicBezTo>
                    <a:pt x="183" y="446"/>
                    <a:pt x="184" y="447"/>
                    <a:pt x="185" y="447"/>
                  </a:cubicBezTo>
                  <a:close/>
                  <a:moveTo>
                    <a:pt x="185" y="457"/>
                  </a:moveTo>
                  <a:cubicBezTo>
                    <a:pt x="185" y="463"/>
                    <a:pt x="185" y="463"/>
                    <a:pt x="185" y="463"/>
                  </a:cubicBezTo>
                  <a:cubicBezTo>
                    <a:pt x="183" y="464"/>
                    <a:pt x="183" y="464"/>
                    <a:pt x="183" y="464"/>
                  </a:cubicBezTo>
                  <a:cubicBezTo>
                    <a:pt x="184" y="465"/>
                    <a:pt x="184" y="465"/>
                    <a:pt x="185" y="465"/>
                  </a:cubicBezTo>
                  <a:cubicBezTo>
                    <a:pt x="185" y="470"/>
                    <a:pt x="185" y="470"/>
                    <a:pt x="185" y="470"/>
                  </a:cubicBezTo>
                  <a:cubicBezTo>
                    <a:pt x="184" y="469"/>
                    <a:pt x="183" y="468"/>
                    <a:pt x="182" y="468"/>
                  </a:cubicBezTo>
                  <a:cubicBezTo>
                    <a:pt x="182" y="460"/>
                    <a:pt x="182" y="460"/>
                    <a:pt x="182" y="460"/>
                  </a:cubicBezTo>
                  <a:cubicBezTo>
                    <a:pt x="185" y="457"/>
                    <a:pt x="185" y="457"/>
                    <a:pt x="185" y="457"/>
                  </a:cubicBezTo>
                  <a:close/>
                  <a:moveTo>
                    <a:pt x="185" y="565"/>
                  </a:moveTo>
                  <a:cubicBezTo>
                    <a:pt x="185" y="614"/>
                    <a:pt x="185" y="614"/>
                    <a:pt x="185" y="614"/>
                  </a:cubicBezTo>
                  <a:cubicBezTo>
                    <a:pt x="182" y="612"/>
                    <a:pt x="182" y="612"/>
                    <a:pt x="182" y="612"/>
                  </a:cubicBezTo>
                  <a:cubicBezTo>
                    <a:pt x="182" y="563"/>
                    <a:pt x="182" y="563"/>
                    <a:pt x="182" y="563"/>
                  </a:cubicBezTo>
                  <a:lnTo>
                    <a:pt x="185" y="565"/>
                  </a:lnTo>
                  <a:close/>
                  <a:moveTo>
                    <a:pt x="182" y="346"/>
                  </a:moveTo>
                  <a:cubicBezTo>
                    <a:pt x="182" y="350"/>
                    <a:pt x="182" y="350"/>
                    <a:pt x="182" y="350"/>
                  </a:cubicBezTo>
                  <a:cubicBezTo>
                    <a:pt x="182" y="349"/>
                    <a:pt x="182" y="349"/>
                    <a:pt x="182" y="349"/>
                  </a:cubicBezTo>
                  <a:cubicBezTo>
                    <a:pt x="181" y="351"/>
                    <a:pt x="181" y="351"/>
                    <a:pt x="181" y="351"/>
                  </a:cubicBezTo>
                  <a:cubicBezTo>
                    <a:pt x="181" y="345"/>
                    <a:pt x="181" y="345"/>
                    <a:pt x="181" y="345"/>
                  </a:cubicBezTo>
                  <a:cubicBezTo>
                    <a:pt x="182" y="345"/>
                    <a:pt x="182" y="345"/>
                    <a:pt x="182" y="345"/>
                  </a:cubicBezTo>
                  <a:cubicBezTo>
                    <a:pt x="182" y="345"/>
                    <a:pt x="182" y="345"/>
                    <a:pt x="182" y="345"/>
                  </a:cubicBezTo>
                  <a:cubicBezTo>
                    <a:pt x="182" y="346"/>
                    <a:pt x="182" y="346"/>
                    <a:pt x="182" y="346"/>
                  </a:cubicBezTo>
                  <a:close/>
                  <a:moveTo>
                    <a:pt x="182" y="353"/>
                  </a:moveTo>
                  <a:cubicBezTo>
                    <a:pt x="182" y="358"/>
                    <a:pt x="182" y="358"/>
                    <a:pt x="182" y="358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1" y="353"/>
                    <a:pt x="181" y="353"/>
                    <a:pt x="181" y="353"/>
                  </a:cubicBezTo>
                  <a:cubicBezTo>
                    <a:pt x="182" y="353"/>
                    <a:pt x="182" y="353"/>
                    <a:pt x="182" y="353"/>
                  </a:cubicBezTo>
                  <a:close/>
                  <a:moveTo>
                    <a:pt x="182" y="361"/>
                  </a:moveTo>
                  <a:cubicBezTo>
                    <a:pt x="182" y="369"/>
                    <a:pt x="182" y="369"/>
                    <a:pt x="182" y="369"/>
                  </a:cubicBezTo>
                  <a:cubicBezTo>
                    <a:pt x="181" y="370"/>
                    <a:pt x="181" y="370"/>
                    <a:pt x="181" y="370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1" y="362"/>
                    <a:pt x="181" y="362"/>
                    <a:pt x="181" y="362"/>
                  </a:cubicBezTo>
                  <a:cubicBezTo>
                    <a:pt x="182" y="361"/>
                    <a:pt x="182" y="361"/>
                    <a:pt x="182" y="361"/>
                  </a:cubicBezTo>
                  <a:close/>
                  <a:moveTo>
                    <a:pt x="182" y="372"/>
                  </a:moveTo>
                  <a:cubicBezTo>
                    <a:pt x="182" y="383"/>
                    <a:pt x="182" y="383"/>
                    <a:pt x="182" y="383"/>
                  </a:cubicBezTo>
                  <a:cubicBezTo>
                    <a:pt x="181" y="384"/>
                    <a:pt x="181" y="384"/>
                    <a:pt x="181" y="384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2" y="377"/>
                    <a:pt x="182" y="377"/>
                    <a:pt x="182" y="377"/>
                  </a:cubicBezTo>
                  <a:cubicBezTo>
                    <a:pt x="181" y="376"/>
                    <a:pt x="181" y="376"/>
                    <a:pt x="181" y="376"/>
                  </a:cubicBezTo>
                  <a:cubicBezTo>
                    <a:pt x="181" y="371"/>
                    <a:pt x="181" y="371"/>
                    <a:pt x="181" y="371"/>
                  </a:cubicBezTo>
                  <a:cubicBezTo>
                    <a:pt x="182" y="372"/>
                    <a:pt x="182" y="372"/>
                    <a:pt x="182" y="372"/>
                  </a:cubicBezTo>
                  <a:close/>
                  <a:moveTo>
                    <a:pt x="182" y="385"/>
                  </a:moveTo>
                  <a:cubicBezTo>
                    <a:pt x="182" y="404"/>
                    <a:pt x="182" y="404"/>
                    <a:pt x="182" y="404"/>
                  </a:cubicBezTo>
                  <a:cubicBezTo>
                    <a:pt x="181" y="403"/>
                    <a:pt x="181" y="403"/>
                    <a:pt x="181" y="403"/>
                  </a:cubicBezTo>
                  <a:cubicBezTo>
                    <a:pt x="181" y="388"/>
                    <a:pt x="181" y="388"/>
                    <a:pt x="181" y="388"/>
                  </a:cubicBezTo>
                  <a:cubicBezTo>
                    <a:pt x="182" y="388"/>
                    <a:pt x="182" y="388"/>
                    <a:pt x="182" y="388"/>
                  </a:cubicBezTo>
                  <a:cubicBezTo>
                    <a:pt x="182" y="385"/>
                    <a:pt x="182" y="385"/>
                    <a:pt x="182" y="385"/>
                  </a:cubicBezTo>
                  <a:close/>
                  <a:moveTo>
                    <a:pt x="182" y="407"/>
                  </a:moveTo>
                  <a:cubicBezTo>
                    <a:pt x="182" y="411"/>
                    <a:pt x="182" y="411"/>
                    <a:pt x="182" y="411"/>
                  </a:cubicBezTo>
                  <a:cubicBezTo>
                    <a:pt x="181" y="410"/>
                    <a:pt x="181" y="410"/>
                    <a:pt x="181" y="410"/>
                  </a:cubicBezTo>
                  <a:cubicBezTo>
                    <a:pt x="181" y="407"/>
                    <a:pt x="181" y="407"/>
                    <a:pt x="181" y="407"/>
                  </a:cubicBezTo>
                  <a:cubicBezTo>
                    <a:pt x="182" y="407"/>
                    <a:pt x="182" y="407"/>
                    <a:pt x="182" y="407"/>
                  </a:cubicBezTo>
                  <a:close/>
                  <a:moveTo>
                    <a:pt x="182" y="411"/>
                  </a:moveTo>
                  <a:cubicBezTo>
                    <a:pt x="182" y="414"/>
                    <a:pt x="182" y="414"/>
                    <a:pt x="182" y="414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1"/>
                    <a:pt x="181" y="411"/>
                    <a:pt x="181" y="411"/>
                  </a:cubicBezTo>
                  <a:cubicBezTo>
                    <a:pt x="182" y="411"/>
                    <a:pt x="182" y="411"/>
                    <a:pt x="182" y="411"/>
                  </a:cubicBezTo>
                  <a:close/>
                  <a:moveTo>
                    <a:pt x="182" y="416"/>
                  </a:moveTo>
                  <a:cubicBezTo>
                    <a:pt x="182" y="420"/>
                    <a:pt x="182" y="420"/>
                    <a:pt x="182" y="420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6"/>
                    <a:pt x="181" y="416"/>
                    <a:pt x="181" y="416"/>
                  </a:cubicBezTo>
                  <a:cubicBezTo>
                    <a:pt x="182" y="416"/>
                    <a:pt x="182" y="416"/>
                    <a:pt x="182" y="416"/>
                  </a:cubicBezTo>
                  <a:close/>
                  <a:moveTo>
                    <a:pt x="182" y="422"/>
                  </a:moveTo>
                  <a:cubicBezTo>
                    <a:pt x="182" y="431"/>
                    <a:pt x="182" y="431"/>
                    <a:pt x="182" y="431"/>
                  </a:cubicBezTo>
                  <a:cubicBezTo>
                    <a:pt x="182" y="431"/>
                    <a:pt x="182" y="431"/>
                    <a:pt x="182" y="431"/>
                  </a:cubicBezTo>
                  <a:cubicBezTo>
                    <a:pt x="181" y="432"/>
                    <a:pt x="181" y="432"/>
                    <a:pt x="181" y="432"/>
                  </a:cubicBezTo>
                  <a:cubicBezTo>
                    <a:pt x="181" y="425"/>
                    <a:pt x="181" y="425"/>
                    <a:pt x="181" y="425"/>
                  </a:cubicBezTo>
                  <a:cubicBezTo>
                    <a:pt x="182" y="422"/>
                    <a:pt x="182" y="422"/>
                    <a:pt x="182" y="422"/>
                  </a:cubicBezTo>
                  <a:close/>
                  <a:moveTo>
                    <a:pt x="182" y="433"/>
                  </a:moveTo>
                  <a:cubicBezTo>
                    <a:pt x="182" y="437"/>
                    <a:pt x="182" y="437"/>
                    <a:pt x="182" y="437"/>
                  </a:cubicBezTo>
                  <a:cubicBezTo>
                    <a:pt x="181" y="436"/>
                    <a:pt x="181" y="436"/>
                    <a:pt x="181" y="436"/>
                  </a:cubicBezTo>
                  <a:cubicBezTo>
                    <a:pt x="181" y="432"/>
                    <a:pt x="181" y="432"/>
                    <a:pt x="181" y="432"/>
                  </a:cubicBezTo>
                  <a:cubicBezTo>
                    <a:pt x="182" y="433"/>
                    <a:pt x="182" y="433"/>
                    <a:pt x="182" y="433"/>
                  </a:cubicBezTo>
                  <a:close/>
                  <a:moveTo>
                    <a:pt x="182" y="446"/>
                  </a:moveTo>
                  <a:cubicBezTo>
                    <a:pt x="182" y="455"/>
                    <a:pt x="182" y="455"/>
                    <a:pt x="182" y="455"/>
                  </a:cubicBezTo>
                  <a:cubicBezTo>
                    <a:pt x="181" y="456"/>
                    <a:pt x="181" y="456"/>
                    <a:pt x="181" y="456"/>
                  </a:cubicBezTo>
                  <a:cubicBezTo>
                    <a:pt x="181" y="450"/>
                    <a:pt x="181" y="450"/>
                    <a:pt x="181" y="450"/>
                  </a:cubicBezTo>
                  <a:cubicBezTo>
                    <a:pt x="182" y="449"/>
                    <a:pt x="182" y="449"/>
                    <a:pt x="182" y="449"/>
                  </a:cubicBezTo>
                  <a:cubicBezTo>
                    <a:pt x="181" y="449"/>
                    <a:pt x="181" y="449"/>
                    <a:pt x="181" y="449"/>
                  </a:cubicBezTo>
                  <a:cubicBezTo>
                    <a:pt x="181" y="445"/>
                    <a:pt x="181" y="445"/>
                    <a:pt x="181" y="445"/>
                  </a:cubicBezTo>
                  <a:cubicBezTo>
                    <a:pt x="182" y="446"/>
                    <a:pt x="182" y="446"/>
                    <a:pt x="182" y="446"/>
                  </a:cubicBezTo>
                  <a:close/>
                  <a:moveTo>
                    <a:pt x="182" y="460"/>
                  </a:moveTo>
                  <a:cubicBezTo>
                    <a:pt x="182" y="468"/>
                    <a:pt x="182" y="468"/>
                    <a:pt x="182" y="468"/>
                  </a:cubicBezTo>
                  <a:cubicBezTo>
                    <a:pt x="181" y="467"/>
                    <a:pt x="181" y="467"/>
                    <a:pt x="181" y="467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82" y="460"/>
                    <a:pt x="182" y="460"/>
                    <a:pt x="182" y="460"/>
                  </a:cubicBezTo>
                  <a:close/>
                  <a:moveTo>
                    <a:pt x="182" y="563"/>
                  </a:moveTo>
                  <a:cubicBezTo>
                    <a:pt x="182" y="612"/>
                    <a:pt x="182" y="612"/>
                    <a:pt x="182" y="612"/>
                  </a:cubicBezTo>
                  <a:cubicBezTo>
                    <a:pt x="181" y="611"/>
                    <a:pt x="181" y="611"/>
                    <a:pt x="181" y="611"/>
                  </a:cubicBezTo>
                  <a:cubicBezTo>
                    <a:pt x="181" y="562"/>
                    <a:pt x="181" y="562"/>
                    <a:pt x="181" y="562"/>
                  </a:cubicBezTo>
                  <a:lnTo>
                    <a:pt x="182" y="563"/>
                  </a:lnTo>
                  <a:close/>
                  <a:moveTo>
                    <a:pt x="181" y="345"/>
                  </a:moveTo>
                  <a:cubicBezTo>
                    <a:pt x="181" y="351"/>
                    <a:pt x="181" y="351"/>
                    <a:pt x="181" y="351"/>
                  </a:cubicBezTo>
                  <a:cubicBezTo>
                    <a:pt x="181" y="353"/>
                    <a:pt x="181" y="353"/>
                    <a:pt x="181" y="353"/>
                  </a:cubicBezTo>
                  <a:cubicBezTo>
                    <a:pt x="181" y="344"/>
                    <a:pt x="181" y="344"/>
                    <a:pt x="181" y="344"/>
                  </a:cubicBezTo>
                  <a:cubicBezTo>
                    <a:pt x="181" y="344"/>
                    <a:pt x="181" y="345"/>
                    <a:pt x="181" y="345"/>
                  </a:cubicBezTo>
                  <a:close/>
                  <a:moveTo>
                    <a:pt x="181" y="353"/>
                  </a:moveTo>
                  <a:cubicBezTo>
                    <a:pt x="181" y="359"/>
                    <a:pt x="181" y="359"/>
                    <a:pt x="181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1" y="353"/>
                    <a:pt x="181" y="353"/>
                    <a:pt x="181" y="353"/>
                  </a:cubicBezTo>
                  <a:cubicBezTo>
                    <a:pt x="181" y="353"/>
                    <a:pt x="181" y="353"/>
                    <a:pt x="181" y="353"/>
                  </a:cubicBezTo>
                  <a:close/>
                  <a:moveTo>
                    <a:pt x="181" y="362"/>
                  </a:moveTo>
                  <a:cubicBezTo>
                    <a:pt x="181" y="366"/>
                    <a:pt x="181" y="366"/>
                    <a:pt x="181" y="366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1" y="370"/>
                    <a:pt x="181" y="370"/>
                    <a:pt x="181" y="370"/>
                  </a:cubicBezTo>
                  <a:cubicBezTo>
                    <a:pt x="181" y="370"/>
                    <a:pt x="181" y="370"/>
                    <a:pt x="181" y="370"/>
                  </a:cubicBezTo>
                  <a:cubicBezTo>
                    <a:pt x="181" y="362"/>
                    <a:pt x="181" y="362"/>
                    <a:pt x="181" y="362"/>
                  </a:cubicBezTo>
                  <a:cubicBezTo>
                    <a:pt x="181" y="362"/>
                    <a:pt x="181" y="362"/>
                    <a:pt x="181" y="362"/>
                  </a:cubicBezTo>
                  <a:close/>
                  <a:moveTo>
                    <a:pt x="181" y="371"/>
                  </a:moveTo>
                  <a:cubicBezTo>
                    <a:pt x="181" y="376"/>
                    <a:pt x="181" y="376"/>
                    <a:pt x="181" y="376"/>
                  </a:cubicBezTo>
                  <a:cubicBezTo>
                    <a:pt x="181" y="376"/>
                    <a:pt x="181" y="376"/>
                    <a:pt x="181" y="376"/>
                  </a:cubicBezTo>
                  <a:cubicBezTo>
                    <a:pt x="181" y="371"/>
                    <a:pt x="181" y="371"/>
                    <a:pt x="181" y="371"/>
                  </a:cubicBezTo>
                  <a:cubicBezTo>
                    <a:pt x="181" y="371"/>
                    <a:pt x="181" y="371"/>
                    <a:pt x="181" y="371"/>
                  </a:cubicBezTo>
                  <a:close/>
                  <a:moveTo>
                    <a:pt x="181" y="377"/>
                  </a:moveTo>
                  <a:cubicBezTo>
                    <a:pt x="181" y="384"/>
                    <a:pt x="181" y="384"/>
                    <a:pt x="181" y="384"/>
                  </a:cubicBezTo>
                  <a:cubicBezTo>
                    <a:pt x="181" y="385"/>
                    <a:pt x="181" y="385"/>
                    <a:pt x="181" y="385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1" y="377"/>
                    <a:pt x="181" y="377"/>
                  </a:cubicBezTo>
                  <a:close/>
                  <a:moveTo>
                    <a:pt x="181" y="388"/>
                  </a:moveTo>
                  <a:cubicBezTo>
                    <a:pt x="181" y="403"/>
                    <a:pt x="181" y="403"/>
                    <a:pt x="181" y="403"/>
                  </a:cubicBezTo>
                  <a:cubicBezTo>
                    <a:pt x="181" y="403"/>
                    <a:pt x="181" y="403"/>
                    <a:pt x="181" y="403"/>
                  </a:cubicBezTo>
                  <a:cubicBezTo>
                    <a:pt x="181" y="404"/>
                    <a:pt x="181" y="404"/>
                    <a:pt x="181" y="404"/>
                  </a:cubicBezTo>
                  <a:cubicBezTo>
                    <a:pt x="181" y="393"/>
                    <a:pt x="181" y="393"/>
                    <a:pt x="181" y="393"/>
                  </a:cubicBezTo>
                  <a:cubicBezTo>
                    <a:pt x="181" y="391"/>
                    <a:pt x="181" y="391"/>
                    <a:pt x="181" y="391"/>
                  </a:cubicBezTo>
                  <a:cubicBezTo>
                    <a:pt x="181" y="391"/>
                    <a:pt x="181" y="391"/>
                    <a:pt x="181" y="391"/>
                  </a:cubicBezTo>
                  <a:cubicBezTo>
                    <a:pt x="181" y="388"/>
                    <a:pt x="181" y="388"/>
                    <a:pt x="181" y="388"/>
                  </a:cubicBezTo>
                  <a:cubicBezTo>
                    <a:pt x="181" y="388"/>
                    <a:pt x="181" y="388"/>
                    <a:pt x="181" y="388"/>
                  </a:cubicBezTo>
                  <a:close/>
                  <a:moveTo>
                    <a:pt x="181" y="407"/>
                  </a:moveTo>
                  <a:cubicBezTo>
                    <a:pt x="181" y="410"/>
                    <a:pt x="181" y="410"/>
                    <a:pt x="181" y="410"/>
                  </a:cubicBezTo>
                  <a:cubicBezTo>
                    <a:pt x="181" y="410"/>
                    <a:pt x="181" y="410"/>
                    <a:pt x="181" y="410"/>
                  </a:cubicBezTo>
                  <a:cubicBezTo>
                    <a:pt x="181" y="407"/>
                    <a:pt x="181" y="407"/>
                    <a:pt x="181" y="407"/>
                  </a:cubicBezTo>
                  <a:cubicBezTo>
                    <a:pt x="181" y="407"/>
                    <a:pt x="181" y="407"/>
                    <a:pt x="181" y="407"/>
                  </a:cubicBezTo>
                  <a:close/>
                  <a:moveTo>
                    <a:pt x="181" y="411"/>
                  </a:moveTo>
                  <a:cubicBezTo>
                    <a:pt x="181" y="415"/>
                    <a:pt x="181" y="415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1"/>
                    <a:pt x="181" y="411"/>
                    <a:pt x="181" y="411"/>
                  </a:cubicBezTo>
                  <a:cubicBezTo>
                    <a:pt x="181" y="411"/>
                    <a:pt x="181" y="411"/>
                    <a:pt x="181" y="411"/>
                  </a:cubicBezTo>
                  <a:close/>
                  <a:moveTo>
                    <a:pt x="181" y="416"/>
                  </a:move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6"/>
                    <a:pt x="181" y="416"/>
                    <a:pt x="181" y="416"/>
                  </a:cubicBezTo>
                  <a:cubicBezTo>
                    <a:pt x="181" y="416"/>
                    <a:pt x="181" y="416"/>
                    <a:pt x="181" y="416"/>
                  </a:cubicBezTo>
                  <a:close/>
                  <a:moveTo>
                    <a:pt x="181" y="425"/>
                  </a:moveTo>
                  <a:cubicBezTo>
                    <a:pt x="181" y="432"/>
                    <a:pt x="181" y="432"/>
                    <a:pt x="181" y="432"/>
                  </a:cubicBezTo>
                  <a:cubicBezTo>
                    <a:pt x="181" y="432"/>
                    <a:pt x="181" y="432"/>
                    <a:pt x="181" y="432"/>
                  </a:cubicBezTo>
                  <a:cubicBezTo>
                    <a:pt x="181" y="432"/>
                    <a:pt x="181" y="432"/>
                    <a:pt x="181" y="432"/>
                  </a:cubicBezTo>
                  <a:cubicBezTo>
                    <a:pt x="181" y="436"/>
                    <a:pt x="181" y="436"/>
                    <a:pt x="181" y="436"/>
                  </a:cubicBezTo>
                  <a:cubicBezTo>
                    <a:pt x="181" y="436"/>
                    <a:pt x="181" y="436"/>
                    <a:pt x="181" y="436"/>
                  </a:cubicBezTo>
                  <a:cubicBezTo>
                    <a:pt x="181" y="425"/>
                    <a:pt x="181" y="425"/>
                    <a:pt x="181" y="425"/>
                  </a:cubicBezTo>
                  <a:cubicBezTo>
                    <a:pt x="181" y="425"/>
                    <a:pt x="181" y="425"/>
                    <a:pt x="181" y="425"/>
                  </a:cubicBezTo>
                  <a:cubicBezTo>
                    <a:pt x="181" y="425"/>
                    <a:pt x="181" y="425"/>
                    <a:pt x="181" y="425"/>
                  </a:cubicBezTo>
                  <a:close/>
                  <a:moveTo>
                    <a:pt x="181" y="445"/>
                  </a:moveTo>
                  <a:cubicBezTo>
                    <a:pt x="181" y="449"/>
                    <a:pt x="181" y="449"/>
                    <a:pt x="181" y="449"/>
                  </a:cubicBezTo>
                  <a:cubicBezTo>
                    <a:pt x="181" y="449"/>
                    <a:pt x="181" y="449"/>
                    <a:pt x="181" y="449"/>
                  </a:cubicBezTo>
                  <a:cubicBezTo>
                    <a:pt x="181" y="445"/>
                    <a:pt x="181" y="445"/>
                    <a:pt x="181" y="445"/>
                  </a:cubicBezTo>
                  <a:cubicBezTo>
                    <a:pt x="181" y="445"/>
                    <a:pt x="181" y="445"/>
                    <a:pt x="181" y="445"/>
                  </a:cubicBezTo>
                  <a:close/>
                  <a:moveTo>
                    <a:pt x="181" y="450"/>
                  </a:moveTo>
                  <a:cubicBezTo>
                    <a:pt x="181" y="456"/>
                    <a:pt x="181" y="456"/>
                    <a:pt x="181" y="456"/>
                  </a:cubicBezTo>
                  <a:cubicBezTo>
                    <a:pt x="181" y="457"/>
                    <a:pt x="181" y="457"/>
                    <a:pt x="181" y="457"/>
                  </a:cubicBezTo>
                  <a:cubicBezTo>
                    <a:pt x="181" y="451"/>
                    <a:pt x="181" y="451"/>
                    <a:pt x="181" y="451"/>
                  </a:cubicBezTo>
                  <a:cubicBezTo>
                    <a:pt x="181" y="450"/>
                    <a:pt x="181" y="450"/>
                    <a:pt x="181" y="450"/>
                  </a:cubicBezTo>
                  <a:close/>
                  <a:moveTo>
                    <a:pt x="181" y="461"/>
                  </a:moveTo>
                  <a:cubicBezTo>
                    <a:pt x="181" y="467"/>
                    <a:pt x="181" y="467"/>
                    <a:pt x="181" y="467"/>
                  </a:cubicBezTo>
                  <a:cubicBezTo>
                    <a:pt x="181" y="467"/>
                    <a:pt x="181" y="467"/>
                    <a:pt x="181" y="467"/>
                  </a:cubicBezTo>
                  <a:cubicBezTo>
                    <a:pt x="181" y="462"/>
                    <a:pt x="181" y="462"/>
                    <a:pt x="181" y="462"/>
                  </a:cubicBezTo>
                  <a:cubicBezTo>
                    <a:pt x="181" y="461"/>
                    <a:pt x="181" y="461"/>
                    <a:pt x="181" y="461"/>
                  </a:cubicBezTo>
                  <a:close/>
                  <a:moveTo>
                    <a:pt x="181" y="562"/>
                  </a:moveTo>
                  <a:cubicBezTo>
                    <a:pt x="181" y="611"/>
                    <a:pt x="181" y="611"/>
                    <a:pt x="181" y="611"/>
                  </a:cubicBezTo>
                  <a:cubicBezTo>
                    <a:pt x="181" y="611"/>
                    <a:pt x="181" y="611"/>
                    <a:pt x="181" y="611"/>
                  </a:cubicBezTo>
                  <a:cubicBezTo>
                    <a:pt x="181" y="561"/>
                    <a:pt x="181" y="561"/>
                    <a:pt x="181" y="561"/>
                  </a:cubicBezTo>
                  <a:lnTo>
                    <a:pt x="181" y="562"/>
                  </a:lnTo>
                  <a:close/>
                  <a:moveTo>
                    <a:pt x="181" y="344"/>
                  </a:moveTo>
                  <a:cubicBezTo>
                    <a:pt x="181" y="353"/>
                    <a:pt x="181" y="353"/>
                    <a:pt x="181" y="353"/>
                  </a:cubicBezTo>
                  <a:cubicBezTo>
                    <a:pt x="181" y="353"/>
                    <a:pt x="181" y="353"/>
                    <a:pt x="181" y="353"/>
                  </a:cubicBezTo>
                  <a:cubicBezTo>
                    <a:pt x="181" y="353"/>
                    <a:pt x="181" y="353"/>
                    <a:pt x="181" y="353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81" y="362"/>
                    <a:pt x="181" y="362"/>
                    <a:pt x="181" y="362"/>
                  </a:cubicBezTo>
                  <a:cubicBezTo>
                    <a:pt x="181" y="362"/>
                    <a:pt x="181" y="362"/>
                    <a:pt x="181" y="362"/>
                  </a:cubicBezTo>
                  <a:cubicBezTo>
                    <a:pt x="181" y="370"/>
                    <a:pt x="181" y="370"/>
                    <a:pt x="181" y="370"/>
                  </a:cubicBezTo>
                  <a:cubicBezTo>
                    <a:pt x="180" y="370"/>
                    <a:pt x="180" y="370"/>
                    <a:pt x="180" y="370"/>
                  </a:cubicBezTo>
                  <a:cubicBezTo>
                    <a:pt x="181" y="371"/>
                    <a:pt x="181" y="371"/>
                    <a:pt x="181" y="371"/>
                  </a:cubicBezTo>
                  <a:cubicBezTo>
                    <a:pt x="181" y="376"/>
                    <a:pt x="181" y="376"/>
                    <a:pt x="181" y="376"/>
                  </a:cubicBezTo>
                  <a:cubicBezTo>
                    <a:pt x="179" y="374"/>
                    <a:pt x="179" y="374"/>
                    <a:pt x="179" y="374"/>
                  </a:cubicBezTo>
                  <a:cubicBezTo>
                    <a:pt x="179" y="345"/>
                    <a:pt x="179" y="345"/>
                    <a:pt x="179" y="345"/>
                  </a:cubicBezTo>
                  <a:cubicBezTo>
                    <a:pt x="179" y="345"/>
                    <a:pt x="179" y="345"/>
                    <a:pt x="179" y="345"/>
                  </a:cubicBezTo>
                  <a:cubicBezTo>
                    <a:pt x="179" y="345"/>
                    <a:pt x="179" y="345"/>
                    <a:pt x="179" y="345"/>
                  </a:cubicBezTo>
                  <a:cubicBezTo>
                    <a:pt x="179" y="345"/>
                    <a:pt x="179" y="345"/>
                    <a:pt x="179" y="345"/>
                  </a:cubicBezTo>
                  <a:cubicBezTo>
                    <a:pt x="180" y="344"/>
                    <a:pt x="180" y="344"/>
                    <a:pt x="181" y="344"/>
                  </a:cubicBezTo>
                  <a:close/>
                  <a:moveTo>
                    <a:pt x="181" y="377"/>
                  </a:moveTo>
                  <a:cubicBezTo>
                    <a:pt x="181" y="385"/>
                    <a:pt x="181" y="385"/>
                    <a:pt x="181" y="385"/>
                  </a:cubicBezTo>
                  <a:cubicBezTo>
                    <a:pt x="179" y="386"/>
                    <a:pt x="179" y="386"/>
                    <a:pt x="179" y="386"/>
                  </a:cubicBezTo>
                  <a:cubicBezTo>
                    <a:pt x="179" y="382"/>
                    <a:pt x="179" y="382"/>
                    <a:pt x="179" y="382"/>
                  </a:cubicBezTo>
                  <a:cubicBezTo>
                    <a:pt x="181" y="380"/>
                    <a:pt x="181" y="380"/>
                    <a:pt x="181" y="380"/>
                  </a:cubicBezTo>
                  <a:cubicBezTo>
                    <a:pt x="179" y="381"/>
                    <a:pt x="179" y="381"/>
                    <a:pt x="179" y="381"/>
                  </a:cubicBezTo>
                  <a:cubicBezTo>
                    <a:pt x="179" y="377"/>
                    <a:pt x="179" y="377"/>
                    <a:pt x="179" y="377"/>
                  </a:cubicBezTo>
                  <a:cubicBezTo>
                    <a:pt x="181" y="377"/>
                    <a:pt x="181" y="377"/>
                    <a:pt x="181" y="377"/>
                  </a:cubicBezTo>
                  <a:close/>
                  <a:moveTo>
                    <a:pt x="181" y="388"/>
                  </a:moveTo>
                  <a:cubicBezTo>
                    <a:pt x="181" y="391"/>
                    <a:pt x="181" y="391"/>
                    <a:pt x="181" y="391"/>
                  </a:cubicBezTo>
                  <a:cubicBezTo>
                    <a:pt x="179" y="392"/>
                    <a:pt x="179" y="392"/>
                    <a:pt x="179" y="392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81" y="388"/>
                    <a:pt x="181" y="388"/>
                    <a:pt x="181" y="388"/>
                  </a:cubicBezTo>
                  <a:close/>
                  <a:moveTo>
                    <a:pt x="181" y="393"/>
                  </a:moveTo>
                  <a:cubicBezTo>
                    <a:pt x="181" y="404"/>
                    <a:pt x="181" y="404"/>
                    <a:pt x="181" y="404"/>
                  </a:cubicBezTo>
                  <a:cubicBezTo>
                    <a:pt x="179" y="407"/>
                    <a:pt x="179" y="407"/>
                    <a:pt x="179" y="407"/>
                  </a:cubicBezTo>
                  <a:cubicBezTo>
                    <a:pt x="179" y="396"/>
                    <a:pt x="179" y="396"/>
                    <a:pt x="179" y="396"/>
                  </a:cubicBezTo>
                  <a:cubicBezTo>
                    <a:pt x="180" y="397"/>
                    <a:pt x="180" y="397"/>
                    <a:pt x="180" y="397"/>
                  </a:cubicBezTo>
                  <a:cubicBezTo>
                    <a:pt x="181" y="393"/>
                    <a:pt x="181" y="393"/>
                    <a:pt x="181" y="393"/>
                  </a:cubicBezTo>
                  <a:close/>
                  <a:moveTo>
                    <a:pt x="181" y="407"/>
                  </a:moveTo>
                  <a:cubicBezTo>
                    <a:pt x="181" y="410"/>
                    <a:pt x="181" y="410"/>
                    <a:pt x="181" y="410"/>
                  </a:cubicBezTo>
                  <a:cubicBezTo>
                    <a:pt x="179" y="410"/>
                    <a:pt x="179" y="410"/>
                    <a:pt x="179" y="410"/>
                  </a:cubicBezTo>
                  <a:cubicBezTo>
                    <a:pt x="179" y="407"/>
                    <a:pt x="179" y="407"/>
                    <a:pt x="179" y="407"/>
                  </a:cubicBezTo>
                  <a:cubicBezTo>
                    <a:pt x="181" y="407"/>
                    <a:pt x="181" y="407"/>
                    <a:pt x="181" y="407"/>
                  </a:cubicBezTo>
                  <a:close/>
                  <a:moveTo>
                    <a:pt x="181" y="411"/>
                  </a:moveTo>
                  <a:cubicBezTo>
                    <a:pt x="181" y="415"/>
                    <a:pt x="181" y="415"/>
                    <a:pt x="181" y="415"/>
                  </a:cubicBezTo>
                  <a:cubicBezTo>
                    <a:pt x="179" y="416"/>
                    <a:pt x="179" y="416"/>
                    <a:pt x="179" y="416"/>
                  </a:cubicBezTo>
                  <a:cubicBezTo>
                    <a:pt x="179" y="412"/>
                    <a:pt x="179" y="412"/>
                    <a:pt x="179" y="412"/>
                  </a:cubicBezTo>
                  <a:cubicBezTo>
                    <a:pt x="181" y="411"/>
                    <a:pt x="181" y="411"/>
                    <a:pt x="181" y="411"/>
                  </a:cubicBezTo>
                  <a:close/>
                  <a:moveTo>
                    <a:pt x="181" y="416"/>
                  </a:moveTo>
                  <a:cubicBezTo>
                    <a:pt x="181" y="419"/>
                    <a:pt x="181" y="419"/>
                    <a:pt x="181" y="419"/>
                  </a:cubicBezTo>
                  <a:cubicBezTo>
                    <a:pt x="179" y="419"/>
                    <a:pt x="179" y="419"/>
                    <a:pt x="179" y="419"/>
                  </a:cubicBezTo>
                  <a:cubicBezTo>
                    <a:pt x="179" y="416"/>
                    <a:pt x="179" y="416"/>
                    <a:pt x="179" y="416"/>
                  </a:cubicBezTo>
                  <a:cubicBezTo>
                    <a:pt x="181" y="416"/>
                    <a:pt x="181" y="416"/>
                    <a:pt x="181" y="416"/>
                  </a:cubicBezTo>
                  <a:close/>
                  <a:moveTo>
                    <a:pt x="181" y="425"/>
                  </a:moveTo>
                  <a:cubicBezTo>
                    <a:pt x="181" y="436"/>
                    <a:pt x="181" y="436"/>
                    <a:pt x="181" y="436"/>
                  </a:cubicBezTo>
                  <a:cubicBezTo>
                    <a:pt x="180" y="435"/>
                    <a:pt x="180" y="435"/>
                    <a:pt x="180" y="435"/>
                  </a:cubicBezTo>
                  <a:cubicBezTo>
                    <a:pt x="179" y="436"/>
                    <a:pt x="179" y="436"/>
                    <a:pt x="179" y="436"/>
                  </a:cubicBezTo>
                  <a:cubicBezTo>
                    <a:pt x="179" y="429"/>
                    <a:pt x="179" y="429"/>
                    <a:pt x="179" y="429"/>
                  </a:cubicBezTo>
                  <a:cubicBezTo>
                    <a:pt x="180" y="428"/>
                    <a:pt x="180" y="428"/>
                    <a:pt x="180" y="428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1" y="425"/>
                    <a:pt x="181" y="425"/>
                    <a:pt x="181" y="425"/>
                  </a:cubicBezTo>
                  <a:close/>
                  <a:moveTo>
                    <a:pt x="181" y="445"/>
                  </a:moveTo>
                  <a:cubicBezTo>
                    <a:pt x="181" y="449"/>
                    <a:pt x="181" y="449"/>
                    <a:pt x="181" y="449"/>
                  </a:cubicBezTo>
                  <a:cubicBezTo>
                    <a:pt x="180" y="448"/>
                    <a:pt x="180" y="448"/>
                    <a:pt x="179" y="447"/>
                  </a:cubicBezTo>
                  <a:cubicBezTo>
                    <a:pt x="179" y="444"/>
                    <a:pt x="179" y="444"/>
                    <a:pt x="179" y="444"/>
                  </a:cubicBezTo>
                  <a:cubicBezTo>
                    <a:pt x="180" y="444"/>
                    <a:pt x="180" y="444"/>
                    <a:pt x="181" y="445"/>
                  </a:cubicBezTo>
                  <a:close/>
                  <a:moveTo>
                    <a:pt x="181" y="451"/>
                  </a:moveTo>
                  <a:cubicBezTo>
                    <a:pt x="181" y="457"/>
                    <a:pt x="181" y="457"/>
                    <a:pt x="181" y="457"/>
                  </a:cubicBezTo>
                  <a:cubicBezTo>
                    <a:pt x="179" y="460"/>
                    <a:pt x="179" y="460"/>
                    <a:pt x="179" y="460"/>
                  </a:cubicBezTo>
                  <a:cubicBezTo>
                    <a:pt x="179" y="453"/>
                    <a:pt x="179" y="453"/>
                    <a:pt x="179" y="453"/>
                  </a:cubicBezTo>
                  <a:cubicBezTo>
                    <a:pt x="181" y="451"/>
                    <a:pt x="181" y="451"/>
                    <a:pt x="181" y="451"/>
                  </a:cubicBezTo>
                  <a:close/>
                  <a:moveTo>
                    <a:pt x="181" y="462"/>
                  </a:moveTo>
                  <a:cubicBezTo>
                    <a:pt x="181" y="467"/>
                    <a:pt x="181" y="467"/>
                    <a:pt x="181" y="467"/>
                  </a:cubicBezTo>
                  <a:cubicBezTo>
                    <a:pt x="180" y="466"/>
                    <a:pt x="180" y="466"/>
                    <a:pt x="179" y="465"/>
                  </a:cubicBezTo>
                  <a:cubicBezTo>
                    <a:pt x="179" y="461"/>
                    <a:pt x="179" y="461"/>
                    <a:pt x="179" y="461"/>
                  </a:cubicBezTo>
                  <a:cubicBezTo>
                    <a:pt x="180" y="461"/>
                    <a:pt x="180" y="462"/>
                    <a:pt x="181" y="462"/>
                  </a:cubicBezTo>
                  <a:cubicBezTo>
                    <a:pt x="181" y="462"/>
                    <a:pt x="181" y="462"/>
                    <a:pt x="181" y="462"/>
                  </a:cubicBezTo>
                  <a:close/>
                  <a:moveTo>
                    <a:pt x="181" y="561"/>
                  </a:moveTo>
                  <a:cubicBezTo>
                    <a:pt x="181" y="611"/>
                    <a:pt x="181" y="611"/>
                    <a:pt x="181" y="611"/>
                  </a:cubicBezTo>
                  <a:cubicBezTo>
                    <a:pt x="179" y="609"/>
                    <a:pt x="179" y="609"/>
                    <a:pt x="179" y="609"/>
                  </a:cubicBezTo>
                  <a:cubicBezTo>
                    <a:pt x="179" y="559"/>
                    <a:pt x="179" y="559"/>
                    <a:pt x="179" y="559"/>
                  </a:cubicBezTo>
                  <a:lnTo>
                    <a:pt x="181" y="561"/>
                  </a:lnTo>
                  <a:close/>
                  <a:moveTo>
                    <a:pt x="179" y="345"/>
                  </a:moveTo>
                  <a:cubicBezTo>
                    <a:pt x="179" y="374"/>
                    <a:pt x="179" y="374"/>
                    <a:pt x="179" y="374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7" y="376"/>
                    <a:pt x="177" y="376"/>
                    <a:pt x="177" y="376"/>
                  </a:cubicBezTo>
                  <a:cubicBezTo>
                    <a:pt x="177" y="354"/>
                    <a:pt x="177" y="354"/>
                    <a:pt x="177" y="354"/>
                  </a:cubicBezTo>
                  <a:cubicBezTo>
                    <a:pt x="177" y="354"/>
                    <a:pt x="177" y="354"/>
                    <a:pt x="177" y="354"/>
                  </a:cubicBezTo>
                  <a:cubicBezTo>
                    <a:pt x="178" y="351"/>
                    <a:pt x="178" y="351"/>
                    <a:pt x="178" y="351"/>
                  </a:cubicBezTo>
                  <a:cubicBezTo>
                    <a:pt x="177" y="352"/>
                    <a:pt x="177" y="352"/>
                    <a:pt x="177" y="352"/>
                  </a:cubicBezTo>
                  <a:cubicBezTo>
                    <a:pt x="177" y="347"/>
                    <a:pt x="177" y="347"/>
                    <a:pt x="177" y="347"/>
                  </a:cubicBezTo>
                  <a:cubicBezTo>
                    <a:pt x="179" y="345"/>
                    <a:pt x="179" y="345"/>
                    <a:pt x="179" y="345"/>
                  </a:cubicBezTo>
                  <a:close/>
                  <a:moveTo>
                    <a:pt x="179" y="377"/>
                  </a:moveTo>
                  <a:cubicBezTo>
                    <a:pt x="179" y="381"/>
                    <a:pt x="179" y="381"/>
                    <a:pt x="179" y="381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77" y="378"/>
                    <a:pt x="177" y="378"/>
                    <a:pt x="177" y="378"/>
                  </a:cubicBezTo>
                  <a:cubicBezTo>
                    <a:pt x="179" y="377"/>
                    <a:pt x="179" y="377"/>
                    <a:pt x="179" y="377"/>
                  </a:cubicBezTo>
                  <a:close/>
                  <a:moveTo>
                    <a:pt x="179" y="382"/>
                  </a:moveTo>
                  <a:cubicBezTo>
                    <a:pt x="179" y="386"/>
                    <a:pt x="179" y="386"/>
                    <a:pt x="179" y="386"/>
                  </a:cubicBezTo>
                  <a:cubicBezTo>
                    <a:pt x="177" y="389"/>
                    <a:pt x="177" y="389"/>
                    <a:pt x="177" y="389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92"/>
                    <a:pt x="179" y="392"/>
                    <a:pt x="179" y="392"/>
                  </a:cubicBezTo>
                  <a:cubicBezTo>
                    <a:pt x="177" y="392"/>
                    <a:pt x="177" y="392"/>
                    <a:pt x="177" y="392"/>
                  </a:cubicBezTo>
                  <a:cubicBezTo>
                    <a:pt x="177" y="384"/>
                    <a:pt x="177" y="384"/>
                    <a:pt x="177" y="384"/>
                  </a:cubicBezTo>
                  <a:cubicBezTo>
                    <a:pt x="179" y="382"/>
                    <a:pt x="179" y="382"/>
                    <a:pt x="179" y="382"/>
                  </a:cubicBezTo>
                  <a:close/>
                  <a:moveTo>
                    <a:pt x="179" y="396"/>
                  </a:moveTo>
                  <a:cubicBezTo>
                    <a:pt x="179" y="407"/>
                    <a:pt x="179" y="407"/>
                    <a:pt x="179" y="407"/>
                  </a:cubicBezTo>
                  <a:cubicBezTo>
                    <a:pt x="179" y="407"/>
                    <a:pt x="179" y="407"/>
                    <a:pt x="179" y="407"/>
                  </a:cubicBezTo>
                  <a:cubicBezTo>
                    <a:pt x="179" y="407"/>
                    <a:pt x="179" y="407"/>
                    <a:pt x="179" y="407"/>
                  </a:cubicBezTo>
                  <a:cubicBezTo>
                    <a:pt x="179" y="410"/>
                    <a:pt x="179" y="410"/>
                    <a:pt x="179" y="410"/>
                  </a:cubicBezTo>
                  <a:cubicBezTo>
                    <a:pt x="177" y="410"/>
                    <a:pt x="177" y="410"/>
                    <a:pt x="177" y="410"/>
                  </a:cubicBezTo>
                  <a:cubicBezTo>
                    <a:pt x="177" y="411"/>
                    <a:pt x="177" y="411"/>
                    <a:pt x="177" y="411"/>
                  </a:cubicBezTo>
                  <a:cubicBezTo>
                    <a:pt x="177" y="404"/>
                    <a:pt x="177" y="404"/>
                    <a:pt x="177" y="404"/>
                  </a:cubicBezTo>
                  <a:cubicBezTo>
                    <a:pt x="177" y="403"/>
                    <a:pt x="177" y="403"/>
                    <a:pt x="177" y="403"/>
                  </a:cubicBezTo>
                  <a:cubicBezTo>
                    <a:pt x="177" y="403"/>
                    <a:pt x="177" y="403"/>
                    <a:pt x="177" y="403"/>
                  </a:cubicBezTo>
                  <a:cubicBezTo>
                    <a:pt x="177" y="398"/>
                    <a:pt x="177" y="398"/>
                    <a:pt x="177" y="398"/>
                  </a:cubicBezTo>
                  <a:cubicBezTo>
                    <a:pt x="177" y="398"/>
                    <a:pt x="177" y="398"/>
                    <a:pt x="177" y="398"/>
                  </a:cubicBezTo>
                  <a:cubicBezTo>
                    <a:pt x="177" y="398"/>
                    <a:pt x="177" y="398"/>
                    <a:pt x="177" y="398"/>
                  </a:cubicBezTo>
                  <a:cubicBezTo>
                    <a:pt x="177" y="393"/>
                    <a:pt x="177" y="393"/>
                    <a:pt x="177" y="393"/>
                  </a:cubicBezTo>
                  <a:cubicBezTo>
                    <a:pt x="179" y="396"/>
                    <a:pt x="179" y="396"/>
                    <a:pt x="179" y="396"/>
                  </a:cubicBezTo>
                  <a:close/>
                  <a:moveTo>
                    <a:pt x="179" y="412"/>
                  </a:moveTo>
                  <a:cubicBezTo>
                    <a:pt x="179" y="416"/>
                    <a:pt x="179" y="416"/>
                    <a:pt x="179" y="416"/>
                  </a:cubicBezTo>
                  <a:cubicBezTo>
                    <a:pt x="178" y="416"/>
                    <a:pt x="178" y="416"/>
                    <a:pt x="178" y="416"/>
                  </a:cubicBezTo>
                  <a:cubicBezTo>
                    <a:pt x="179" y="416"/>
                    <a:pt x="179" y="416"/>
                    <a:pt x="179" y="416"/>
                  </a:cubicBezTo>
                  <a:cubicBezTo>
                    <a:pt x="179" y="419"/>
                    <a:pt x="179" y="419"/>
                    <a:pt x="179" y="419"/>
                  </a:cubicBezTo>
                  <a:cubicBezTo>
                    <a:pt x="177" y="419"/>
                    <a:pt x="177" y="419"/>
                    <a:pt x="177" y="419"/>
                  </a:cubicBezTo>
                  <a:cubicBezTo>
                    <a:pt x="177" y="413"/>
                    <a:pt x="177" y="413"/>
                    <a:pt x="177" y="413"/>
                  </a:cubicBezTo>
                  <a:cubicBezTo>
                    <a:pt x="179" y="412"/>
                    <a:pt x="179" y="412"/>
                    <a:pt x="179" y="412"/>
                  </a:cubicBezTo>
                  <a:close/>
                  <a:moveTo>
                    <a:pt x="179" y="423"/>
                  </a:moveTo>
                  <a:cubicBezTo>
                    <a:pt x="179" y="428"/>
                    <a:pt x="179" y="428"/>
                    <a:pt x="179" y="428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21"/>
                    <a:pt x="177" y="421"/>
                    <a:pt x="177" y="421"/>
                  </a:cubicBezTo>
                  <a:cubicBezTo>
                    <a:pt x="179" y="423"/>
                    <a:pt x="179" y="423"/>
                    <a:pt x="179" y="423"/>
                  </a:cubicBezTo>
                  <a:close/>
                  <a:moveTo>
                    <a:pt x="179" y="429"/>
                  </a:moveTo>
                  <a:cubicBezTo>
                    <a:pt x="179" y="436"/>
                    <a:pt x="179" y="436"/>
                    <a:pt x="179" y="436"/>
                  </a:cubicBezTo>
                  <a:cubicBezTo>
                    <a:pt x="177" y="441"/>
                    <a:pt x="177" y="441"/>
                    <a:pt x="177" y="441"/>
                  </a:cubicBezTo>
                  <a:cubicBezTo>
                    <a:pt x="177" y="434"/>
                    <a:pt x="177" y="434"/>
                    <a:pt x="177" y="434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7" y="430"/>
                    <a:pt x="177" y="430"/>
                    <a:pt x="177" y="430"/>
                  </a:cubicBezTo>
                  <a:cubicBezTo>
                    <a:pt x="177" y="430"/>
                    <a:pt x="178" y="430"/>
                    <a:pt x="178" y="431"/>
                  </a:cubicBezTo>
                  <a:cubicBezTo>
                    <a:pt x="179" y="429"/>
                    <a:pt x="179" y="429"/>
                    <a:pt x="179" y="429"/>
                  </a:cubicBezTo>
                  <a:close/>
                  <a:moveTo>
                    <a:pt x="179" y="444"/>
                  </a:moveTo>
                  <a:cubicBezTo>
                    <a:pt x="179" y="447"/>
                    <a:pt x="179" y="447"/>
                    <a:pt x="179" y="447"/>
                  </a:cubicBezTo>
                  <a:cubicBezTo>
                    <a:pt x="179" y="447"/>
                    <a:pt x="179" y="447"/>
                    <a:pt x="179" y="447"/>
                  </a:cubicBezTo>
                  <a:cubicBezTo>
                    <a:pt x="177" y="451"/>
                    <a:pt x="177" y="451"/>
                    <a:pt x="177" y="451"/>
                  </a:cubicBezTo>
                  <a:cubicBezTo>
                    <a:pt x="177" y="442"/>
                    <a:pt x="177" y="442"/>
                    <a:pt x="177" y="442"/>
                  </a:cubicBezTo>
                  <a:cubicBezTo>
                    <a:pt x="178" y="443"/>
                    <a:pt x="178" y="443"/>
                    <a:pt x="179" y="444"/>
                  </a:cubicBezTo>
                  <a:close/>
                  <a:moveTo>
                    <a:pt x="179" y="453"/>
                  </a:moveTo>
                  <a:cubicBezTo>
                    <a:pt x="179" y="460"/>
                    <a:pt x="179" y="460"/>
                    <a:pt x="179" y="460"/>
                  </a:cubicBezTo>
                  <a:cubicBezTo>
                    <a:pt x="179" y="460"/>
                    <a:pt x="179" y="460"/>
                    <a:pt x="179" y="460"/>
                  </a:cubicBezTo>
                  <a:cubicBezTo>
                    <a:pt x="179" y="461"/>
                    <a:pt x="179" y="461"/>
                    <a:pt x="179" y="461"/>
                  </a:cubicBezTo>
                  <a:cubicBezTo>
                    <a:pt x="179" y="465"/>
                    <a:pt x="179" y="465"/>
                    <a:pt x="179" y="465"/>
                  </a:cubicBezTo>
                  <a:cubicBezTo>
                    <a:pt x="178" y="464"/>
                    <a:pt x="178" y="464"/>
                    <a:pt x="177" y="463"/>
                  </a:cubicBezTo>
                  <a:cubicBezTo>
                    <a:pt x="177" y="457"/>
                    <a:pt x="177" y="457"/>
                    <a:pt x="177" y="457"/>
                  </a:cubicBezTo>
                  <a:cubicBezTo>
                    <a:pt x="179" y="453"/>
                    <a:pt x="179" y="453"/>
                    <a:pt x="179" y="453"/>
                  </a:cubicBezTo>
                  <a:close/>
                  <a:moveTo>
                    <a:pt x="179" y="559"/>
                  </a:moveTo>
                  <a:cubicBezTo>
                    <a:pt x="179" y="609"/>
                    <a:pt x="179" y="609"/>
                    <a:pt x="179" y="609"/>
                  </a:cubicBezTo>
                  <a:cubicBezTo>
                    <a:pt x="177" y="606"/>
                    <a:pt x="177" y="606"/>
                    <a:pt x="177" y="606"/>
                  </a:cubicBezTo>
                  <a:cubicBezTo>
                    <a:pt x="177" y="557"/>
                    <a:pt x="177" y="557"/>
                    <a:pt x="177" y="557"/>
                  </a:cubicBezTo>
                  <a:lnTo>
                    <a:pt x="179" y="559"/>
                  </a:lnTo>
                  <a:close/>
                  <a:moveTo>
                    <a:pt x="177" y="347"/>
                  </a:moveTo>
                  <a:cubicBezTo>
                    <a:pt x="177" y="352"/>
                    <a:pt x="177" y="352"/>
                    <a:pt x="177" y="352"/>
                  </a:cubicBezTo>
                  <a:cubicBezTo>
                    <a:pt x="176" y="353"/>
                    <a:pt x="176" y="353"/>
                    <a:pt x="176" y="353"/>
                  </a:cubicBezTo>
                  <a:cubicBezTo>
                    <a:pt x="176" y="349"/>
                    <a:pt x="176" y="349"/>
                    <a:pt x="176" y="349"/>
                  </a:cubicBezTo>
                  <a:cubicBezTo>
                    <a:pt x="177" y="347"/>
                    <a:pt x="177" y="347"/>
                    <a:pt x="177" y="347"/>
                  </a:cubicBezTo>
                  <a:close/>
                  <a:moveTo>
                    <a:pt x="177" y="354"/>
                  </a:moveTo>
                  <a:cubicBezTo>
                    <a:pt x="177" y="376"/>
                    <a:pt x="177" y="376"/>
                    <a:pt x="177" y="376"/>
                  </a:cubicBezTo>
                  <a:cubicBezTo>
                    <a:pt x="176" y="378"/>
                    <a:pt x="176" y="378"/>
                    <a:pt x="176" y="378"/>
                  </a:cubicBezTo>
                  <a:cubicBezTo>
                    <a:pt x="177" y="378"/>
                    <a:pt x="177" y="378"/>
                    <a:pt x="177" y="378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76" y="381"/>
                    <a:pt x="176" y="381"/>
                    <a:pt x="176" y="381"/>
                  </a:cubicBezTo>
                  <a:cubicBezTo>
                    <a:pt x="176" y="382"/>
                    <a:pt x="176" y="382"/>
                    <a:pt x="176" y="382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76" y="361"/>
                    <a:pt x="176" y="361"/>
                    <a:pt x="176" y="361"/>
                  </a:cubicBezTo>
                  <a:cubicBezTo>
                    <a:pt x="177" y="359"/>
                    <a:pt x="177" y="359"/>
                    <a:pt x="177" y="35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76" y="355"/>
                    <a:pt x="176" y="355"/>
                    <a:pt x="176" y="355"/>
                  </a:cubicBezTo>
                  <a:cubicBezTo>
                    <a:pt x="177" y="354"/>
                    <a:pt x="177" y="354"/>
                    <a:pt x="177" y="354"/>
                  </a:cubicBezTo>
                  <a:close/>
                  <a:moveTo>
                    <a:pt x="177" y="384"/>
                  </a:moveTo>
                  <a:cubicBezTo>
                    <a:pt x="177" y="392"/>
                    <a:pt x="177" y="392"/>
                    <a:pt x="177" y="392"/>
                  </a:cubicBezTo>
                  <a:cubicBezTo>
                    <a:pt x="176" y="392"/>
                    <a:pt x="176" y="392"/>
                    <a:pt x="176" y="392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7" y="384"/>
                    <a:pt x="177" y="384"/>
                    <a:pt x="177" y="384"/>
                  </a:cubicBezTo>
                  <a:close/>
                  <a:moveTo>
                    <a:pt x="177" y="393"/>
                  </a:moveTo>
                  <a:cubicBezTo>
                    <a:pt x="177" y="398"/>
                    <a:pt x="177" y="398"/>
                    <a:pt x="177" y="398"/>
                  </a:cubicBezTo>
                  <a:cubicBezTo>
                    <a:pt x="176" y="397"/>
                    <a:pt x="176" y="397"/>
                    <a:pt x="176" y="397"/>
                  </a:cubicBezTo>
                  <a:cubicBezTo>
                    <a:pt x="176" y="392"/>
                    <a:pt x="176" y="392"/>
                    <a:pt x="176" y="392"/>
                  </a:cubicBezTo>
                  <a:cubicBezTo>
                    <a:pt x="177" y="393"/>
                    <a:pt x="177" y="393"/>
                    <a:pt x="177" y="393"/>
                  </a:cubicBezTo>
                  <a:close/>
                  <a:moveTo>
                    <a:pt x="177" y="398"/>
                  </a:moveTo>
                  <a:cubicBezTo>
                    <a:pt x="176" y="398"/>
                    <a:pt x="176" y="398"/>
                    <a:pt x="176" y="398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77" y="403"/>
                    <a:pt x="177" y="403"/>
                    <a:pt x="177" y="403"/>
                  </a:cubicBezTo>
                  <a:cubicBezTo>
                    <a:pt x="177" y="398"/>
                    <a:pt x="177" y="398"/>
                    <a:pt x="177" y="398"/>
                  </a:cubicBezTo>
                  <a:close/>
                  <a:moveTo>
                    <a:pt x="177" y="404"/>
                  </a:moveTo>
                  <a:cubicBezTo>
                    <a:pt x="177" y="411"/>
                    <a:pt x="177" y="411"/>
                    <a:pt x="177" y="411"/>
                  </a:cubicBezTo>
                  <a:cubicBezTo>
                    <a:pt x="176" y="413"/>
                    <a:pt x="176" y="413"/>
                    <a:pt x="176" y="413"/>
                  </a:cubicBezTo>
                  <a:cubicBezTo>
                    <a:pt x="176" y="406"/>
                    <a:pt x="176" y="406"/>
                    <a:pt x="176" y="406"/>
                  </a:cubicBezTo>
                  <a:cubicBezTo>
                    <a:pt x="177" y="404"/>
                    <a:pt x="177" y="404"/>
                    <a:pt x="177" y="404"/>
                  </a:cubicBezTo>
                  <a:close/>
                  <a:moveTo>
                    <a:pt x="177" y="413"/>
                  </a:moveTo>
                  <a:cubicBezTo>
                    <a:pt x="177" y="419"/>
                    <a:pt x="177" y="419"/>
                    <a:pt x="177" y="419"/>
                  </a:cubicBezTo>
                  <a:cubicBezTo>
                    <a:pt x="176" y="419"/>
                    <a:pt x="176" y="419"/>
                    <a:pt x="176" y="419"/>
                  </a:cubicBezTo>
                  <a:cubicBezTo>
                    <a:pt x="176" y="414"/>
                    <a:pt x="176" y="414"/>
                    <a:pt x="176" y="414"/>
                  </a:cubicBezTo>
                  <a:cubicBezTo>
                    <a:pt x="177" y="413"/>
                    <a:pt x="177" y="413"/>
                    <a:pt x="177" y="413"/>
                  </a:cubicBezTo>
                  <a:close/>
                  <a:moveTo>
                    <a:pt x="177" y="421"/>
                  </a:moveTo>
                  <a:cubicBezTo>
                    <a:pt x="177" y="425"/>
                    <a:pt x="177" y="425"/>
                    <a:pt x="177" y="425"/>
                  </a:cubicBezTo>
                  <a:cubicBezTo>
                    <a:pt x="176" y="424"/>
                    <a:pt x="176" y="424"/>
                    <a:pt x="176" y="424"/>
                  </a:cubicBezTo>
                  <a:cubicBezTo>
                    <a:pt x="176" y="419"/>
                    <a:pt x="176" y="419"/>
                    <a:pt x="176" y="419"/>
                  </a:cubicBezTo>
                  <a:cubicBezTo>
                    <a:pt x="177" y="421"/>
                    <a:pt x="177" y="421"/>
                    <a:pt x="177" y="421"/>
                  </a:cubicBezTo>
                  <a:close/>
                  <a:moveTo>
                    <a:pt x="177" y="430"/>
                  </a:moveTo>
                  <a:cubicBezTo>
                    <a:pt x="177" y="433"/>
                    <a:pt x="177" y="433"/>
                    <a:pt x="177" y="433"/>
                  </a:cubicBezTo>
                  <a:cubicBezTo>
                    <a:pt x="176" y="433"/>
                    <a:pt x="176" y="433"/>
                    <a:pt x="176" y="433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7" y="430"/>
                    <a:pt x="177" y="430"/>
                    <a:pt x="177" y="430"/>
                  </a:cubicBezTo>
                  <a:close/>
                  <a:moveTo>
                    <a:pt x="177" y="434"/>
                  </a:moveTo>
                  <a:cubicBezTo>
                    <a:pt x="177" y="441"/>
                    <a:pt x="177" y="441"/>
                    <a:pt x="177" y="441"/>
                  </a:cubicBezTo>
                  <a:cubicBezTo>
                    <a:pt x="176" y="442"/>
                    <a:pt x="176" y="442"/>
                    <a:pt x="176" y="442"/>
                  </a:cubicBezTo>
                  <a:cubicBezTo>
                    <a:pt x="177" y="442"/>
                    <a:pt x="177" y="442"/>
                    <a:pt x="177" y="442"/>
                  </a:cubicBezTo>
                  <a:cubicBezTo>
                    <a:pt x="177" y="451"/>
                    <a:pt x="177" y="451"/>
                    <a:pt x="177" y="451"/>
                  </a:cubicBezTo>
                  <a:cubicBezTo>
                    <a:pt x="176" y="453"/>
                    <a:pt x="176" y="453"/>
                    <a:pt x="176" y="453"/>
                  </a:cubicBezTo>
                  <a:cubicBezTo>
                    <a:pt x="176" y="446"/>
                    <a:pt x="176" y="446"/>
                    <a:pt x="176" y="446"/>
                  </a:cubicBezTo>
                  <a:cubicBezTo>
                    <a:pt x="176" y="445"/>
                    <a:pt x="176" y="445"/>
                    <a:pt x="176" y="445"/>
                  </a:cubicBezTo>
                  <a:cubicBezTo>
                    <a:pt x="176" y="445"/>
                    <a:pt x="176" y="445"/>
                    <a:pt x="176" y="445"/>
                  </a:cubicBezTo>
                  <a:cubicBezTo>
                    <a:pt x="176" y="436"/>
                    <a:pt x="176" y="436"/>
                    <a:pt x="176" y="436"/>
                  </a:cubicBezTo>
                  <a:cubicBezTo>
                    <a:pt x="177" y="434"/>
                    <a:pt x="177" y="434"/>
                    <a:pt x="177" y="434"/>
                  </a:cubicBezTo>
                  <a:close/>
                  <a:moveTo>
                    <a:pt x="177" y="457"/>
                  </a:moveTo>
                  <a:cubicBezTo>
                    <a:pt x="177" y="463"/>
                    <a:pt x="177" y="463"/>
                    <a:pt x="177" y="463"/>
                  </a:cubicBezTo>
                  <a:cubicBezTo>
                    <a:pt x="176" y="463"/>
                    <a:pt x="176" y="463"/>
                    <a:pt x="176" y="462"/>
                  </a:cubicBezTo>
                  <a:cubicBezTo>
                    <a:pt x="176" y="458"/>
                    <a:pt x="176" y="458"/>
                    <a:pt x="176" y="458"/>
                  </a:cubicBezTo>
                  <a:cubicBezTo>
                    <a:pt x="176" y="458"/>
                    <a:pt x="176" y="458"/>
                    <a:pt x="176" y="458"/>
                  </a:cubicBezTo>
                  <a:cubicBezTo>
                    <a:pt x="177" y="457"/>
                    <a:pt x="177" y="457"/>
                    <a:pt x="177" y="457"/>
                  </a:cubicBezTo>
                  <a:close/>
                  <a:moveTo>
                    <a:pt x="177" y="557"/>
                  </a:moveTo>
                  <a:cubicBezTo>
                    <a:pt x="177" y="606"/>
                    <a:pt x="177" y="606"/>
                    <a:pt x="177" y="606"/>
                  </a:cubicBezTo>
                  <a:cubicBezTo>
                    <a:pt x="176" y="605"/>
                    <a:pt x="176" y="605"/>
                    <a:pt x="176" y="605"/>
                  </a:cubicBezTo>
                  <a:cubicBezTo>
                    <a:pt x="176" y="555"/>
                    <a:pt x="176" y="555"/>
                    <a:pt x="176" y="555"/>
                  </a:cubicBezTo>
                  <a:lnTo>
                    <a:pt x="177" y="557"/>
                  </a:lnTo>
                  <a:close/>
                  <a:moveTo>
                    <a:pt x="176" y="349"/>
                  </a:moveTo>
                  <a:cubicBezTo>
                    <a:pt x="176" y="353"/>
                    <a:pt x="176" y="353"/>
                    <a:pt x="176" y="353"/>
                  </a:cubicBezTo>
                  <a:cubicBezTo>
                    <a:pt x="173" y="356"/>
                    <a:pt x="173" y="356"/>
                    <a:pt x="173" y="356"/>
                  </a:cubicBezTo>
                  <a:cubicBezTo>
                    <a:pt x="176" y="355"/>
                    <a:pt x="176" y="355"/>
                    <a:pt x="176" y="355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174" y="360"/>
                    <a:pt x="174" y="360"/>
                    <a:pt x="174" y="360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173" y="363"/>
                    <a:pt x="173" y="363"/>
                    <a:pt x="173" y="363"/>
                  </a:cubicBezTo>
                  <a:cubicBezTo>
                    <a:pt x="175" y="365"/>
                    <a:pt x="175" y="365"/>
                    <a:pt x="175" y="365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176" y="382"/>
                    <a:pt x="176" y="382"/>
                    <a:pt x="176" y="382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76" y="385"/>
                    <a:pt x="176" y="385"/>
                    <a:pt x="176" y="385"/>
                  </a:cubicBezTo>
                  <a:cubicBezTo>
                    <a:pt x="176" y="392"/>
                    <a:pt x="176" y="392"/>
                    <a:pt x="176" y="392"/>
                  </a:cubicBezTo>
                  <a:cubicBezTo>
                    <a:pt x="175" y="392"/>
                    <a:pt x="175" y="392"/>
                    <a:pt x="175" y="392"/>
                  </a:cubicBezTo>
                  <a:cubicBezTo>
                    <a:pt x="176" y="392"/>
                    <a:pt x="176" y="392"/>
                    <a:pt x="176" y="392"/>
                  </a:cubicBezTo>
                  <a:cubicBezTo>
                    <a:pt x="176" y="397"/>
                    <a:pt x="176" y="397"/>
                    <a:pt x="176" y="397"/>
                  </a:cubicBezTo>
                  <a:cubicBezTo>
                    <a:pt x="172" y="394"/>
                    <a:pt x="172" y="394"/>
                    <a:pt x="172" y="394"/>
                  </a:cubicBezTo>
                  <a:cubicBezTo>
                    <a:pt x="169" y="397"/>
                    <a:pt x="169" y="397"/>
                    <a:pt x="169" y="397"/>
                  </a:cubicBezTo>
                  <a:cubicBezTo>
                    <a:pt x="176" y="398"/>
                    <a:pt x="176" y="398"/>
                    <a:pt x="176" y="398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69" y="406"/>
                    <a:pt x="169" y="406"/>
                    <a:pt x="169" y="406"/>
                  </a:cubicBezTo>
                  <a:cubicBezTo>
                    <a:pt x="169" y="402"/>
                    <a:pt x="169" y="402"/>
                    <a:pt x="169" y="402"/>
                  </a:cubicBezTo>
                  <a:cubicBezTo>
                    <a:pt x="173" y="401"/>
                    <a:pt x="173" y="401"/>
                    <a:pt x="173" y="401"/>
                  </a:cubicBezTo>
                  <a:cubicBezTo>
                    <a:pt x="169" y="401"/>
                    <a:pt x="169" y="401"/>
                    <a:pt x="169" y="401"/>
                  </a:cubicBezTo>
                  <a:cubicBezTo>
                    <a:pt x="169" y="386"/>
                    <a:pt x="169" y="386"/>
                    <a:pt x="169" y="386"/>
                  </a:cubicBezTo>
                  <a:cubicBezTo>
                    <a:pt x="171" y="388"/>
                    <a:pt x="171" y="388"/>
                    <a:pt x="171" y="388"/>
                  </a:cubicBezTo>
                  <a:cubicBezTo>
                    <a:pt x="172" y="382"/>
                    <a:pt x="172" y="382"/>
                    <a:pt x="172" y="382"/>
                  </a:cubicBezTo>
                  <a:cubicBezTo>
                    <a:pt x="169" y="382"/>
                    <a:pt x="169" y="382"/>
                    <a:pt x="169" y="382"/>
                  </a:cubicBezTo>
                  <a:cubicBezTo>
                    <a:pt x="169" y="379"/>
                    <a:pt x="169" y="379"/>
                    <a:pt x="169" y="379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3"/>
                    <a:pt x="174" y="373"/>
                    <a:pt x="174" y="373"/>
                  </a:cubicBezTo>
                  <a:cubicBezTo>
                    <a:pt x="169" y="378"/>
                    <a:pt x="169" y="378"/>
                    <a:pt x="169" y="378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72" y="371"/>
                    <a:pt x="172" y="371"/>
                    <a:pt x="172" y="371"/>
                  </a:cubicBezTo>
                  <a:cubicBezTo>
                    <a:pt x="169" y="371"/>
                    <a:pt x="169" y="371"/>
                    <a:pt x="169" y="371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73" y="367"/>
                    <a:pt x="173" y="367"/>
                    <a:pt x="173" y="367"/>
                  </a:cubicBezTo>
                  <a:cubicBezTo>
                    <a:pt x="169" y="364"/>
                    <a:pt x="169" y="364"/>
                    <a:pt x="169" y="364"/>
                  </a:cubicBezTo>
                  <a:cubicBezTo>
                    <a:pt x="169" y="355"/>
                    <a:pt x="169" y="355"/>
                    <a:pt x="169" y="355"/>
                  </a:cubicBezTo>
                  <a:cubicBezTo>
                    <a:pt x="176" y="349"/>
                    <a:pt x="176" y="349"/>
                    <a:pt x="176" y="349"/>
                  </a:cubicBezTo>
                  <a:close/>
                  <a:moveTo>
                    <a:pt x="176" y="406"/>
                  </a:moveTo>
                  <a:cubicBezTo>
                    <a:pt x="176" y="413"/>
                    <a:pt x="176" y="413"/>
                    <a:pt x="176" y="413"/>
                  </a:cubicBezTo>
                  <a:cubicBezTo>
                    <a:pt x="175" y="414"/>
                    <a:pt x="175" y="414"/>
                    <a:pt x="175" y="414"/>
                  </a:cubicBezTo>
                  <a:cubicBezTo>
                    <a:pt x="176" y="414"/>
                    <a:pt x="176" y="414"/>
                    <a:pt x="176" y="414"/>
                  </a:cubicBezTo>
                  <a:cubicBezTo>
                    <a:pt x="176" y="419"/>
                    <a:pt x="176" y="419"/>
                    <a:pt x="176" y="419"/>
                  </a:cubicBezTo>
                  <a:cubicBezTo>
                    <a:pt x="175" y="419"/>
                    <a:pt x="175" y="419"/>
                    <a:pt x="175" y="419"/>
                  </a:cubicBezTo>
                  <a:cubicBezTo>
                    <a:pt x="176" y="419"/>
                    <a:pt x="176" y="419"/>
                    <a:pt x="176" y="419"/>
                  </a:cubicBezTo>
                  <a:cubicBezTo>
                    <a:pt x="176" y="424"/>
                    <a:pt x="176" y="424"/>
                    <a:pt x="176" y="424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70" y="426"/>
                    <a:pt x="170" y="426"/>
                    <a:pt x="170" y="426"/>
                  </a:cubicBezTo>
                  <a:cubicBezTo>
                    <a:pt x="172" y="427"/>
                    <a:pt x="174" y="428"/>
                    <a:pt x="176" y="429"/>
                  </a:cubicBezTo>
                  <a:cubicBezTo>
                    <a:pt x="176" y="433"/>
                    <a:pt x="176" y="433"/>
                    <a:pt x="176" y="433"/>
                  </a:cubicBezTo>
                  <a:cubicBezTo>
                    <a:pt x="174" y="432"/>
                    <a:pt x="172" y="431"/>
                    <a:pt x="169" y="430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169" y="413"/>
                    <a:pt x="169" y="413"/>
                    <a:pt x="169" y="413"/>
                  </a:cubicBezTo>
                  <a:cubicBezTo>
                    <a:pt x="171" y="414"/>
                    <a:pt x="171" y="414"/>
                    <a:pt x="171" y="414"/>
                  </a:cubicBezTo>
                  <a:cubicBezTo>
                    <a:pt x="174" y="410"/>
                    <a:pt x="174" y="410"/>
                    <a:pt x="174" y="410"/>
                  </a:cubicBezTo>
                  <a:cubicBezTo>
                    <a:pt x="169" y="409"/>
                    <a:pt x="169" y="409"/>
                    <a:pt x="169" y="409"/>
                  </a:cubicBezTo>
                  <a:cubicBezTo>
                    <a:pt x="169" y="406"/>
                    <a:pt x="169" y="406"/>
                    <a:pt x="169" y="406"/>
                  </a:cubicBezTo>
                  <a:cubicBezTo>
                    <a:pt x="175" y="406"/>
                    <a:pt x="175" y="406"/>
                    <a:pt x="175" y="406"/>
                  </a:cubicBezTo>
                  <a:cubicBezTo>
                    <a:pt x="176" y="406"/>
                    <a:pt x="176" y="406"/>
                    <a:pt x="176" y="406"/>
                  </a:cubicBezTo>
                  <a:close/>
                  <a:moveTo>
                    <a:pt x="176" y="436"/>
                  </a:moveTo>
                  <a:cubicBezTo>
                    <a:pt x="176" y="445"/>
                    <a:pt x="176" y="445"/>
                    <a:pt x="176" y="445"/>
                  </a:cubicBezTo>
                  <a:cubicBezTo>
                    <a:pt x="175" y="445"/>
                    <a:pt x="174" y="444"/>
                    <a:pt x="173" y="444"/>
                  </a:cubicBezTo>
                  <a:cubicBezTo>
                    <a:pt x="169" y="452"/>
                    <a:pt x="169" y="452"/>
                    <a:pt x="169" y="452"/>
                  </a:cubicBezTo>
                  <a:cubicBezTo>
                    <a:pt x="169" y="444"/>
                    <a:pt x="169" y="444"/>
                    <a:pt x="169" y="444"/>
                  </a:cubicBezTo>
                  <a:cubicBezTo>
                    <a:pt x="170" y="442"/>
                    <a:pt x="170" y="442"/>
                    <a:pt x="170" y="442"/>
                  </a:cubicBezTo>
                  <a:cubicBezTo>
                    <a:pt x="169" y="442"/>
                    <a:pt x="169" y="442"/>
                    <a:pt x="169" y="442"/>
                  </a:cubicBezTo>
                  <a:cubicBezTo>
                    <a:pt x="169" y="438"/>
                    <a:pt x="169" y="438"/>
                    <a:pt x="169" y="438"/>
                  </a:cubicBezTo>
                  <a:cubicBezTo>
                    <a:pt x="171" y="439"/>
                    <a:pt x="172" y="440"/>
                    <a:pt x="174" y="440"/>
                  </a:cubicBezTo>
                  <a:cubicBezTo>
                    <a:pt x="176" y="436"/>
                    <a:pt x="176" y="436"/>
                    <a:pt x="176" y="436"/>
                  </a:cubicBezTo>
                  <a:close/>
                  <a:moveTo>
                    <a:pt x="176" y="446"/>
                  </a:moveTo>
                  <a:cubicBezTo>
                    <a:pt x="171" y="455"/>
                    <a:pt x="171" y="455"/>
                    <a:pt x="171" y="455"/>
                  </a:cubicBezTo>
                  <a:cubicBezTo>
                    <a:pt x="170" y="455"/>
                    <a:pt x="170" y="454"/>
                    <a:pt x="169" y="454"/>
                  </a:cubicBezTo>
                  <a:cubicBezTo>
                    <a:pt x="169" y="458"/>
                    <a:pt x="169" y="458"/>
                    <a:pt x="169" y="458"/>
                  </a:cubicBezTo>
                  <a:cubicBezTo>
                    <a:pt x="171" y="459"/>
                    <a:pt x="174" y="461"/>
                    <a:pt x="176" y="462"/>
                  </a:cubicBezTo>
                  <a:cubicBezTo>
                    <a:pt x="176" y="458"/>
                    <a:pt x="176" y="458"/>
                    <a:pt x="176" y="458"/>
                  </a:cubicBezTo>
                  <a:cubicBezTo>
                    <a:pt x="175" y="458"/>
                    <a:pt x="174" y="457"/>
                    <a:pt x="174" y="457"/>
                  </a:cubicBezTo>
                  <a:cubicBezTo>
                    <a:pt x="176" y="453"/>
                    <a:pt x="176" y="453"/>
                    <a:pt x="176" y="453"/>
                  </a:cubicBezTo>
                  <a:cubicBezTo>
                    <a:pt x="176" y="446"/>
                    <a:pt x="176" y="446"/>
                    <a:pt x="176" y="446"/>
                  </a:cubicBezTo>
                  <a:close/>
                  <a:moveTo>
                    <a:pt x="176" y="555"/>
                  </a:moveTo>
                  <a:cubicBezTo>
                    <a:pt x="176" y="605"/>
                    <a:pt x="176" y="605"/>
                    <a:pt x="176" y="605"/>
                  </a:cubicBezTo>
                  <a:cubicBezTo>
                    <a:pt x="169" y="598"/>
                    <a:pt x="169" y="598"/>
                    <a:pt x="169" y="598"/>
                  </a:cubicBezTo>
                  <a:cubicBezTo>
                    <a:pt x="169" y="549"/>
                    <a:pt x="169" y="549"/>
                    <a:pt x="169" y="549"/>
                  </a:cubicBezTo>
                  <a:lnTo>
                    <a:pt x="176" y="555"/>
                  </a:lnTo>
                  <a:close/>
                  <a:moveTo>
                    <a:pt x="169" y="355"/>
                  </a:moveTo>
                  <a:cubicBezTo>
                    <a:pt x="169" y="364"/>
                    <a:pt x="169" y="364"/>
                    <a:pt x="169" y="364"/>
                  </a:cubicBezTo>
                  <a:cubicBezTo>
                    <a:pt x="168" y="362"/>
                    <a:pt x="168" y="362"/>
                    <a:pt x="168" y="362"/>
                  </a:cubicBezTo>
                  <a:cubicBezTo>
                    <a:pt x="167" y="368"/>
                    <a:pt x="167" y="368"/>
                    <a:pt x="167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9" y="371"/>
                    <a:pt x="169" y="371"/>
                    <a:pt x="169" y="371"/>
                  </a:cubicBezTo>
                  <a:cubicBezTo>
                    <a:pt x="167" y="372"/>
                    <a:pt x="167" y="372"/>
                    <a:pt x="167" y="372"/>
                  </a:cubicBezTo>
                  <a:cubicBezTo>
                    <a:pt x="167" y="357"/>
                    <a:pt x="167" y="357"/>
                    <a:pt x="167" y="357"/>
                  </a:cubicBezTo>
                  <a:cubicBezTo>
                    <a:pt x="169" y="355"/>
                    <a:pt x="169" y="355"/>
                    <a:pt x="169" y="355"/>
                  </a:cubicBezTo>
                  <a:close/>
                  <a:moveTo>
                    <a:pt x="169" y="373"/>
                  </a:moveTo>
                  <a:cubicBezTo>
                    <a:pt x="169" y="378"/>
                    <a:pt x="169" y="378"/>
                    <a:pt x="169" y="378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9" y="379"/>
                    <a:pt x="169" y="379"/>
                    <a:pt x="169" y="379"/>
                  </a:cubicBezTo>
                  <a:cubicBezTo>
                    <a:pt x="169" y="382"/>
                    <a:pt x="169" y="382"/>
                    <a:pt x="169" y="382"/>
                  </a:cubicBezTo>
                  <a:cubicBezTo>
                    <a:pt x="167" y="383"/>
                    <a:pt x="167" y="383"/>
                    <a:pt x="167" y="383"/>
                  </a:cubicBezTo>
                  <a:cubicBezTo>
                    <a:pt x="167" y="375"/>
                    <a:pt x="167" y="375"/>
                    <a:pt x="167" y="375"/>
                  </a:cubicBezTo>
                  <a:cubicBezTo>
                    <a:pt x="169" y="373"/>
                    <a:pt x="169" y="373"/>
                    <a:pt x="169" y="373"/>
                  </a:cubicBezTo>
                  <a:close/>
                  <a:moveTo>
                    <a:pt x="169" y="386"/>
                  </a:moveTo>
                  <a:cubicBezTo>
                    <a:pt x="169" y="401"/>
                    <a:pt x="169" y="401"/>
                    <a:pt x="169" y="401"/>
                  </a:cubicBezTo>
                  <a:cubicBezTo>
                    <a:pt x="167" y="400"/>
                    <a:pt x="167" y="400"/>
                    <a:pt x="167" y="400"/>
                  </a:cubicBezTo>
                  <a:cubicBezTo>
                    <a:pt x="167" y="401"/>
                    <a:pt x="167" y="401"/>
                    <a:pt x="167" y="401"/>
                  </a:cubicBezTo>
                  <a:cubicBezTo>
                    <a:pt x="167" y="395"/>
                    <a:pt x="167" y="395"/>
                    <a:pt x="167" y="395"/>
                  </a:cubicBezTo>
                  <a:cubicBezTo>
                    <a:pt x="168" y="394"/>
                    <a:pt x="168" y="394"/>
                    <a:pt x="168" y="394"/>
                  </a:cubicBezTo>
                  <a:cubicBezTo>
                    <a:pt x="167" y="394"/>
                    <a:pt x="167" y="394"/>
                    <a:pt x="167" y="394"/>
                  </a:cubicBezTo>
                  <a:cubicBezTo>
                    <a:pt x="167" y="389"/>
                    <a:pt x="167" y="389"/>
                    <a:pt x="167" y="389"/>
                  </a:cubicBezTo>
                  <a:cubicBezTo>
                    <a:pt x="168" y="389"/>
                    <a:pt x="168" y="389"/>
                    <a:pt x="168" y="389"/>
                  </a:cubicBezTo>
                  <a:cubicBezTo>
                    <a:pt x="167" y="388"/>
                    <a:pt x="167" y="388"/>
                    <a:pt x="167" y="388"/>
                  </a:cubicBezTo>
                  <a:cubicBezTo>
                    <a:pt x="167" y="383"/>
                    <a:pt x="167" y="383"/>
                    <a:pt x="167" y="383"/>
                  </a:cubicBezTo>
                  <a:cubicBezTo>
                    <a:pt x="169" y="386"/>
                    <a:pt x="169" y="386"/>
                    <a:pt x="169" y="386"/>
                  </a:cubicBezTo>
                  <a:close/>
                  <a:moveTo>
                    <a:pt x="169" y="402"/>
                  </a:moveTo>
                  <a:cubicBezTo>
                    <a:pt x="169" y="406"/>
                    <a:pt x="169" y="406"/>
                    <a:pt x="169" y="406"/>
                  </a:cubicBezTo>
                  <a:cubicBezTo>
                    <a:pt x="169" y="406"/>
                    <a:pt x="169" y="406"/>
                    <a:pt x="169" y="406"/>
                  </a:cubicBezTo>
                  <a:cubicBezTo>
                    <a:pt x="169" y="406"/>
                    <a:pt x="169" y="406"/>
                    <a:pt x="169" y="406"/>
                  </a:cubicBezTo>
                  <a:cubicBezTo>
                    <a:pt x="169" y="409"/>
                    <a:pt x="169" y="409"/>
                    <a:pt x="169" y="409"/>
                  </a:cubicBezTo>
                  <a:cubicBezTo>
                    <a:pt x="167" y="409"/>
                    <a:pt x="167" y="409"/>
                    <a:pt x="167" y="409"/>
                  </a:cubicBezTo>
                  <a:cubicBezTo>
                    <a:pt x="167" y="403"/>
                    <a:pt x="167" y="403"/>
                    <a:pt x="167" y="403"/>
                  </a:cubicBezTo>
                  <a:cubicBezTo>
                    <a:pt x="169" y="402"/>
                    <a:pt x="169" y="402"/>
                    <a:pt x="169" y="402"/>
                  </a:cubicBezTo>
                  <a:close/>
                  <a:moveTo>
                    <a:pt x="169" y="413"/>
                  </a:moveTo>
                  <a:cubicBezTo>
                    <a:pt x="169" y="431"/>
                    <a:pt x="169" y="431"/>
                    <a:pt x="169" y="431"/>
                  </a:cubicBezTo>
                  <a:cubicBezTo>
                    <a:pt x="168" y="437"/>
                    <a:pt x="168" y="437"/>
                    <a:pt x="168" y="437"/>
                  </a:cubicBezTo>
                  <a:cubicBezTo>
                    <a:pt x="168" y="438"/>
                    <a:pt x="169" y="438"/>
                    <a:pt x="169" y="438"/>
                  </a:cubicBezTo>
                  <a:cubicBezTo>
                    <a:pt x="169" y="442"/>
                    <a:pt x="169" y="442"/>
                    <a:pt x="169" y="442"/>
                  </a:cubicBezTo>
                  <a:cubicBezTo>
                    <a:pt x="169" y="441"/>
                    <a:pt x="168" y="441"/>
                    <a:pt x="167" y="441"/>
                  </a:cubicBezTo>
                  <a:cubicBezTo>
                    <a:pt x="167" y="425"/>
                    <a:pt x="167" y="425"/>
                    <a:pt x="167" y="425"/>
                  </a:cubicBezTo>
                  <a:cubicBezTo>
                    <a:pt x="167" y="425"/>
                    <a:pt x="167" y="425"/>
                    <a:pt x="167" y="425"/>
                  </a:cubicBezTo>
                  <a:cubicBezTo>
                    <a:pt x="169" y="417"/>
                    <a:pt x="169" y="417"/>
                    <a:pt x="169" y="417"/>
                  </a:cubicBezTo>
                  <a:cubicBezTo>
                    <a:pt x="167" y="415"/>
                    <a:pt x="167" y="415"/>
                    <a:pt x="167" y="415"/>
                  </a:cubicBezTo>
                  <a:cubicBezTo>
                    <a:pt x="167" y="411"/>
                    <a:pt x="167" y="411"/>
                    <a:pt x="167" y="411"/>
                  </a:cubicBezTo>
                  <a:cubicBezTo>
                    <a:pt x="169" y="413"/>
                    <a:pt x="169" y="413"/>
                    <a:pt x="169" y="413"/>
                  </a:cubicBezTo>
                  <a:close/>
                  <a:moveTo>
                    <a:pt x="169" y="444"/>
                  </a:moveTo>
                  <a:cubicBezTo>
                    <a:pt x="169" y="452"/>
                    <a:pt x="169" y="452"/>
                    <a:pt x="169" y="452"/>
                  </a:cubicBezTo>
                  <a:cubicBezTo>
                    <a:pt x="169" y="454"/>
                    <a:pt x="169" y="454"/>
                    <a:pt x="169" y="454"/>
                  </a:cubicBezTo>
                  <a:cubicBezTo>
                    <a:pt x="169" y="454"/>
                    <a:pt x="169" y="454"/>
                    <a:pt x="169" y="454"/>
                  </a:cubicBezTo>
                  <a:cubicBezTo>
                    <a:pt x="169" y="458"/>
                    <a:pt x="169" y="458"/>
                    <a:pt x="169" y="458"/>
                  </a:cubicBezTo>
                  <a:cubicBezTo>
                    <a:pt x="169" y="457"/>
                    <a:pt x="168" y="457"/>
                    <a:pt x="167" y="456"/>
                  </a:cubicBezTo>
                  <a:cubicBezTo>
                    <a:pt x="167" y="449"/>
                    <a:pt x="167" y="449"/>
                    <a:pt x="167" y="449"/>
                  </a:cubicBezTo>
                  <a:cubicBezTo>
                    <a:pt x="169" y="444"/>
                    <a:pt x="169" y="444"/>
                    <a:pt x="169" y="444"/>
                  </a:cubicBezTo>
                  <a:close/>
                  <a:moveTo>
                    <a:pt x="169" y="549"/>
                  </a:moveTo>
                  <a:cubicBezTo>
                    <a:pt x="169" y="598"/>
                    <a:pt x="169" y="598"/>
                    <a:pt x="169" y="598"/>
                  </a:cubicBezTo>
                  <a:cubicBezTo>
                    <a:pt x="167" y="596"/>
                    <a:pt x="167" y="596"/>
                    <a:pt x="167" y="596"/>
                  </a:cubicBezTo>
                  <a:cubicBezTo>
                    <a:pt x="167" y="547"/>
                    <a:pt x="167" y="547"/>
                    <a:pt x="167" y="547"/>
                  </a:cubicBezTo>
                  <a:lnTo>
                    <a:pt x="169" y="549"/>
                  </a:lnTo>
                  <a:close/>
                  <a:moveTo>
                    <a:pt x="167" y="357"/>
                  </a:moveTo>
                  <a:cubicBezTo>
                    <a:pt x="167" y="372"/>
                    <a:pt x="167" y="372"/>
                    <a:pt x="167" y="372"/>
                  </a:cubicBezTo>
                  <a:cubicBezTo>
                    <a:pt x="166" y="372"/>
                    <a:pt x="166" y="372"/>
                    <a:pt x="166" y="372"/>
                  </a:cubicBezTo>
                  <a:cubicBezTo>
                    <a:pt x="166" y="377"/>
                    <a:pt x="166" y="377"/>
                    <a:pt x="166" y="377"/>
                  </a:cubicBezTo>
                  <a:cubicBezTo>
                    <a:pt x="167" y="375"/>
                    <a:pt x="167" y="375"/>
                    <a:pt x="167" y="375"/>
                  </a:cubicBezTo>
                  <a:cubicBezTo>
                    <a:pt x="167" y="383"/>
                    <a:pt x="167" y="383"/>
                    <a:pt x="167" y="383"/>
                  </a:cubicBezTo>
                  <a:cubicBezTo>
                    <a:pt x="166" y="383"/>
                    <a:pt x="166" y="383"/>
                    <a:pt x="166" y="383"/>
                  </a:cubicBezTo>
                  <a:cubicBezTo>
                    <a:pt x="167" y="383"/>
                    <a:pt x="167" y="383"/>
                    <a:pt x="167" y="383"/>
                  </a:cubicBezTo>
                  <a:cubicBezTo>
                    <a:pt x="167" y="388"/>
                    <a:pt x="167" y="388"/>
                    <a:pt x="167" y="388"/>
                  </a:cubicBezTo>
                  <a:cubicBezTo>
                    <a:pt x="164" y="384"/>
                    <a:pt x="164" y="384"/>
                    <a:pt x="164" y="384"/>
                  </a:cubicBezTo>
                  <a:cubicBezTo>
                    <a:pt x="164" y="369"/>
                    <a:pt x="164" y="369"/>
                    <a:pt x="164" y="369"/>
                  </a:cubicBezTo>
                  <a:cubicBezTo>
                    <a:pt x="164" y="369"/>
                    <a:pt x="164" y="369"/>
                    <a:pt x="164" y="369"/>
                  </a:cubicBezTo>
                  <a:cubicBezTo>
                    <a:pt x="165" y="364"/>
                    <a:pt x="165" y="364"/>
                    <a:pt x="165" y="364"/>
                  </a:cubicBezTo>
                  <a:cubicBezTo>
                    <a:pt x="164" y="365"/>
                    <a:pt x="164" y="365"/>
                    <a:pt x="164" y="365"/>
                  </a:cubicBezTo>
                  <a:cubicBezTo>
                    <a:pt x="164" y="360"/>
                    <a:pt x="164" y="360"/>
                    <a:pt x="164" y="360"/>
                  </a:cubicBezTo>
                  <a:cubicBezTo>
                    <a:pt x="166" y="358"/>
                    <a:pt x="166" y="358"/>
                    <a:pt x="166" y="358"/>
                  </a:cubicBezTo>
                  <a:cubicBezTo>
                    <a:pt x="166" y="358"/>
                    <a:pt x="166" y="358"/>
                    <a:pt x="166" y="358"/>
                  </a:cubicBezTo>
                  <a:cubicBezTo>
                    <a:pt x="166" y="358"/>
                    <a:pt x="166" y="358"/>
                    <a:pt x="166" y="358"/>
                  </a:cubicBezTo>
                  <a:cubicBezTo>
                    <a:pt x="166" y="358"/>
                    <a:pt x="166" y="358"/>
                    <a:pt x="166" y="358"/>
                  </a:cubicBezTo>
                  <a:cubicBezTo>
                    <a:pt x="166" y="358"/>
                    <a:pt x="166" y="358"/>
                    <a:pt x="166" y="358"/>
                  </a:cubicBezTo>
                  <a:cubicBezTo>
                    <a:pt x="166" y="358"/>
                    <a:pt x="166" y="358"/>
                    <a:pt x="166" y="358"/>
                  </a:cubicBezTo>
                  <a:cubicBezTo>
                    <a:pt x="167" y="357"/>
                    <a:pt x="167" y="357"/>
                    <a:pt x="167" y="357"/>
                  </a:cubicBezTo>
                  <a:close/>
                  <a:moveTo>
                    <a:pt x="167" y="389"/>
                  </a:moveTo>
                  <a:cubicBezTo>
                    <a:pt x="167" y="394"/>
                    <a:pt x="167" y="394"/>
                    <a:pt x="167" y="394"/>
                  </a:cubicBezTo>
                  <a:cubicBezTo>
                    <a:pt x="164" y="395"/>
                    <a:pt x="164" y="395"/>
                    <a:pt x="164" y="395"/>
                  </a:cubicBezTo>
                  <a:cubicBezTo>
                    <a:pt x="164" y="392"/>
                    <a:pt x="164" y="392"/>
                    <a:pt x="164" y="392"/>
                  </a:cubicBezTo>
                  <a:cubicBezTo>
                    <a:pt x="164" y="392"/>
                    <a:pt x="164" y="392"/>
                    <a:pt x="164" y="392"/>
                  </a:cubicBezTo>
                  <a:cubicBezTo>
                    <a:pt x="164" y="392"/>
                    <a:pt x="164" y="392"/>
                    <a:pt x="164" y="392"/>
                  </a:cubicBezTo>
                  <a:cubicBezTo>
                    <a:pt x="164" y="388"/>
                    <a:pt x="164" y="388"/>
                    <a:pt x="164" y="388"/>
                  </a:cubicBezTo>
                  <a:cubicBezTo>
                    <a:pt x="167" y="389"/>
                    <a:pt x="167" y="389"/>
                    <a:pt x="167" y="389"/>
                  </a:cubicBezTo>
                  <a:close/>
                  <a:moveTo>
                    <a:pt x="167" y="395"/>
                  </a:moveTo>
                  <a:cubicBezTo>
                    <a:pt x="166" y="397"/>
                    <a:pt x="166" y="397"/>
                    <a:pt x="166" y="397"/>
                  </a:cubicBezTo>
                  <a:cubicBezTo>
                    <a:pt x="164" y="397"/>
                    <a:pt x="164" y="397"/>
                    <a:pt x="164" y="397"/>
                  </a:cubicBezTo>
                  <a:cubicBezTo>
                    <a:pt x="164" y="412"/>
                    <a:pt x="164" y="412"/>
                    <a:pt x="164" y="412"/>
                  </a:cubicBezTo>
                  <a:cubicBezTo>
                    <a:pt x="167" y="415"/>
                    <a:pt x="167" y="415"/>
                    <a:pt x="167" y="415"/>
                  </a:cubicBezTo>
                  <a:cubicBezTo>
                    <a:pt x="167" y="411"/>
                    <a:pt x="167" y="411"/>
                    <a:pt x="167" y="411"/>
                  </a:cubicBezTo>
                  <a:cubicBezTo>
                    <a:pt x="165" y="409"/>
                    <a:pt x="165" y="409"/>
                    <a:pt x="165" y="409"/>
                  </a:cubicBezTo>
                  <a:cubicBezTo>
                    <a:pt x="167" y="409"/>
                    <a:pt x="167" y="409"/>
                    <a:pt x="167" y="409"/>
                  </a:cubicBezTo>
                  <a:cubicBezTo>
                    <a:pt x="167" y="403"/>
                    <a:pt x="167" y="403"/>
                    <a:pt x="167" y="403"/>
                  </a:cubicBezTo>
                  <a:cubicBezTo>
                    <a:pt x="165" y="403"/>
                    <a:pt x="165" y="403"/>
                    <a:pt x="165" y="403"/>
                  </a:cubicBezTo>
                  <a:cubicBezTo>
                    <a:pt x="167" y="401"/>
                    <a:pt x="167" y="401"/>
                    <a:pt x="167" y="401"/>
                  </a:cubicBezTo>
                  <a:cubicBezTo>
                    <a:pt x="167" y="395"/>
                    <a:pt x="167" y="395"/>
                    <a:pt x="167" y="395"/>
                  </a:cubicBezTo>
                  <a:close/>
                  <a:moveTo>
                    <a:pt x="167" y="425"/>
                  </a:moveTo>
                  <a:cubicBezTo>
                    <a:pt x="167" y="441"/>
                    <a:pt x="167" y="441"/>
                    <a:pt x="167" y="441"/>
                  </a:cubicBezTo>
                  <a:cubicBezTo>
                    <a:pt x="167" y="441"/>
                    <a:pt x="167" y="441"/>
                    <a:pt x="167" y="441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40"/>
                    <a:pt x="164" y="440"/>
                    <a:pt x="164" y="440"/>
                  </a:cubicBezTo>
                  <a:cubicBezTo>
                    <a:pt x="164" y="439"/>
                    <a:pt x="164" y="439"/>
                    <a:pt x="164" y="439"/>
                  </a:cubicBezTo>
                  <a:cubicBezTo>
                    <a:pt x="164" y="439"/>
                    <a:pt x="164" y="439"/>
                    <a:pt x="164" y="439"/>
                  </a:cubicBezTo>
                  <a:cubicBezTo>
                    <a:pt x="164" y="436"/>
                    <a:pt x="164" y="436"/>
                    <a:pt x="164" y="436"/>
                  </a:cubicBezTo>
                  <a:cubicBezTo>
                    <a:pt x="165" y="436"/>
                    <a:pt x="165" y="436"/>
                    <a:pt x="165" y="436"/>
                  </a:cubicBezTo>
                  <a:cubicBezTo>
                    <a:pt x="166" y="428"/>
                    <a:pt x="166" y="428"/>
                    <a:pt x="166" y="428"/>
                  </a:cubicBezTo>
                  <a:cubicBezTo>
                    <a:pt x="165" y="428"/>
                    <a:pt x="165" y="427"/>
                    <a:pt x="164" y="427"/>
                  </a:cubicBezTo>
                  <a:cubicBezTo>
                    <a:pt x="164" y="423"/>
                    <a:pt x="164" y="423"/>
                    <a:pt x="164" y="423"/>
                  </a:cubicBezTo>
                  <a:cubicBezTo>
                    <a:pt x="165" y="424"/>
                    <a:pt x="166" y="424"/>
                    <a:pt x="167" y="425"/>
                  </a:cubicBezTo>
                  <a:close/>
                  <a:moveTo>
                    <a:pt x="167" y="449"/>
                  </a:moveTo>
                  <a:cubicBezTo>
                    <a:pt x="166" y="452"/>
                    <a:pt x="166" y="452"/>
                    <a:pt x="166" y="452"/>
                  </a:cubicBezTo>
                  <a:cubicBezTo>
                    <a:pt x="165" y="452"/>
                    <a:pt x="164" y="451"/>
                    <a:pt x="164" y="451"/>
                  </a:cubicBezTo>
                  <a:cubicBezTo>
                    <a:pt x="164" y="454"/>
                    <a:pt x="164" y="454"/>
                    <a:pt x="164" y="454"/>
                  </a:cubicBezTo>
                  <a:cubicBezTo>
                    <a:pt x="165" y="455"/>
                    <a:pt x="166" y="456"/>
                    <a:pt x="167" y="456"/>
                  </a:cubicBezTo>
                  <a:cubicBezTo>
                    <a:pt x="167" y="449"/>
                    <a:pt x="167" y="449"/>
                    <a:pt x="167" y="449"/>
                  </a:cubicBezTo>
                  <a:close/>
                  <a:moveTo>
                    <a:pt x="167" y="547"/>
                  </a:moveTo>
                  <a:cubicBezTo>
                    <a:pt x="167" y="596"/>
                    <a:pt x="167" y="596"/>
                    <a:pt x="167" y="596"/>
                  </a:cubicBezTo>
                  <a:cubicBezTo>
                    <a:pt x="164" y="592"/>
                    <a:pt x="164" y="592"/>
                    <a:pt x="164" y="592"/>
                  </a:cubicBezTo>
                  <a:cubicBezTo>
                    <a:pt x="164" y="543"/>
                    <a:pt x="164" y="543"/>
                    <a:pt x="164" y="543"/>
                  </a:cubicBezTo>
                  <a:lnTo>
                    <a:pt x="167" y="547"/>
                  </a:lnTo>
                  <a:close/>
                  <a:moveTo>
                    <a:pt x="164" y="360"/>
                  </a:moveTo>
                  <a:cubicBezTo>
                    <a:pt x="164" y="365"/>
                    <a:pt x="164" y="365"/>
                    <a:pt x="164" y="365"/>
                  </a:cubicBezTo>
                  <a:cubicBezTo>
                    <a:pt x="162" y="367"/>
                    <a:pt x="162" y="367"/>
                    <a:pt x="162" y="367"/>
                  </a:cubicBezTo>
                  <a:cubicBezTo>
                    <a:pt x="162" y="362"/>
                    <a:pt x="162" y="362"/>
                    <a:pt x="162" y="362"/>
                  </a:cubicBezTo>
                  <a:cubicBezTo>
                    <a:pt x="164" y="360"/>
                    <a:pt x="164" y="360"/>
                    <a:pt x="164" y="360"/>
                  </a:cubicBezTo>
                  <a:close/>
                  <a:moveTo>
                    <a:pt x="164" y="369"/>
                  </a:moveTo>
                  <a:cubicBezTo>
                    <a:pt x="164" y="384"/>
                    <a:pt x="164" y="384"/>
                    <a:pt x="164" y="384"/>
                  </a:cubicBezTo>
                  <a:cubicBezTo>
                    <a:pt x="163" y="384"/>
                    <a:pt x="163" y="384"/>
                    <a:pt x="163" y="384"/>
                  </a:cubicBezTo>
                  <a:cubicBezTo>
                    <a:pt x="162" y="386"/>
                    <a:pt x="162" y="386"/>
                    <a:pt x="162" y="386"/>
                  </a:cubicBezTo>
                  <a:cubicBezTo>
                    <a:pt x="162" y="378"/>
                    <a:pt x="162" y="378"/>
                    <a:pt x="162" y="378"/>
                  </a:cubicBezTo>
                  <a:cubicBezTo>
                    <a:pt x="162" y="378"/>
                    <a:pt x="162" y="378"/>
                    <a:pt x="162" y="378"/>
                  </a:cubicBezTo>
                  <a:cubicBezTo>
                    <a:pt x="163" y="372"/>
                    <a:pt x="163" y="372"/>
                    <a:pt x="163" y="372"/>
                  </a:cubicBezTo>
                  <a:cubicBezTo>
                    <a:pt x="162" y="372"/>
                    <a:pt x="162" y="372"/>
                    <a:pt x="162" y="372"/>
                  </a:cubicBezTo>
                  <a:cubicBezTo>
                    <a:pt x="162" y="369"/>
                    <a:pt x="162" y="369"/>
                    <a:pt x="162" y="369"/>
                  </a:cubicBezTo>
                  <a:cubicBezTo>
                    <a:pt x="164" y="369"/>
                    <a:pt x="164" y="369"/>
                    <a:pt x="164" y="369"/>
                  </a:cubicBezTo>
                  <a:close/>
                  <a:moveTo>
                    <a:pt x="164" y="388"/>
                  </a:moveTo>
                  <a:cubicBezTo>
                    <a:pt x="164" y="392"/>
                    <a:pt x="164" y="392"/>
                    <a:pt x="164" y="392"/>
                  </a:cubicBezTo>
                  <a:cubicBezTo>
                    <a:pt x="162" y="391"/>
                    <a:pt x="162" y="391"/>
                    <a:pt x="162" y="391"/>
                  </a:cubicBezTo>
                  <a:cubicBezTo>
                    <a:pt x="162" y="388"/>
                    <a:pt x="162" y="388"/>
                    <a:pt x="162" y="388"/>
                  </a:cubicBezTo>
                  <a:cubicBezTo>
                    <a:pt x="164" y="388"/>
                    <a:pt x="164" y="388"/>
                    <a:pt x="164" y="388"/>
                  </a:cubicBezTo>
                  <a:close/>
                  <a:moveTo>
                    <a:pt x="164" y="392"/>
                  </a:moveTo>
                  <a:cubicBezTo>
                    <a:pt x="164" y="395"/>
                    <a:pt x="164" y="395"/>
                    <a:pt x="164" y="395"/>
                  </a:cubicBezTo>
                  <a:cubicBezTo>
                    <a:pt x="162" y="396"/>
                    <a:pt x="162" y="396"/>
                    <a:pt x="162" y="396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64" y="392"/>
                    <a:pt x="164" y="392"/>
                    <a:pt x="164" y="392"/>
                  </a:cubicBezTo>
                  <a:close/>
                  <a:moveTo>
                    <a:pt x="164" y="397"/>
                  </a:moveTo>
                  <a:cubicBezTo>
                    <a:pt x="164" y="412"/>
                    <a:pt x="164" y="412"/>
                    <a:pt x="164" y="412"/>
                  </a:cubicBezTo>
                  <a:cubicBezTo>
                    <a:pt x="162" y="410"/>
                    <a:pt x="162" y="410"/>
                    <a:pt x="162" y="410"/>
                  </a:cubicBezTo>
                  <a:cubicBezTo>
                    <a:pt x="162" y="411"/>
                    <a:pt x="162" y="411"/>
                    <a:pt x="162" y="41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3" y="400"/>
                    <a:pt x="163" y="400"/>
                    <a:pt x="163" y="400"/>
                  </a:cubicBezTo>
                  <a:cubicBezTo>
                    <a:pt x="162" y="400"/>
                    <a:pt x="162" y="400"/>
                    <a:pt x="162" y="400"/>
                  </a:cubicBezTo>
                  <a:cubicBezTo>
                    <a:pt x="162" y="396"/>
                    <a:pt x="162" y="396"/>
                    <a:pt x="162" y="396"/>
                  </a:cubicBezTo>
                  <a:cubicBezTo>
                    <a:pt x="164" y="397"/>
                    <a:pt x="164" y="397"/>
                    <a:pt x="164" y="397"/>
                  </a:cubicBezTo>
                  <a:close/>
                  <a:moveTo>
                    <a:pt x="164" y="423"/>
                  </a:moveTo>
                  <a:cubicBezTo>
                    <a:pt x="164" y="427"/>
                    <a:pt x="164" y="427"/>
                    <a:pt x="164" y="427"/>
                  </a:cubicBezTo>
                  <a:cubicBezTo>
                    <a:pt x="163" y="427"/>
                    <a:pt x="162" y="426"/>
                    <a:pt x="162" y="426"/>
                  </a:cubicBezTo>
                  <a:cubicBezTo>
                    <a:pt x="162" y="423"/>
                    <a:pt x="162" y="423"/>
                    <a:pt x="162" y="423"/>
                  </a:cubicBezTo>
                  <a:cubicBezTo>
                    <a:pt x="162" y="423"/>
                    <a:pt x="163" y="423"/>
                    <a:pt x="164" y="423"/>
                  </a:cubicBezTo>
                  <a:close/>
                  <a:moveTo>
                    <a:pt x="164" y="436"/>
                  </a:moveTo>
                  <a:cubicBezTo>
                    <a:pt x="164" y="439"/>
                    <a:pt x="164" y="439"/>
                    <a:pt x="164" y="439"/>
                  </a:cubicBezTo>
                  <a:cubicBezTo>
                    <a:pt x="163" y="439"/>
                    <a:pt x="162" y="439"/>
                    <a:pt x="162" y="438"/>
                  </a:cubicBezTo>
                  <a:cubicBezTo>
                    <a:pt x="162" y="435"/>
                    <a:pt x="162" y="435"/>
                    <a:pt x="162" y="435"/>
                  </a:cubicBezTo>
                  <a:cubicBezTo>
                    <a:pt x="162" y="435"/>
                    <a:pt x="163" y="435"/>
                    <a:pt x="164" y="436"/>
                  </a:cubicBezTo>
                  <a:close/>
                  <a:moveTo>
                    <a:pt x="164" y="440"/>
                  </a:moveTo>
                  <a:cubicBezTo>
                    <a:pt x="164" y="450"/>
                    <a:pt x="164" y="450"/>
                    <a:pt x="164" y="450"/>
                  </a:cubicBezTo>
                  <a:cubicBezTo>
                    <a:pt x="163" y="451"/>
                    <a:pt x="163" y="451"/>
                    <a:pt x="163" y="451"/>
                  </a:cubicBezTo>
                  <a:cubicBezTo>
                    <a:pt x="164" y="451"/>
                    <a:pt x="164" y="451"/>
                    <a:pt x="164" y="451"/>
                  </a:cubicBezTo>
                  <a:cubicBezTo>
                    <a:pt x="164" y="454"/>
                    <a:pt x="164" y="454"/>
                    <a:pt x="164" y="454"/>
                  </a:cubicBezTo>
                  <a:cubicBezTo>
                    <a:pt x="163" y="454"/>
                    <a:pt x="162" y="454"/>
                    <a:pt x="162" y="453"/>
                  </a:cubicBezTo>
                  <a:cubicBezTo>
                    <a:pt x="162" y="446"/>
                    <a:pt x="162" y="446"/>
                    <a:pt x="162" y="446"/>
                  </a:cubicBezTo>
                  <a:cubicBezTo>
                    <a:pt x="164" y="440"/>
                    <a:pt x="164" y="440"/>
                    <a:pt x="164" y="440"/>
                  </a:cubicBezTo>
                  <a:close/>
                  <a:moveTo>
                    <a:pt x="164" y="543"/>
                  </a:moveTo>
                  <a:cubicBezTo>
                    <a:pt x="164" y="592"/>
                    <a:pt x="164" y="592"/>
                    <a:pt x="164" y="592"/>
                  </a:cubicBezTo>
                  <a:cubicBezTo>
                    <a:pt x="162" y="590"/>
                    <a:pt x="162" y="590"/>
                    <a:pt x="162" y="590"/>
                  </a:cubicBezTo>
                  <a:cubicBezTo>
                    <a:pt x="162" y="541"/>
                    <a:pt x="162" y="541"/>
                    <a:pt x="162" y="541"/>
                  </a:cubicBezTo>
                  <a:lnTo>
                    <a:pt x="164" y="543"/>
                  </a:lnTo>
                  <a:close/>
                  <a:moveTo>
                    <a:pt x="162" y="362"/>
                  </a:moveTo>
                  <a:cubicBezTo>
                    <a:pt x="162" y="367"/>
                    <a:pt x="162" y="367"/>
                    <a:pt x="162" y="367"/>
                  </a:cubicBezTo>
                  <a:cubicBezTo>
                    <a:pt x="159" y="370"/>
                    <a:pt x="159" y="370"/>
                    <a:pt x="159" y="370"/>
                  </a:cubicBezTo>
                  <a:cubicBezTo>
                    <a:pt x="162" y="369"/>
                    <a:pt x="162" y="369"/>
                    <a:pt x="162" y="369"/>
                  </a:cubicBezTo>
                  <a:cubicBezTo>
                    <a:pt x="162" y="372"/>
                    <a:pt x="162" y="372"/>
                    <a:pt x="162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8" y="366"/>
                    <a:pt x="158" y="366"/>
                    <a:pt x="158" y="366"/>
                  </a:cubicBezTo>
                  <a:cubicBezTo>
                    <a:pt x="162" y="362"/>
                    <a:pt x="162" y="362"/>
                    <a:pt x="162" y="362"/>
                  </a:cubicBezTo>
                  <a:close/>
                  <a:moveTo>
                    <a:pt x="162" y="378"/>
                  </a:moveTo>
                  <a:cubicBezTo>
                    <a:pt x="162" y="386"/>
                    <a:pt x="162" y="386"/>
                    <a:pt x="162" y="386"/>
                  </a:cubicBezTo>
                  <a:cubicBezTo>
                    <a:pt x="160" y="388"/>
                    <a:pt x="160" y="388"/>
                    <a:pt x="160" y="388"/>
                  </a:cubicBezTo>
                  <a:cubicBezTo>
                    <a:pt x="162" y="388"/>
                    <a:pt x="162" y="388"/>
                    <a:pt x="162" y="388"/>
                  </a:cubicBezTo>
                  <a:cubicBezTo>
                    <a:pt x="162" y="391"/>
                    <a:pt x="162" y="391"/>
                    <a:pt x="162" y="391"/>
                  </a:cubicBezTo>
                  <a:cubicBezTo>
                    <a:pt x="158" y="391"/>
                    <a:pt x="158" y="391"/>
                    <a:pt x="158" y="391"/>
                  </a:cubicBezTo>
                  <a:cubicBezTo>
                    <a:pt x="158" y="391"/>
                    <a:pt x="158" y="391"/>
                    <a:pt x="158" y="391"/>
                  </a:cubicBezTo>
                  <a:cubicBezTo>
                    <a:pt x="158" y="386"/>
                    <a:pt x="158" y="386"/>
                    <a:pt x="158" y="386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4"/>
                    <a:pt x="158" y="374"/>
                    <a:pt x="158" y="374"/>
                  </a:cubicBezTo>
                  <a:cubicBezTo>
                    <a:pt x="162" y="378"/>
                    <a:pt x="162" y="378"/>
                    <a:pt x="162" y="378"/>
                  </a:cubicBezTo>
                  <a:close/>
                  <a:moveTo>
                    <a:pt x="162" y="392"/>
                  </a:moveTo>
                  <a:cubicBezTo>
                    <a:pt x="162" y="396"/>
                    <a:pt x="162" y="396"/>
                    <a:pt x="162" y="396"/>
                  </a:cubicBezTo>
                  <a:cubicBezTo>
                    <a:pt x="160" y="396"/>
                    <a:pt x="160" y="396"/>
                    <a:pt x="160" y="396"/>
                  </a:cubicBezTo>
                  <a:cubicBezTo>
                    <a:pt x="162" y="396"/>
                    <a:pt x="162" y="396"/>
                    <a:pt x="162" y="396"/>
                  </a:cubicBezTo>
                  <a:cubicBezTo>
                    <a:pt x="162" y="400"/>
                    <a:pt x="162" y="400"/>
                    <a:pt x="162" y="400"/>
                  </a:cubicBezTo>
                  <a:cubicBezTo>
                    <a:pt x="158" y="399"/>
                    <a:pt x="158" y="399"/>
                    <a:pt x="158" y="399"/>
                  </a:cubicBezTo>
                  <a:cubicBezTo>
                    <a:pt x="158" y="393"/>
                    <a:pt x="158" y="393"/>
                    <a:pt x="158" y="393"/>
                  </a:cubicBezTo>
                  <a:cubicBezTo>
                    <a:pt x="162" y="392"/>
                    <a:pt x="162" y="392"/>
                    <a:pt x="162" y="392"/>
                  </a:cubicBezTo>
                  <a:close/>
                  <a:moveTo>
                    <a:pt x="162" y="402"/>
                  </a:moveTo>
                  <a:cubicBezTo>
                    <a:pt x="162" y="411"/>
                    <a:pt x="162" y="411"/>
                    <a:pt x="162" y="411"/>
                  </a:cubicBezTo>
                  <a:cubicBezTo>
                    <a:pt x="160" y="422"/>
                    <a:pt x="160" y="422"/>
                    <a:pt x="160" y="422"/>
                  </a:cubicBezTo>
                  <a:cubicBezTo>
                    <a:pt x="160" y="422"/>
                    <a:pt x="161" y="422"/>
                    <a:pt x="162" y="423"/>
                  </a:cubicBezTo>
                  <a:cubicBezTo>
                    <a:pt x="162" y="426"/>
                    <a:pt x="162" y="426"/>
                    <a:pt x="162" y="426"/>
                  </a:cubicBezTo>
                  <a:cubicBezTo>
                    <a:pt x="161" y="426"/>
                    <a:pt x="160" y="426"/>
                    <a:pt x="159" y="425"/>
                  </a:cubicBezTo>
                  <a:cubicBezTo>
                    <a:pt x="158" y="433"/>
                    <a:pt x="158" y="433"/>
                    <a:pt x="158" y="433"/>
                  </a:cubicBezTo>
                  <a:cubicBezTo>
                    <a:pt x="158" y="414"/>
                    <a:pt x="158" y="414"/>
                    <a:pt x="158" y="414"/>
                  </a:cubicBezTo>
                  <a:cubicBezTo>
                    <a:pt x="159" y="409"/>
                    <a:pt x="159" y="409"/>
                    <a:pt x="159" y="409"/>
                  </a:cubicBezTo>
                  <a:cubicBezTo>
                    <a:pt x="158" y="409"/>
                    <a:pt x="158" y="409"/>
                    <a:pt x="158" y="409"/>
                  </a:cubicBezTo>
                  <a:cubicBezTo>
                    <a:pt x="158" y="401"/>
                    <a:pt x="158" y="401"/>
                    <a:pt x="158" y="401"/>
                  </a:cubicBezTo>
                  <a:cubicBezTo>
                    <a:pt x="161" y="404"/>
                    <a:pt x="161" y="404"/>
                    <a:pt x="161" y="404"/>
                  </a:cubicBezTo>
                  <a:cubicBezTo>
                    <a:pt x="162" y="402"/>
                    <a:pt x="162" y="402"/>
                    <a:pt x="162" y="402"/>
                  </a:cubicBezTo>
                  <a:close/>
                  <a:moveTo>
                    <a:pt x="162" y="435"/>
                  </a:moveTo>
                  <a:cubicBezTo>
                    <a:pt x="162" y="438"/>
                    <a:pt x="162" y="438"/>
                    <a:pt x="162" y="438"/>
                  </a:cubicBezTo>
                  <a:cubicBezTo>
                    <a:pt x="160" y="438"/>
                    <a:pt x="160" y="438"/>
                    <a:pt x="160" y="438"/>
                  </a:cubicBezTo>
                  <a:cubicBezTo>
                    <a:pt x="158" y="448"/>
                    <a:pt x="158" y="448"/>
                    <a:pt x="158" y="448"/>
                  </a:cubicBezTo>
                  <a:cubicBezTo>
                    <a:pt x="159" y="448"/>
                    <a:pt x="160" y="449"/>
                    <a:pt x="160" y="449"/>
                  </a:cubicBezTo>
                  <a:cubicBezTo>
                    <a:pt x="162" y="446"/>
                    <a:pt x="162" y="446"/>
                    <a:pt x="162" y="446"/>
                  </a:cubicBezTo>
                  <a:cubicBezTo>
                    <a:pt x="162" y="453"/>
                    <a:pt x="162" y="453"/>
                    <a:pt x="162" y="453"/>
                  </a:cubicBezTo>
                  <a:cubicBezTo>
                    <a:pt x="160" y="453"/>
                    <a:pt x="159" y="452"/>
                    <a:pt x="158" y="451"/>
                  </a:cubicBezTo>
                  <a:cubicBezTo>
                    <a:pt x="158" y="433"/>
                    <a:pt x="158" y="433"/>
                    <a:pt x="158" y="433"/>
                  </a:cubicBezTo>
                  <a:cubicBezTo>
                    <a:pt x="159" y="434"/>
                    <a:pt x="160" y="434"/>
                    <a:pt x="162" y="435"/>
                  </a:cubicBezTo>
                  <a:close/>
                  <a:moveTo>
                    <a:pt x="162" y="541"/>
                  </a:moveTo>
                  <a:cubicBezTo>
                    <a:pt x="162" y="590"/>
                    <a:pt x="162" y="590"/>
                    <a:pt x="162" y="590"/>
                  </a:cubicBezTo>
                  <a:cubicBezTo>
                    <a:pt x="158" y="586"/>
                    <a:pt x="158" y="586"/>
                    <a:pt x="158" y="586"/>
                  </a:cubicBezTo>
                  <a:cubicBezTo>
                    <a:pt x="158" y="537"/>
                    <a:pt x="158" y="537"/>
                    <a:pt x="158" y="537"/>
                  </a:cubicBezTo>
                  <a:lnTo>
                    <a:pt x="162" y="541"/>
                  </a:lnTo>
                  <a:close/>
                  <a:moveTo>
                    <a:pt x="158" y="366"/>
                  </a:moveTo>
                  <a:cubicBezTo>
                    <a:pt x="158" y="373"/>
                    <a:pt x="158" y="373"/>
                    <a:pt x="158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58" y="374"/>
                    <a:pt x="158" y="374"/>
                    <a:pt x="158" y="374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5" y="375"/>
                    <a:pt x="155" y="375"/>
                    <a:pt x="155" y="375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8" y="366"/>
                    <a:pt x="158" y="366"/>
                    <a:pt x="158" y="366"/>
                  </a:cubicBezTo>
                  <a:close/>
                  <a:moveTo>
                    <a:pt x="158" y="379"/>
                  </a:moveTo>
                  <a:cubicBezTo>
                    <a:pt x="158" y="385"/>
                    <a:pt x="158" y="385"/>
                    <a:pt x="158" y="385"/>
                  </a:cubicBezTo>
                  <a:cubicBezTo>
                    <a:pt x="155" y="386"/>
                    <a:pt x="155" y="386"/>
                    <a:pt x="155" y="386"/>
                  </a:cubicBezTo>
                  <a:cubicBezTo>
                    <a:pt x="155" y="382"/>
                    <a:pt x="155" y="382"/>
                    <a:pt x="155" y="382"/>
                  </a:cubicBezTo>
                  <a:cubicBezTo>
                    <a:pt x="155" y="382"/>
                    <a:pt x="155" y="382"/>
                    <a:pt x="155" y="382"/>
                  </a:cubicBezTo>
                  <a:cubicBezTo>
                    <a:pt x="155" y="382"/>
                    <a:pt x="155" y="382"/>
                    <a:pt x="155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8" y="379"/>
                    <a:pt x="158" y="379"/>
                    <a:pt x="158" y="379"/>
                  </a:cubicBezTo>
                  <a:close/>
                  <a:moveTo>
                    <a:pt x="158" y="386"/>
                  </a:moveTo>
                  <a:cubicBezTo>
                    <a:pt x="158" y="391"/>
                    <a:pt x="158" y="391"/>
                    <a:pt x="158" y="391"/>
                  </a:cubicBezTo>
                  <a:cubicBezTo>
                    <a:pt x="156" y="394"/>
                    <a:pt x="156" y="394"/>
                    <a:pt x="156" y="394"/>
                  </a:cubicBezTo>
                  <a:cubicBezTo>
                    <a:pt x="158" y="393"/>
                    <a:pt x="158" y="393"/>
                    <a:pt x="158" y="393"/>
                  </a:cubicBezTo>
                  <a:cubicBezTo>
                    <a:pt x="158" y="399"/>
                    <a:pt x="158" y="399"/>
                    <a:pt x="158" y="399"/>
                  </a:cubicBezTo>
                  <a:cubicBezTo>
                    <a:pt x="156" y="399"/>
                    <a:pt x="156" y="399"/>
                    <a:pt x="156" y="399"/>
                  </a:cubicBezTo>
                  <a:cubicBezTo>
                    <a:pt x="158" y="401"/>
                    <a:pt x="158" y="401"/>
                    <a:pt x="158" y="401"/>
                  </a:cubicBezTo>
                  <a:cubicBezTo>
                    <a:pt x="158" y="409"/>
                    <a:pt x="158" y="409"/>
                    <a:pt x="158" y="409"/>
                  </a:cubicBezTo>
                  <a:cubicBezTo>
                    <a:pt x="155" y="410"/>
                    <a:pt x="155" y="410"/>
                    <a:pt x="155" y="410"/>
                  </a:cubicBezTo>
                  <a:cubicBezTo>
                    <a:pt x="155" y="406"/>
                    <a:pt x="155" y="406"/>
                    <a:pt x="155" y="406"/>
                  </a:cubicBezTo>
                  <a:cubicBezTo>
                    <a:pt x="155" y="406"/>
                    <a:pt x="155" y="406"/>
                    <a:pt x="155" y="406"/>
                  </a:cubicBezTo>
                  <a:cubicBezTo>
                    <a:pt x="156" y="406"/>
                    <a:pt x="156" y="406"/>
                    <a:pt x="156" y="406"/>
                  </a:cubicBezTo>
                  <a:cubicBezTo>
                    <a:pt x="155" y="405"/>
                    <a:pt x="155" y="405"/>
                    <a:pt x="155" y="405"/>
                  </a:cubicBezTo>
                  <a:cubicBezTo>
                    <a:pt x="155" y="387"/>
                    <a:pt x="155" y="387"/>
                    <a:pt x="155" y="387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6"/>
                    <a:pt x="158" y="386"/>
                    <a:pt x="158" y="386"/>
                  </a:cubicBezTo>
                  <a:close/>
                  <a:moveTo>
                    <a:pt x="158" y="414"/>
                  </a:moveTo>
                  <a:cubicBezTo>
                    <a:pt x="158" y="433"/>
                    <a:pt x="158" y="433"/>
                    <a:pt x="158" y="433"/>
                  </a:cubicBezTo>
                  <a:cubicBezTo>
                    <a:pt x="158" y="433"/>
                    <a:pt x="158" y="433"/>
                    <a:pt x="158" y="433"/>
                  </a:cubicBezTo>
                  <a:cubicBezTo>
                    <a:pt x="158" y="433"/>
                    <a:pt x="158" y="433"/>
                    <a:pt x="158" y="433"/>
                  </a:cubicBezTo>
                  <a:cubicBezTo>
                    <a:pt x="158" y="451"/>
                    <a:pt x="158" y="451"/>
                    <a:pt x="158" y="451"/>
                  </a:cubicBezTo>
                  <a:cubicBezTo>
                    <a:pt x="157" y="451"/>
                    <a:pt x="156" y="451"/>
                    <a:pt x="155" y="450"/>
                  </a:cubicBezTo>
                  <a:cubicBezTo>
                    <a:pt x="155" y="447"/>
                    <a:pt x="155" y="447"/>
                    <a:pt x="155" y="447"/>
                  </a:cubicBezTo>
                  <a:cubicBezTo>
                    <a:pt x="155" y="447"/>
                    <a:pt x="155" y="447"/>
                    <a:pt x="155" y="447"/>
                  </a:cubicBezTo>
                  <a:cubicBezTo>
                    <a:pt x="157" y="437"/>
                    <a:pt x="157" y="437"/>
                    <a:pt x="157" y="437"/>
                  </a:cubicBezTo>
                  <a:cubicBezTo>
                    <a:pt x="157" y="436"/>
                    <a:pt x="156" y="436"/>
                    <a:pt x="155" y="436"/>
                  </a:cubicBezTo>
                  <a:cubicBezTo>
                    <a:pt x="155" y="430"/>
                    <a:pt x="155" y="430"/>
                    <a:pt x="155" y="430"/>
                  </a:cubicBezTo>
                  <a:cubicBezTo>
                    <a:pt x="156" y="424"/>
                    <a:pt x="156" y="424"/>
                    <a:pt x="156" y="424"/>
                  </a:cubicBezTo>
                  <a:cubicBezTo>
                    <a:pt x="155" y="424"/>
                    <a:pt x="155" y="424"/>
                    <a:pt x="155" y="424"/>
                  </a:cubicBezTo>
                  <a:cubicBezTo>
                    <a:pt x="155" y="420"/>
                    <a:pt x="155" y="420"/>
                    <a:pt x="155" y="420"/>
                  </a:cubicBezTo>
                  <a:cubicBezTo>
                    <a:pt x="155" y="421"/>
                    <a:pt x="156" y="421"/>
                    <a:pt x="157" y="421"/>
                  </a:cubicBezTo>
                  <a:cubicBezTo>
                    <a:pt x="158" y="414"/>
                    <a:pt x="158" y="414"/>
                    <a:pt x="158" y="414"/>
                  </a:cubicBezTo>
                  <a:close/>
                  <a:moveTo>
                    <a:pt x="158" y="537"/>
                  </a:moveTo>
                  <a:cubicBezTo>
                    <a:pt x="158" y="586"/>
                    <a:pt x="158" y="586"/>
                    <a:pt x="158" y="586"/>
                  </a:cubicBezTo>
                  <a:cubicBezTo>
                    <a:pt x="155" y="583"/>
                    <a:pt x="155" y="583"/>
                    <a:pt x="155" y="583"/>
                  </a:cubicBezTo>
                  <a:cubicBezTo>
                    <a:pt x="155" y="534"/>
                    <a:pt x="155" y="534"/>
                    <a:pt x="155" y="534"/>
                  </a:cubicBezTo>
                  <a:lnTo>
                    <a:pt x="158" y="537"/>
                  </a:lnTo>
                  <a:close/>
                  <a:moveTo>
                    <a:pt x="155" y="368"/>
                  </a:moveTo>
                  <a:cubicBezTo>
                    <a:pt x="155" y="375"/>
                    <a:pt x="155" y="375"/>
                    <a:pt x="155" y="375"/>
                  </a:cubicBezTo>
                  <a:cubicBezTo>
                    <a:pt x="154" y="374"/>
                    <a:pt x="154" y="374"/>
                    <a:pt x="154" y="374"/>
                  </a:cubicBezTo>
                  <a:cubicBezTo>
                    <a:pt x="151" y="378"/>
                    <a:pt x="151" y="378"/>
                    <a:pt x="151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5" y="382"/>
                    <a:pt x="155" y="382"/>
                    <a:pt x="155" y="382"/>
                  </a:cubicBezTo>
                  <a:cubicBezTo>
                    <a:pt x="150" y="381"/>
                    <a:pt x="150" y="381"/>
                    <a:pt x="150" y="381"/>
                  </a:cubicBezTo>
                  <a:cubicBezTo>
                    <a:pt x="150" y="375"/>
                    <a:pt x="150" y="375"/>
                    <a:pt x="150" y="375"/>
                  </a:cubicBezTo>
                  <a:cubicBezTo>
                    <a:pt x="150" y="374"/>
                    <a:pt x="150" y="374"/>
                    <a:pt x="150" y="374"/>
                  </a:cubicBezTo>
                  <a:cubicBezTo>
                    <a:pt x="150" y="374"/>
                    <a:pt x="150" y="374"/>
                    <a:pt x="150" y="374"/>
                  </a:cubicBezTo>
                  <a:cubicBezTo>
                    <a:pt x="150" y="371"/>
                    <a:pt x="150" y="371"/>
                    <a:pt x="150" y="371"/>
                  </a:cubicBezTo>
                  <a:cubicBezTo>
                    <a:pt x="153" y="370"/>
                    <a:pt x="153" y="370"/>
                    <a:pt x="153" y="370"/>
                  </a:cubicBezTo>
                  <a:cubicBezTo>
                    <a:pt x="155" y="368"/>
                    <a:pt x="155" y="368"/>
                    <a:pt x="155" y="368"/>
                  </a:cubicBezTo>
                  <a:close/>
                  <a:moveTo>
                    <a:pt x="155" y="382"/>
                  </a:moveTo>
                  <a:cubicBezTo>
                    <a:pt x="155" y="386"/>
                    <a:pt x="155" y="386"/>
                    <a:pt x="155" y="386"/>
                  </a:cubicBezTo>
                  <a:cubicBezTo>
                    <a:pt x="150" y="387"/>
                    <a:pt x="150" y="387"/>
                    <a:pt x="150" y="387"/>
                  </a:cubicBezTo>
                  <a:cubicBezTo>
                    <a:pt x="155" y="387"/>
                    <a:pt x="155" y="387"/>
                    <a:pt x="155" y="387"/>
                  </a:cubicBezTo>
                  <a:cubicBezTo>
                    <a:pt x="155" y="405"/>
                    <a:pt x="155" y="405"/>
                    <a:pt x="155" y="405"/>
                  </a:cubicBezTo>
                  <a:cubicBezTo>
                    <a:pt x="155" y="405"/>
                    <a:pt x="155" y="405"/>
                    <a:pt x="155" y="405"/>
                  </a:cubicBezTo>
                  <a:cubicBezTo>
                    <a:pt x="155" y="406"/>
                    <a:pt x="155" y="406"/>
                    <a:pt x="155" y="406"/>
                  </a:cubicBezTo>
                  <a:cubicBezTo>
                    <a:pt x="155" y="410"/>
                    <a:pt x="155" y="410"/>
                    <a:pt x="155" y="410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54" y="410"/>
                    <a:pt x="154" y="410"/>
                    <a:pt x="154" y="410"/>
                  </a:cubicBezTo>
                  <a:cubicBezTo>
                    <a:pt x="150" y="411"/>
                    <a:pt x="150" y="411"/>
                    <a:pt x="150" y="411"/>
                  </a:cubicBezTo>
                  <a:cubicBezTo>
                    <a:pt x="150" y="399"/>
                    <a:pt x="150" y="399"/>
                    <a:pt x="150" y="399"/>
                  </a:cubicBezTo>
                  <a:cubicBezTo>
                    <a:pt x="151" y="400"/>
                    <a:pt x="151" y="400"/>
                    <a:pt x="151" y="400"/>
                  </a:cubicBezTo>
                  <a:cubicBezTo>
                    <a:pt x="150" y="399"/>
                    <a:pt x="150" y="399"/>
                    <a:pt x="150" y="399"/>
                  </a:cubicBezTo>
                  <a:cubicBezTo>
                    <a:pt x="150" y="399"/>
                    <a:pt x="150" y="399"/>
                    <a:pt x="150" y="399"/>
                  </a:cubicBezTo>
                  <a:cubicBezTo>
                    <a:pt x="150" y="393"/>
                    <a:pt x="150" y="393"/>
                    <a:pt x="150" y="393"/>
                  </a:cubicBezTo>
                  <a:cubicBezTo>
                    <a:pt x="152" y="394"/>
                    <a:pt x="152" y="394"/>
                    <a:pt x="152" y="394"/>
                  </a:cubicBezTo>
                  <a:cubicBezTo>
                    <a:pt x="154" y="391"/>
                    <a:pt x="154" y="391"/>
                    <a:pt x="154" y="391"/>
                  </a:cubicBezTo>
                  <a:cubicBezTo>
                    <a:pt x="150" y="390"/>
                    <a:pt x="150" y="390"/>
                    <a:pt x="150" y="390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5" y="382"/>
                    <a:pt x="155" y="382"/>
                    <a:pt x="155" y="382"/>
                  </a:cubicBezTo>
                  <a:close/>
                  <a:moveTo>
                    <a:pt x="155" y="420"/>
                  </a:moveTo>
                  <a:cubicBezTo>
                    <a:pt x="155" y="424"/>
                    <a:pt x="155" y="424"/>
                    <a:pt x="155" y="424"/>
                  </a:cubicBezTo>
                  <a:cubicBezTo>
                    <a:pt x="153" y="423"/>
                    <a:pt x="151" y="423"/>
                    <a:pt x="150" y="422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1" y="419"/>
                    <a:pt x="153" y="420"/>
                    <a:pt x="155" y="420"/>
                  </a:cubicBezTo>
                  <a:close/>
                  <a:moveTo>
                    <a:pt x="155" y="430"/>
                  </a:moveTo>
                  <a:cubicBezTo>
                    <a:pt x="155" y="436"/>
                    <a:pt x="155" y="436"/>
                    <a:pt x="155" y="43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52" y="446"/>
                    <a:pt x="152" y="446"/>
                    <a:pt x="152" y="446"/>
                  </a:cubicBezTo>
                  <a:cubicBezTo>
                    <a:pt x="153" y="446"/>
                    <a:pt x="154" y="446"/>
                    <a:pt x="155" y="447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3" y="449"/>
                    <a:pt x="152" y="449"/>
                    <a:pt x="150" y="448"/>
                  </a:cubicBezTo>
                  <a:cubicBezTo>
                    <a:pt x="150" y="448"/>
                    <a:pt x="150" y="448"/>
                    <a:pt x="150" y="448"/>
                  </a:cubicBezTo>
                  <a:cubicBezTo>
                    <a:pt x="150" y="448"/>
                    <a:pt x="150" y="448"/>
                    <a:pt x="150" y="448"/>
                  </a:cubicBezTo>
                  <a:cubicBezTo>
                    <a:pt x="150" y="448"/>
                    <a:pt x="150" y="448"/>
                    <a:pt x="150" y="448"/>
                  </a:cubicBezTo>
                  <a:cubicBezTo>
                    <a:pt x="150" y="448"/>
                    <a:pt x="150" y="448"/>
                    <a:pt x="150" y="448"/>
                  </a:cubicBezTo>
                  <a:cubicBezTo>
                    <a:pt x="150" y="441"/>
                    <a:pt x="150" y="441"/>
                    <a:pt x="150" y="441"/>
                  </a:cubicBezTo>
                  <a:cubicBezTo>
                    <a:pt x="151" y="435"/>
                    <a:pt x="151" y="435"/>
                    <a:pt x="151" y="435"/>
                  </a:cubicBezTo>
                  <a:cubicBezTo>
                    <a:pt x="150" y="434"/>
                    <a:pt x="150" y="434"/>
                    <a:pt x="150" y="434"/>
                  </a:cubicBezTo>
                  <a:cubicBezTo>
                    <a:pt x="150" y="431"/>
                    <a:pt x="150" y="431"/>
                    <a:pt x="150" y="431"/>
                  </a:cubicBezTo>
                  <a:cubicBezTo>
                    <a:pt x="151" y="431"/>
                    <a:pt x="152" y="431"/>
                    <a:pt x="153" y="432"/>
                  </a:cubicBezTo>
                  <a:cubicBezTo>
                    <a:pt x="153" y="432"/>
                    <a:pt x="153" y="432"/>
                    <a:pt x="153" y="432"/>
                  </a:cubicBezTo>
                  <a:cubicBezTo>
                    <a:pt x="153" y="432"/>
                    <a:pt x="153" y="432"/>
                    <a:pt x="153" y="432"/>
                  </a:cubicBezTo>
                  <a:cubicBezTo>
                    <a:pt x="155" y="432"/>
                    <a:pt x="155" y="432"/>
                    <a:pt x="155" y="432"/>
                  </a:cubicBezTo>
                  <a:cubicBezTo>
                    <a:pt x="155" y="430"/>
                    <a:pt x="155" y="430"/>
                    <a:pt x="155" y="430"/>
                  </a:cubicBezTo>
                  <a:close/>
                  <a:moveTo>
                    <a:pt x="155" y="534"/>
                  </a:moveTo>
                  <a:cubicBezTo>
                    <a:pt x="155" y="583"/>
                    <a:pt x="155" y="583"/>
                    <a:pt x="155" y="583"/>
                  </a:cubicBezTo>
                  <a:cubicBezTo>
                    <a:pt x="150" y="578"/>
                    <a:pt x="150" y="578"/>
                    <a:pt x="150" y="578"/>
                  </a:cubicBezTo>
                  <a:cubicBezTo>
                    <a:pt x="150" y="529"/>
                    <a:pt x="150" y="529"/>
                    <a:pt x="150" y="529"/>
                  </a:cubicBezTo>
                  <a:lnTo>
                    <a:pt x="155" y="534"/>
                  </a:lnTo>
                  <a:close/>
                  <a:moveTo>
                    <a:pt x="150" y="371"/>
                  </a:moveTo>
                  <a:cubicBezTo>
                    <a:pt x="150" y="374"/>
                    <a:pt x="150" y="374"/>
                    <a:pt x="150" y="374"/>
                  </a:cubicBezTo>
                  <a:cubicBezTo>
                    <a:pt x="148" y="375"/>
                    <a:pt x="148" y="375"/>
                    <a:pt x="148" y="375"/>
                  </a:cubicBezTo>
                  <a:cubicBezTo>
                    <a:pt x="148" y="372"/>
                    <a:pt x="148" y="372"/>
                    <a:pt x="148" y="372"/>
                  </a:cubicBezTo>
                  <a:cubicBezTo>
                    <a:pt x="150" y="371"/>
                    <a:pt x="150" y="371"/>
                    <a:pt x="150" y="371"/>
                  </a:cubicBezTo>
                  <a:close/>
                  <a:moveTo>
                    <a:pt x="150" y="375"/>
                  </a:moveTo>
                  <a:cubicBezTo>
                    <a:pt x="148" y="377"/>
                    <a:pt x="148" y="377"/>
                    <a:pt x="148" y="377"/>
                  </a:cubicBezTo>
                  <a:cubicBezTo>
                    <a:pt x="148" y="383"/>
                    <a:pt x="148" y="383"/>
                    <a:pt x="148" y="383"/>
                  </a:cubicBezTo>
                  <a:cubicBezTo>
                    <a:pt x="149" y="381"/>
                    <a:pt x="149" y="381"/>
                    <a:pt x="149" y="381"/>
                  </a:cubicBezTo>
                  <a:cubicBezTo>
                    <a:pt x="150" y="381"/>
                    <a:pt x="150" y="381"/>
                    <a:pt x="150" y="381"/>
                  </a:cubicBezTo>
                  <a:cubicBezTo>
                    <a:pt x="150" y="375"/>
                    <a:pt x="150" y="375"/>
                    <a:pt x="150" y="375"/>
                  </a:cubicBezTo>
                  <a:close/>
                  <a:moveTo>
                    <a:pt x="150" y="384"/>
                  </a:moveTo>
                  <a:cubicBezTo>
                    <a:pt x="150" y="390"/>
                    <a:pt x="150" y="390"/>
                    <a:pt x="150" y="390"/>
                  </a:cubicBezTo>
                  <a:cubicBezTo>
                    <a:pt x="148" y="390"/>
                    <a:pt x="148" y="390"/>
                    <a:pt x="148" y="390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50" y="384"/>
                    <a:pt x="150" y="384"/>
                    <a:pt x="150" y="384"/>
                  </a:cubicBezTo>
                  <a:close/>
                  <a:moveTo>
                    <a:pt x="150" y="393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150" y="399"/>
                    <a:pt x="150" y="399"/>
                    <a:pt x="150" y="399"/>
                  </a:cubicBezTo>
                  <a:cubicBezTo>
                    <a:pt x="150" y="411"/>
                    <a:pt x="150" y="411"/>
                    <a:pt x="150" y="411"/>
                  </a:cubicBezTo>
                  <a:cubicBezTo>
                    <a:pt x="148" y="412"/>
                    <a:pt x="148" y="412"/>
                    <a:pt x="148" y="412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8" y="408"/>
                    <a:pt x="148" y="408"/>
                    <a:pt x="148" y="408"/>
                  </a:cubicBezTo>
                  <a:cubicBezTo>
                    <a:pt x="148" y="408"/>
                    <a:pt x="148" y="408"/>
                    <a:pt x="148" y="408"/>
                  </a:cubicBezTo>
                  <a:cubicBezTo>
                    <a:pt x="148" y="408"/>
                    <a:pt x="148" y="408"/>
                    <a:pt x="148" y="408"/>
                  </a:cubicBezTo>
                  <a:cubicBezTo>
                    <a:pt x="148" y="405"/>
                    <a:pt x="148" y="405"/>
                    <a:pt x="148" y="405"/>
                  </a:cubicBezTo>
                  <a:cubicBezTo>
                    <a:pt x="148" y="405"/>
                    <a:pt x="148" y="405"/>
                    <a:pt x="148" y="405"/>
                  </a:cubicBezTo>
                  <a:cubicBezTo>
                    <a:pt x="148" y="405"/>
                    <a:pt x="148" y="405"/>
                    <a:pt x="148" y="405"/>
                  </a:cubicBezTo>
                  <a:cubicBezTo>
                    <a:pt x="148" y="391"/>
                    <a:pt x="148" y="391"/>
                    <a:pt x="148" y="391"/>
                  </a:cubicBezTo>
                  <a:cubicBezTo>
                    <a:pt x="150" y="393"/>
                    <a:pt x="150" y="393"/>
                    <a:pt x="150" y="393"/>
                  </a:cubicBezTo>
                  <a:close/>
                  <a:moveTo>
                    <a:pt x="150" y="419"/>
                  </a:moveTo>
                  <a:cubicBezTo>
                    <a:pt x="150" y="422"/>
                    <a:pt x="150" y="422"/>
                    <a:pt x="150" y="422"/>
                  </a:cubicBezTo>
                  <a:cubicBezTo>
                    <a:pt x="149" y="422"/>
                    <a:pt x="149" y="422"/>
                    <a:pt x="148" y="422"/>
                  </a:cubicBezTo>
                  <a:cubicBezTo>
                    <a:pt x="148" y="418"/>
                    <a:pt x="148" y="418"/>
                    <a:pt x="148" y="418"/>
                  </a:cubicBezTo>
                  <a:cubicBezTo>
                    <a:pt x="149" y="419"/>
                    <a:pt x="149" y="419"/>
                    <a:pt x="150" y="419"/>
                  </a:cubicBezTo>
                  <a:close/>
                  <a:moveTo>
                    <a:pt x="150" y="431"/>
                  </a:moveTo>
                  <a:cubicBezTo>
                    <a:pt x="150" y="434"/>
                    <a:pt x="150" y="434"/>
                    <a:pt x="150" y="434"/>
                  </a:cubicBezTo>
                  <a:cubicBezTo>
                    <a:pt x="149" y="434"/>
                    <a:pt x="149" y="434"/>
                    <a:pt x="148" y="434"/>
                  </a:cubicBezTo>
                  <a:cubicBezTo>
                    <a:pt x="148" y="430"/>
                    <a:pt x="148" y="430"/>
                    <a:pt x="148" y="430"/>
                  </a:cubicBezTo>
                  <a:cubicBezTo>
                    <a:pt x="149" y="431"/>
                    <a:pt x="149" y="431"/>
                    <a:pt x="150" y="431"/>
                  </a:cubicBezTo>
                  <a:close/>
                  <a:moveTo>
                    <a:pt x="150" y="441"/>
                  </a:moveTo>
                  <a:cubicBezTo>
                    <a:pt x="150" y="448"/>
                    <a:pt x="150" y="448"/>
                    <a:pt x="150" y="448"/>
                  </a:cubicBezTo>
                  <a:cubicBezTo>
                    <a:pt x="149" y="448"/>
                    <a:pt x="149" y="448"/>
                    <a:pt x="148" y="447"/>
                  </a:cubicBezTo>
                  <a:cubicBezTo>
                    <a:pt x="148" y="444"/>
                    <a:pt x="148" y="444"/>
                    <a:pt x="148" y="444"/>
                  </a:cubicBezTo>
                  <a:cubicBezTo>
                    <a:pt x="148" y="444"/>
                    <a:pt x="149" y="444"/>
                    <a:pt x="149" y="444"/>
                  </a:cubicBezTo>
                  <a:cubicBezTo>
                    <a:pt x="150" y="441"/>
                    <a:pt x="150" y="441"/>
                    <a:pt x="150" y="441"/>
                  </a:cubicBezTo>
                  <a:close/>
                  <a:moveTo>
                    <a:pt x="150" y="529"/>
                  </a:moveTo>
                  <a:cubicBezTo>
                    <a:pt x="150" y="578"/>
                    <a:pt x="150" y="578"/>
                    <a:pt x="150" y="578"/>
                  </a:cubicBezTo>
                  <a:cubicBezTo>
                    <a:pt x="148" y="576"/>
                    <a:pt x="148" y="576"/>
                    <a:pt x="148" y="576"/>
                  </a:cubicBezTo>
                  <a:cubicBezTo>
                    <a:pt x="148" y="527"/>
                    <a:pt x="148" y="527"/>
                    <a:pt x="148" y="527"/>
                  </a:cubicBezTo>
                  <a:lnTo>
                    <a:pt x="150" y="529"/>
                  </a:lnTo>
                  <a:close/>
                  <a:moveTo>
                    <a:pt x="148" y="372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146" y="375"/>
                    <a:pt x="146" y="375"/>
                    <a:pt x="146" y="375"/>
                  </a:cubicBezTo>
                  <a:cubicBezTo>
                    <a:pt x="146" y="372"/>
                    <a:pt x="146" y="372"/>
                    <a:pt x="146" y="372"/>
                  </a:cubicBezTo>
                  <a:cubicBezTo>
                    <a:pt x="148" y="372"/>
                    <a:pt x="148" y="372"/>
                    <a:pt x="148" y="372"/>
                  </a:cubicBezTo>
                  <a:close/>
                  <a:moveTo>
                    <a:pt x="148" y="377"/>
                  </a:moveTo>
                  <a:cubicBezTo>
                    <a:pt x="148" y="383"/>
                    <a:pt x="148" y="383"/>
                    <a:pt x="148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90"/>
                    <a:pt x="148" y="390"/>
                    <a:pt x="148" y="390"/>
                  </a:cubicBezTo>
                  <a:cubicBezTo>
                    <a:pt x="147" y="390"/>
                    <a:pt x="147" y="390"/>
                    <a:pt x="147" y="390"/>
                  </a:cubicBezTo>
                  <a:cubicBezTo>
                    <a:pt x="148" y="391"/>
                    <a:pt x="148" y="391"/>
                    <a:pt x="148" y="391"/>
                  </a:cubicBezTo>
                  <a:cubicBezTo>
                    <a:pt x="148" y="405"/>
                    <a:pt x="148" y="405"/>
                    <a:pt x="148" y="405"/>
                  </a:cubicBezTo>
                  <a:cubicBezTo>
                    <a:pt x="146" y="403"/>
                    <a:pt x="146" y="403"/>
                    <a:pt x="146" y="403"/>
                  </a:cubicBezTo>
                  <a:cubicBezTo>
                    <a:pt x="146" y="397"/>
                    <a:pt x="146" y="397"/>
                    <a:pt x="146" y="397"/>
                  </a:cubicBezTo>
                  <a:cubicBezTo>
                    <a:pt x="147" y="396"/>
                    <a:pt x="147" y="396"/>
                    <a:pt x="147" y="396"/>
                  </a:cubicBezTo>
                  <a:cubicBezTo>
                    <a:pt x="146" y="396"/>
                    <a:pt x="146" y="396"/>
                    <a:pt x="146" y="396"/>
                  </a:cubicBezTo>
                  <a:cubicBezTo>
                    <a:pt x="146" y="377"/>
                    <a:pt x="146" y="377"/>
                    <a:pt x="146" y="377"/>
                  </a:cubicBezTo>
                  <a:cubicBezTo>
                    <a:pt x="148" y="378"/>
                    <a:pt x="148" y="378"/>
                    <a:pt x="148" y="378"/>
                  </a:cubicBezTo>
                  <a:cubicBezTo>
                    <a:pt x="148" y="377"/>
                    <a:pt x="148" y="377"/>
                    <a:pt x="148" y="377"/>
                  </a:cubicBezTo>
                  <a:close/>
                  <a:moveTo>
                    <a:pt x="148" y="405"/>
                  </a:moveTo>
                  <a:cubicBezTo>
                    <a:pt x="146" y="404"/>
                    <a:pt x="146" y="404"/>
                    <a:pt x="146" y="404"/>
                  </a:cubicBezTo>
                  <a:cubicBezTo>
                    <a:pt x="146" y="408"/>
                    <a:pt x="146" y="408"/>
                    <a:pt x="146" y="408"/>
                  </a:cubicBezTo>
                  <a:cubicBezTo>
                    <a:pt x="148" y="408"/>
                    <a:pt x="148" y="408"/>
                    <a:pt x="148" y="408"/>
                  </a:cubicBezTo>
                  <a:cubicBezTo>
                    <a:pt x="148" y="405"/>
                    <a:pt x="148" y="405"/>
                    <a:pt x="148" y="405"/>
                  </a:cubicBezTo>
                  <a:close/>
                  <a:moveTo>
                    <a:pt x="148" y="408"/>
                  </a:moveTo>
                  <a:cubicBezTo>
                    <a:pt x="148" y="417"/>
                    <a:pt x="148" y="417"/>
                    <a:pt x="148" y="417"/>
                  </a:cubicBezTo>
                  <a:cubicBezTo>
                    <a:pt x="148" y="418"/>
                    <a:pt x="148" y="418"/>
                    <a:pt x="148" y="418"/>
                  </a:cubicBezTo>
                  <a:cubicBezTo>
                    <a:pt x="148" y="418"/>
                    <a:pt x="148" y="418"/>
                    <a:pt x="148" y="418"/>
                  </a:cubicBezTo>
                  <a:cubicBezTo>
                    <a:pt x="148" y="422"/>
                    <a:pt x="148" y="422"/>
                    <a:pt x="148" y="422"/>
                  </a:cubicBezTo>
                  <a:cubicBezTo>
                    <a:pt x="148" y="422"/>
                    <a:pt x="148" y="422"/>
                    <a:pt x="148" y="422"/>
                  </a:cubicBezTo>
                  <a:cubicBezTo>
                    <a:pt x="148" y="430"/>
                    <a:pt x="148" y="430"/>
                    <a:pt x="148" y="430"/>
                  </a:cubicBezTo>
                  <a:cubicBezTo>
                    <a:pt x="148" y="430"/>
                    <a:pt x="148" y="430"/>
                    <a:pt x="148" y="430"/>
                  </a:cubicBezTo>
                  <a:cubicBezTo>
                    <a:pt x="148" y="434"/>
                    <a:pt x="148" y="434"/>
                    <a:pt x="148" y="434"/>
                  </a:cubicBezTo>
                  <a:cubicBezTo>
                    <a:pt x="148" y="434"/>
                    <a:pt x="148" y="434"/>
                    <a:pt x="148" y="434"/>
                  </a:cubicBezTo>
                  <a:cubicBezTo>
                    <a:pt x="147" y="444"/>
                    <a:pt x="147" y="444"/>
                    <a:pt x="147" y="444"/>
                  </a:cubicBezTo>
                  <a:cubicBezTo>
                    <a:pt x="148" y="444"/>
                    <a:pt x="148" y="444"/>
                    <a:pt x="148" y="444"/>
                  </a:cubicBezTo>
                  <a:cubicBezTo>
                    <a:pt x="148" y="444"/>
                    <a:pt x="148" y="444"/>
                    <a:pt x="148" y="444"/>
                  </a:cubicBezTo>
                  <a:cubicBezTo>
                    <a:pt x="148" y="447"/>
                    <a:pt x="148" y="447"/>
                    <a:pt x="148" y="447"/>
                  </a:cubicBezTo>
                  <a:cubicBezTo>
                    <a:pt x="148" y="447"/>
                    <a:pt x="147" y="447"/>
                    <a:pt x="147" y="447"/>
                  </a:cubicBezTo>
                  <a:cubicBezTo>
                    <a:pt x="146" y="447"/>
                    <a:pt x="146" y="447"/>
                    <a:pt x="146" y="447"/>
                  </a:cubicBezTo>
                  <a:cubicBezTo>
                    <a:pt x="146" y="409"/>
                    <a:pt x="146" y="409"/>
                    <a:pt x="146" y="409"/>
                  </a:cubicBezTo>
                  <a:cubicBezTo>
                    <a:pt x="148" y="408"/>
                    <a:pt x="148" y="408"/>
                    <a:pt x="148" y="408"/>
                  </a:cubicBezTo>
                  <a:close/>
                  <a:moveTo>
                    <a:pt x="148" y="527"/>
                  </a:moveTo>
                  <a:cubicBezTo>
                    <a:pt x="148" y="576"/>
                    <a:pt x="148" y="576"/>
                    <a:pt x="148" y="576"/>
                  </a:cubicBezTo>
                  <a:cubicBezTo>
                    <a:pt x="146" y="574"/>
                    <a:pt x="146" y="574"/>
                    <a:pt x="146" y="574"/>
                  </a:cubicBezTo>
                  <a:cubicBezTo>
                    <a:pt x="146" y="525"/>
                    <a:pt x="146" y="525"/>
                    <a:pt x="146" y="525"/>
                  </a:cubicBezTo>
                  <a:lnTo>
                    <a:pt x="148" y="527"/>
                  </a:lnTo>
                  <a:close/>
                  <a:moveTo>
                    <a:pt x="146" y="372"/>
                  </a:moveTo>
                  <a:cubicBezTo>
                    <a:pt x="146" y="375"/>
                    <a:pt x="146" y="375"/>
                    <a:pt x="146" y="375"/>
                  </a:cubicBezTo>
                  <a:cubicBezTo>
                    <a:pt x="143" y="376"/>
                    <a:pt x="143" y="376"/>
                    <a:pt x="143" y="376"/>
                  </a:cubicBezTo>
                  <a:cubicBezTo>
                    <a:pt x="143" y="373"/>
                    <a:pt x="143" y="373"/>
                    <a:pt x="143" y="373"/>
                  </a:cubicBezTo>
                  <a:cubicBezTo>
                    <a:pt x="146" y="372"/>
                    <a:pt x="146" y="372"/>
                    <a:pt x="146" y="372"/>
                  </a:cubicBezTo>
                  <a:close/>
                  <a:moveTo>
                    <a:pt x="146" y="377"/>
                  </a:moveTo>
                  <a:cubicBezTo>
                    <a:pt x="146" y="396"/>
                    <a:pt x="146" y="396"/>
                    <a:pt x="146" y="396"/>
                  </a:cubicBezTo>
                  <a:cubicBezTo>
                    <a:pt x="146" y="396"/>
                    <a:pt x="146" y="396"/>
                    <a:pt x="146" y="396"/>
                  </a:cubicBezTo>
                  <a:cubicBezTo>
                    <a:pt x="146" y="397"/>
                    <a:pt x="146" y="397"/>
                    <a:pt x="146" y="397"/>
                  </a:cubicBezTo>
                  <a:cubicBezTo>
                    <a:pt x="146" y="397"/>
                    <a:pt x="146" y="397"/>
                    <a:pt x="146" y="397"/>
                  </a:cubicBezTo>
                  <a:cubicBezTo>
                    <a:pt x="146" y="403"/>
                    <a:pt x="146" y="403"/>
                    <a:pt x="146" y="403"/>
                  </a:cubicBezTo>
                  <a:cubicBezTo>
                    <a:pt x="143" y="400"/>
                    <a:pt x="143" y="400"/>
                    <a:pt x="143" y="400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3" y="380"/>
                    <a:pt x="143" y="380"/>
                    <a:pt x="143" y="380"/>
                  </a:cubicBezTo>
                  <a:cubicBezTo>
                    <a:pt x="143" y="377"/>
                    <a:pt x="143" y="377"/>
                    <a:pt x="143" y="377"/>
                  </a:cubicBezTo>
                  <a:cubicBezTo>
                    <a:pt x="146" y="377"/>
                    <a:pt x="146" y="377"/>
                    <a:pt x="146" y="377"/>
                  </a:cubicBezTo>
                  <a:close/>
                  <a:moveTo>
                    <a:pt x="146" y="404"/>
                  </a:moveTo>
                  <a:cubicBezTo>
                    <a:pt x="146" y="408"/>
                    <a:pt x="146" y="408"/>
                    <a:pt x="146" y="408"/>
                  </a:cubicBezTo>
                  <a:cubicBezTo>
                    <a:pt x="143" y="407"/>
                    <a:pt x="143" y="407"/>
                    <a:pt x="143" y="407"/>
                  </a:cubicBezTo>
                  <a:cubicBezTo>
                    <a:pt x="143" y="403"/>
                    <a:pt x="143" y="403"/>
                    <a:pt x="143" y="403"/>
                  </a:cubicBezTo>
                  <a:cubicBezTo>
                    <a:pt x="146" y="404"/>
                    <a:pt x="146" y="404"/>
                    <a:pt x="146" y="404"/>
                  </a:cubicBezTo>
                  <a:close/>
                  <a:moveTo>
                    <a:pt x="146" y="409"/>
                  </a:moveTo>
                  <a:cubicBezTo>
                    <a:pt x="146" y="447"/>
                    <a:pt x="146" y="447"/>
                    <a:pt x="146" y="447"/>
                  </a:cubicBezTo>
                  <a:cubicBezTo>
                    <a:pt x="145" y="446"/>
                    <a:pt x="144" y="446"/>
                    <a:pt x="143" y="446"/>
                  </a:cubicBezTo>
                  <a:cubicBezTo>
                    <a:pt x="143" y="442"/>
                    <a:pt x="143" y="442"/>
                    <a:pt x="143" y="442"/>
                  </a:cubicBezTo>
                  <a:cubicBezTo>
                    <a:pt x="144" y="443"/>
                    <a:pt x="144" y="443"/>
                    <a:pt x="144" y="443"/>
                  </a:cubicBezTo>
                  <a:cubicBezTo>
                    <a:pt x="144" y="433"/>
                    <a:pt x="144" y="433"/>
                    <a:pt x="144" y="433"/>
                  </a:cubicBezTo>
                  <a:cubicBezTo>
                    <a:pt x="144" y="433"/>
                    <a:pt x="143" y="433"/>
                    <a:pt x="143" y="433"/>
                  </a:cubicBezTo>
                  <a:cubicBezTo>
                    <a:pt x="143" y="429"/>
                    <a:pt x="143" y="429"/>
                    <a:pt x="143" y="429"/>
                  </a:cubicBezTo>
                  <a:cubicBezTo>
                    <a:pt x="143" y="429"/>
                    <a:pt x="144" y="429"/>
                    <a:pt x="145" y="430"/>
                  </a:cubicBezTo>
                  <a:cubicBezTo>
                    <a:pt x="145" y="421"/>
                    <a:pt x="145" y="421"/>
                    <a:pt x="145" y="421"/>
                  </a:cubicBezTo>
                  <a:cubicBezTo>
                    <a:pt x="144" y="421"/>
                    <a:pt x="143" y="421"/>
                    <a:pt x="143" y="421"/>
                  </a:cubicBezTo>
                  <a:cubicBezTo>
                    <a:pt x="143" y="417"/>
                    <a:pt x="143" y="417"/>
                    <a:pt x="143" y="417"/>
                  </a:cubicBezTo>
                  <a:cubicBezTo>
                    <a:pt x="143" y="417"/>
                    <a:pt x="144" y="418"/>
                    <a:pt x="145" y="418"/>
                  </a:cubicBezTo>
                  <a:cubicBezTo>
                    <a:pt x="145" y="413"/>
                    <a:pt x="145" y="413"/>
                    <a:pt x="145" y="413"/>
                  </a:cubicBezTo>
                  <a:cubicBezTo>
                    <a:pt x="143" y="413"/>
                    <a:pt x="143" y="413"/>
                    <a:pt x="143" y="413"/>
                  </a:cubicBezTo>
                  <a:cubicBezTo>
                    <a:pt x="143" y="410"/>
                    <a:pt x="143" y="410"/>
                    <a:pt x="143" y="410"/>
                  </a:cubicBezTo>
                  <a:cubicBezTo>
                    <a:pt x="146" y="409"/>
                    <a:pt x="146" y="409"/>
                    <a:pt x="146" y="409"/>
                  </a:cubicBezTo>
                  <a:close/>
                  <a:moveTo>
                    <a:pt x="146" y="525"/>
                  </a:moveTo>
                  <a:cubicBezTo>
                    <a:pt x="146" y="574"/>
                    <a:pt x="146" y="574"/>
                    <a:pt x="146" y="574"/>
                  </a:cubicBezTo>
                  <a:cubicBezTo>
                    <a:pt x="143" y="571"/>
                    <a:pt x="143" y="571"/>
                    <a:pt x="143" y="571"/>
                  </a:cubicBezTo>
                  <a:cubicBezTo>
                    <a:pt x="143" y="521"/>
                    <a:pt x="143" y="521"/>
                    <a:pt x="143" y="521"/>
                  </a:cubicBezTo>
                  <a:lnTo>
                    <a:pt x="146" y="525"/>
                  </a:lnTo>
                  <a:close/>
                  <a:moveTo>
                    <a:pt x="143" y="373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141" y="376"/>
                    <a:pt x="141" y="376"/>
                    <a:pt x="141" y="376"/>
                  </a:cubicBezTo>
                  <a:cubicBezTo>
                    <a:pt x="143" y="377"/>
                    <a:pt x="143" y="377"/>
                    <a:pt x="143" y="377"/>
                  </a:cubicBezTo>
                  <a:cubicBezTo>
                    <a:pt x="143" y="380"/>
                    <a:pt x="143" y="380"/>
                    <a:pt x="143" y="380"/>
                  </a:cubicBezTo>
                  <a:cubicBezTo>
                    <a:pt x="141" y="380"/>
                    <a:pt x="141" y="380"/>
                    <a:pt x="141" y="380"/>
                  </a:cubicBezTo>
                  <a:cubicBezTo>
                    <a:pt x="141" y="373"/>
                    <a:pt x="141" y="373"/>
                    <a:pt x="141" y="373"/>
                  </a:cubicBezTo>
                  <a:cubicBezTo>
                    <a:pt x="143" y="373"/>
                    <a:pt x="143" y="373"/>
                    <a:pt x="143" y="373"/>
                  </a:cubicBezTo>
                  <a:close/>
                  <a:moveTo>
                    <a:pt x="143" y="384"/>
                  </a:moveTo>
                  <a:cubicBezTo>
                    <a:pt x="143" y="400"/>
                    <a:pt x="143" y="400"/>
                    <a:pt x="143" y="400"/>
                  </a:cubicBezTo>
                  <a:cubicBezTo>
                    <a:pt x="141" y="397"/>
                    <a:pt x="141" y="397"/>
                    <a:pt x="141" y="397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3"/>
                    <a:pt x="141" y="383"/>
                    <a:pt x="141" y="383"/>
                  </a:cubicBezTo>
                  <a:cubicBezTo>
                    <a:pt x="142" y="385"/>
                    <a:pt x="142" y="385"/>
                    <a:pt x="142" y="385"/>
                  </a:cubicBezTo>
                  <a:cubicBezTo>
                    <a:pt x="143" y="384"/>
                    <a:pt x="143" y="384"/>
                    <a:pt x="143" y="384"/>
                  </a:cubicBezTo>
                  <a:close/>
                  <a:moveTo>
                    <a:pt x="143" y="403"/>
                  </a:moveTo>
                  <a:cubicBezTo>
                    <a:pt x="143" y="407"/>
                    <a:pt x="143" y="407"/>
                    <a:pt x="143" y="407"/>
                  </a:cubicBezTo>
                  <a:cubicBezTo>
                    <a:pt x="141" y="406"/>
                    <a:pt x="141" y="406"/>
                    <a:pt x="141" y="406"/>
                  </a:cubicBezTo>
                  <a:cubicBezTo>
                    <a:pt x="141" y="403"/>
                    <a:pt x="141" y="403"/>
                    <a:pt x="141" y="403"/>
                  </a:cubicBezTo>
                  <a:cubicBezTo>
                    <a:pt x="143" y="403"/>
                    <a:pt x="143" y="403"/>
                    <a:pt x="143" y="403"/>
                  </a:cubicBezTo>
                  <a:close/>
                  <a:moveTo>
                    <a:pt x="143" y="410"/>
                  </a:moveTo>
                  <a:cubicBezTo>
                    <a:pt x="143" y="413"/>
                    <a:pt x="143" y="413"/>
                    <a:pt x="143" y="413"/>
                  </a:cubicBezTo>
                  <a:cubicBezTo>
                    <a:pt x="141" y="414"/>
                    <a:pt x="141" y="414"/>
                    <a:pt x="141" y="414"/>
                  </a:cubicBezTo>
                  <a:cubicBezTo>
                    <a:pt x="141" y="411"/>
                    <a:pt x="141" y="411"/>
                    <a:pt x="141" y="411"/>
                  </a:cubicBezTo>
                  <a:cubicBezTo>
                    <a:pt x="143" y="410"/>
                    <a:pt x="143" y="410"/>
                    <a:pt x="143" y="410"/>
                  </a:cubicBezTo>
                  <a:close/>
                  <a:moveTo>
                    <a:pt x="143" y="417"/>
                  </a:moveTo>
                  <a:cubicBezTo>
                    <a:pt x="143" y="421"/>
                    <a:pt x="143" y="421"/>
                    <a:pt x="143" y="421"/>
                  </a:cubicBezTo>
                  <a:cubicBezTo>
                    <a:pt x="142" y="420"/>
                    <a:pt x="141" y="420"/>
                    <a:pt x="141" y="420"/>
                  </a:cubicBezTo>
                  <a:cubicBezTo>
                    <a:pt x="141" y="417"/>
                    <a:pt x="141" y="417"/>
                    <a:pt x="141" y="417"/>
                  </a:cubicBezTo>
                  <a:cubicBezTo>
                    <a:pt x="141" y="417"/>
                    <a:pt x="142" y="417"/>
                    <a:pt x="143" y="417"/>
                  </a:cubicBezTo>
                  <a:close/>
                  <a:moveTo>
                    <a:pt x="143" y="429"/>
                  </a:moveTo>
                  <a:cubicBezTo>
                    <a:pt x="143" y="433"/>
                    <a:pt x="143" y="433"/>
                    <a:pt x="143" y="433"/>
                  </a:cubicBezTo>
                  <a:cubicBezTo>
                    <a:pt x="142" y="432"/>
                    <a:pt x="142" y="432"/>
                    <a:pt x="141" y="432"/>
                  </a:cubicBezTo>
                  <a:cubicBezTo>
                    <a:pt x="141" y="442"/>
                    <a:pt x="141" y="442"/>
                    <a:pt x="141" y="442"/>
                  </a:cubicBezTo>
                  <a:cubicBezTo>
                    <a:pt x="142" y="442"/>
                    <a:pt x="142" y="442"/>
                    <a:pt x="143" y="442"/>
                  </a:cubicBezTo>
                  <a:cubicBezTo>
                    <a:pt x="143" y="446"/>
                    <a:pt x="143" y="446"/>
                    <a:pt x="143" y="446"/>
                  </a:cubicBezTo>
                  <a:cubicBezTo>
                    <a:pt x="142" y="446"/>
                    <a:pt x="141" y="445"/>
                    <a:pt x="141" y="445"/>
                  </a:cubicBezTo>
                  <a:cubicBezTo>
                    <a:pt x="141" y="429"/>
                    <a:pt x="141" y="429"/>
                    <a:pt x="141" y="429"/>
                  </a:cubicBezTo>
                  <a:cubicBezTo>
                    <a:pt x="141" y="429"/>
                    <a:pt x="142" y="429"/>
                    <a:pt x="143" y="429"/>
                  </a:cubicBezTo>
                  <a:close/>
                  <a:moveTo>
                    <a:pt x="143" y="521"/>
                  </a:moveTo>
                  <a:cubicBezTo>
                    <a:pt x="143" y="571"/>
                    <a:pt x="143" y="571"/>
                    <a:pt x="143" y="571"/>
                  </a:cubicBezTo>
                  <a:cubicBezTo>
                    <a:pt x="141" y="569"/>
                    <a:pt x="141" y="569"/>
                    <a:pt x="141" y="569"/>
                  </a:cubicBezTo>
                  <a:cubicBezTo>
                    <a:pt x="141" y="519"/>
                    <a:pt x="141" y="519"/>
                    <a:pt x="141" y="519"/>
                  </a:cubicBezTo>
                  <a:lnTo>
                    <a:pt x="143" y="521"/>
                  </a:lnTo>
                  <a:close/>
                  <a:moveTo>
                    <a:pt x="141" y="373"/>
                  </a:moveTo>
                  <a:cubicBezTo>
                    <a:pt x="141" y="380"/>
                    <a:pt x="141" y="380"/>
                    <a:pt x="141" y="380"/>
                  </a:cubicBezTo>
                  <a:cubicBezTo>
                    <a:pt x="140" y="380"/>
                    <a:pt x="140" y="380"/>
                    <a:pt x="140" y="380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1" y="373"/>
                    <a:pt x="141" y="373"/>
                    <a:pt x="141" y="373"/>
                  </a:cubicBezTo>
                  <a:close/>
                  <a:moveTo>
                    <a:pt x="141" y="383"/>
                  </a:moveTo>
                  <a:cubicBezTo>
                    <a:pt x="141" y="390"/>
                    <a:pt x="141" y="390"/>
                    <a:pt x="141" y="390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97"/>
                    <a:pt x="141" y="397"/>
                    <a:pt x="141" y="397"/>
                  </a:cubicBezTo>
                  <a:cubicBezTo>
                    <a:pt x="140" y="396"/>
                    <a:pt x="140" y="396"/>
                    <a:pt x="140" y="396"/>
                  </a:cubicBezTo>
                  <a:cubicBezTo>
                    <a:pt x="140" y="382"/>
                    <a:pt x="140" y="382"/>
                    <a:pt x="140" y="382"/>
                  </a:cubicBezTo>
                  <a:cubicBezTo>
                    <a:pt x="141" y="383"/>
                    <a:pt x="141" y="383"/>
                    <a:pt x="141" y="383"/>
                  </a:cubicBezTo>
                  <a:close/>
                  <a:moveTo>
                    <a:pt x="141" y="403"/>
                  </a:moveTo>
                  <a:cubicBezTo>
                    <a:pt x="141" y="406"/>
                    <a:pt x="141" y="406"/>
                    <a:pt x="141" y="406"/>
                  </a:cubicBezTo>
                  <a:cubicBezTo>
                    <a:pt x="140" y="406"/>
                    <a:pt x="140" y="406"/>
                    <a:pt x="140" y="406"/>
                  </a:cubicBezTo>
                  <a:cubicBezTo>
                    <a:pt x="140" y="402"/>
                    <a:pt x="140" y="402"/>
                    <a:pt x="140" y="402"/>
                  </a:cubicBezTo>
                  <a:cubicBezTo>
                    <a:pt x="141" y="403"/>
                    <a:pt x="141" y="403"/>
                    <a:pt x="141" y="403"/>
                  </a:cubicBezTo>
                  <a:close/>
                  <a:moveTo>
                    <a:pt x="141" y="411"/>
                  </a:moveTo>
                  <a:cubicBezTo>
                    <a:pt x="141" y="414"/>
                    <a:pt x="141" y="414"/>
                    <a:pt x="141" y="414"/>
                  </a:cubicBezTo>
                  <a:cubicBezTo>
                    <a:pt x="140" y="414"/>
                    <a:pt x="140" y="414"/>
                    <a:pt x="140" y="414"/>
                  </a:cubicBezTo>
                  <a:cubicBezTo>
                    <a:pt x="140" y="411"/>
                    <a:pt x="140" y="411"/>
                    <a:pt x="140" y="411"/>
                  </a:cubicBezTo>
                  <a:cubicBezTo>
                    <a:pt x="141" y="411"/>
                    <a:pt x="141" y="411"/>
                    <a:pt x="141" y="411"/>
                  </a:cubicBezTo>
                  <a:close/>
                  <a:moveTo>
                    <a:pt x="141" y="417"/>
                  </a:moveTo>
                  <a:cubicBezTo>
                    <a:pt x="141" y="420"/>
                    <a:pt x="141" y="420"/>
                    <a:pt x="141" y="420"/>
                  </a:cubicBezTo>
                  <a:cubicBezTo>
                    <a:pt x="140" y="420"/>
                    <a:pt x="140" y="420"/>
                    <a:pt x="140" y="420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41" y="417"/>
                    <a:pt x="141" y="417"/>
                    <a:pt x="141" y="417"/>
                  </a:cubicBezTo>
                  <a:close/>
                  <a:moveTo>
                    <a:pt x="141" y="429"/>
                  </a:moveTo>
                  <a:cubicBezTo>
                    <a:pt x="141" y="445"/>
                    <a:pt x="141" y="445"/>
                    <a:pt x="141" y="445"/>
                  </a:cubicBezTo>
                  <a:cubicBezTo>
                    <a:pt x="140" y="445"/>
                    <a:pt x="140" y="445"/>
                    <a:pt x="140" y="445"/>
                  </a:cubicBezTo>
                  <a:cubicBezTo>
                    <a:pt x="140" y="429"/>
                    <a:pt x="140" y="429"/>
                    <a:pt x="140" y="429"/>
                  </a:cubicBezTo>
                  <a:cubicBezTo>
                    <a:pt x="140" y="429"/>
                    <a:pt x="140" y="429"/>
                    <a:pt x="140" y="429"/>
                  </a:cubicBezTo>
                  <a:cubicBezTo>
                    <a:pt x="141" y="429"/>
                    <a:pt x="141" y="429"/>
                    <a:pt x="141" y="429"/>
                  </a:cubicBezTo>
                  <a:close/>
                  <a:moveTo>
                    <a:pt x="141" y="519"/>
                  </a:moveTo>
                  <a:cubicBezTo>
                    <a:pt x="141" y="569"/>
                    <a:pt x="141" y="569"/>
                    <a:pt x="141" y="569"/>
                  </a:cubicBezTo>
                  <a:cubicBezTo>
                    <a:pt x="140" y="568"/>
                    <a:pt x="140" y="568"/>
                    <a:pt x="140" y="568"/>
                  </a:cubicBezTo>
                  <a:cubicBezTo>
                    <a:pt x="140" y="518"/>
                    <a:pt x="140" y="518"/>
                    <a:pt x="140" y="518"/>
                  </a:cubicBezTo>
                  <a:lnTo>
                    <a:pt x="141" y="519"/>
                  </a:lnTo>
                  <a:close/>
                  <a:moveTo>
                    <a:pt x="140" y="373"/>
                  </a:moveTo>
                  <a:cubicBezTo>
                    <a:pt x="140" y="380"/>
                    <a:pt x="140" y="380"/>
                    <a:pt x="140" y="380"/>
                  </a:cubicBezTo>
                  <a:cubicBezTo>
                    <a:pt x="137" y="379"/>
                    <a:pt x="137" y="379"/>
                    <a:pt x="137" y="379"/>
                  </a:cubicBezTo>
                  <a:cubicBezTo>
                    <a:pt x="140" y="382"/>
                    <a:pt x="140" y="382"/>
                    <a:pt x="140" y="382"/>
                  </a:cubicBezTo>
                  <a:cubicBezTo>
                    <a:pt x="140" y="396"/>
                    <a:pt x="140" y="396"/>
                    <a:pt x="140" y="396"/>
                  </a:cubicBezTo>
                  <a:cubicBezTo>
                    <a:pt x="136" y="393"/>
                    <a:pt x="136" y="393"/>
                    <a:pt x="136" y="393"/>
                  </a:cubicBezTo>
                  <a:cubicBezTo>
                    <a:pt x="136" y="387"/>
                    <a:pt x="136" y="387"/>
                    <a:pt x="136" y="387"/>
                  </a:cubicBezTo>
                  <a:cubicBezTo>
                    <a:pt x="137" y="387"/>
                    <a:pt x="137" y="387"/>
                    <a:pt x="137" y="387"/>
                  </a:cubicBezTo>
                  <a:cubicBezTo>
                    <a:pt x="138" y="387"/>
                    <a:pt x="138" y="387"/>
                    <a:pt x="138" y="387"/>
                  </a:cubicBezTo>
                  <a:cubicBezTo>
                    <a:pt x="136" y="386"/>
                    <a:pt x="136" y="386"/>
                    <a:pt x="136" y="386"/>
                  </a:cubicBezTo>
                  <a:cubicBezTo>
                    <a:pt x="136" y="374"/>
                    <a:pt x="136" y="374"/>
                    <a:pt x="136" y="374"/>
                  </a:cubicBezTo>
                  <a:cubicBezTo>
                    <a:pt x="140" y="373"/>
                    <a:pt x="140" y="373"/>
                    <a:pt x="140" y="373"/>
                  </a:cubicBezTo>
                  <a:close/>
                  <a:moveTo>
                    <a:pt x="140" y="402"/>
                  </a:moveTo>
                  <a:cubicBezTo>
                    <a:pt x="140" y="406"/>
                    <a:pt x="140" y="406"/>
                    <a:pt x="140" y="40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6" y="401"/>
                    <a:pt x="136" y="401"/>
                    <a:pt x="136" y="401"/>
                  </a:cubicBezTo>
                  <a:cubicBezTo>
                    <a:pt x="140" y="402"/>
                    <a:pt x="140" y="402"/>
                    <a:pt x="140" y="402"/>
                  </a:cubicBezTo>
                  <a:close/>
                  <a:moveTo>
                    <a:pt x="140" y="411"/>
                  </a:moveTo>
                  <a:cubicBezTo>
                    <a:pt x="140" y="414"/>
                    <a:pt x="140" y="414"/>
                    <a:pt x="140" y="414"/>
                  </a:cubicBezTo>
                  <a:cubicBezTo>
                    <a:pt x="136" y="415"/>
                    <a:pt x="136" y="415"/>
                    <a:pt x="136" y="415"/>
                  </a:cubicBezTo>
                  <a:cubicBezTo>
                    <a:pt x="136" y="412"/>
                    <a:pt x="136" y="412"/>
                    <a:pt x="136" y="412"/>
                  </a:cubicBezTo>
                  <a:cubicBezTo>
                    <a:pt x="140" y="411"/>
                    <a:pt x="140" y="411"/>
                    <a:pt x="140" y="411"/>
                  </a:cubicBezTo>
                  <a:close/>
                  <a:moveTo>
                    <a:pt x="140" y="417"/>
                  </a:moveTo>
                  <a:cubicBezTo>
                    <a:pt x="140" y="420"/>
                    <a:pt x="140" y="420"/>
                    <a:pt x="140" y="420"/>
                  </a:cubicBezTo>
                  <a:cubicBezTo>
                    <a:pt x="139" y="420"/>
                    <a:pt x="138" y="420"/>
                    <a:pt x="136" y="419"/>
                  </a:cubicBezTo>
                  <a:cubicBezTo>
                    <a:pt x="136" y="416"/>
                    <a:pt x="136" y="416"/>
                    <a:pt x="136" y="416"/>
                  </a:cubicBezTo>
                  <a:cubicBezTo>
                    <a:pt x="138" y="416"/>
                    <a:pt x="139" y="416"/>
                    <a:pt x="140" y="417"/>
                  </a:cubicBezTo>
                  <a:close/>
                  <a:moveTo>
                    <a:pt x="140" y="429"/>
                  </a:moveTo>
                  <a:cubicBezTo>
                    <a:pt x="140" y="445"/>
                    <a:pt x="140" y="445"/>
                    <a:pt x="140" y="445"/>
                  </a:cubicBezTo>
                  <a:cubicBezTo>
                    <a:pt x="139" y="445"/>
                    <a:pt x="139" y="445"/>
                    <a:pt x="139" y="445"/>
                  </a:cubicBezTo>
                  <a:cubicBezTo>
                    <a:pt x="139" y="445"/>
                    <a:pt x="139" y="445"/>
                    <a:pt x="139" y="445"/>
                  </a:cubicBezTo>
                  <a:cubicBezTo>
                    <a:pt x="139" y="445"/>
                    <a:pt x="139" y="445"/>
                    <a:pt x="139" y="445"/>
                  </a:cubicBezTo>
                  <a:cubicBezTo>
                    <a:pt x="138" y="445"/>
                    <a:pt x="137" y="444"/>
                    <a:pt x="136" y="444"/>
                  </a:cubicBezTo>
                  <a:cubicBezTo>
                    <a:pt x="136" y="441"/>
                    <a:pt x="136" y="441"/>
                    <a:pt x="136" y="441"/>
                  </a:cubicBezTo>
                  <a:cubicBezTo>
                    <a:pt x="137" y="441"/>
                    <a:pt x="137" y="441"/>
                    <a:pt x="138" y="441"/>
                  </a:cubicBezTo>
                  <a:cubicBezTo>
                    <a:pt x="138" y="432"/>
                    <a:pt x="138" y="432"/>
                    <a:pt x="138" y="432"/>
                  </a:cubicBezTo>
                  <a:cubicBezTo>
                    <a:pt x="137" y="432"/>
                    <a:pt x="137" y="431"/>
                    <a:pt x="136" y="431"/>
                  </a:cubicBezTo>
                  <a:cubicBezTo>
                    <a:pt x="136" y="428"/>
                    <a:pt x="136" y="428"/>
                    <a:pt x="136" y="428"/>
                  </a:cubicBezTo>
                  <a:cubicBezTo>
                    <a:pt x="137" y="428"/>
                    <a:pt x="138" y="428"/>
                    <a:pt x="139" y="429"/>
                  </a:cubicBezTo>
                  <a:cubicBezTo>
                    <a:pt x="140" y="429"/>
                    <a:pt x="140" y="429"/>
                    <a:pt x="140" y="429"/>
                  </a:cubicBezTo>
                  <a:cubicBezTo>
                    <a:pt x="140" y="429"/>
                    <a:pt x="140" y="429"/>
                    <a:pt x="140" y="429"/>
                  </a:cubicBezTo>
                  <a:close/>
                  <a:moveTo>
                    <a:pt x="140" y="518"/>
                  </a:moveTo>
                  <a:cubicBezTo>
                    <a:pt x="140" y="568"/>
                    <a:pt x="140" y="568"/>
                    <a:pt x="140" y="568"/>
                  </a:cubicBezTo>
                  <a:cubicBezTo>
                    <a:pt x="136" y="564"/>
                    <a:pt x="136" y="564"/>
                    <a:pt x="136" y="564"/>
                  </a:cubicBezTo>
                  <a:cubicBezTo>
                    <a:pt x="136" y="515"/>
                    <a:pt x="136" y="515"/>
                    <a:pt x="136" y="515"/>
                  </a:cubicBezTo>
                  <a:lnTo>
                    <a:pt x="140" y="518"/>
                  </a:lnTo>
                  <a:close/>
                  <a:moveTo>
                    <a:pt x="136" y="374"/>
                  </a:moveTo>
                  <a:cubicBezTo>
                    <a:pt x="136" y="386"/>
                    <a:pt x="136" y="386"/>
                    <a:pt x="136" y="386"/>
                  </a:cubicBezTo>
                  <a:cubicBezTo>
                    <a:pt x="136" y="386"/>
                    <a:pt x="136" y="386"/>
                    <a:pt x="136" y="386"/>
                  </a:cubicBezTo>
                  <a:cubicBezTo>
                    <a:pt x="136" y="387"/>
                    <a:pt x="136" y="387"/>
                    <a:pt x="136" y="387"/>
                  </a:cubicBezTo>
                  <a:cubicBezTo>
                    <a:pt x="136" y="393"/>
                    <a:pt x="136" y="393"/>
                    <a:pt x="136" y="393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0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79"/>
                    <a:pt x="131" y="379"/>
                    <a:pt x="131" y="379"/>
                  </a:cubicBezTo>
                  <a:cubicBezTo>
                    <a:pt x="130" y="379"/>
                    <a:pt x="130" y="379"/>
                    <a:pt x="130" y="379"/>
                  </a:cubicBezTo>
                  <a:cubicBezTo>
                    <a:pt x="130" y="375"/>
                    <a:pt x="130" y="375"/>
                    <a:pt x="130" y="375"/>
                  </a:cubicBezTo>
                  <a:cubicBezTo>
                    <a:pt x="132" y="375"/>
                    <a:pt x="132" y="375"/>
                    <a:pt x="132" y="375"/>
                  </a:cubicBezTo>
                  <a:cubicBezTo>
                    <a:pt x="132" y="375"/>
                    <a:pt x="132" y="375"/>
                    <a:pt x="132" y="375"/>
                  </a:cubicBezTo>
                  <a:cubicBezTo>
                    <a:pt x="136" y="374"/>
                    <a:pt x="136" y="374"/>
                    <a:pt x="136" y="374"/>
                  </a:cubicBezTo>
                  <a:close/>
                  <a:moveTo>
                    <a:pt x="136" y="401"/>
                  </a:moveTo>
                  <a:cubicBezTo>
                    <a:pt x="136" y="405"/>
                    <a:pt x="136" y="405"/>
                    <a:pt x="136" y="405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30" y="400"/>
                    <a:pt x="130" y="400"/>
                    <a:pt x="130" y="400"/>
                  </a:cubicBezTo>
                  <a:cubicBezTo>
                    <a:pt x="136" y="401"/>
                    <a:pt x="136" y="401"/>
                    <a:pt x="136" y="401"/>
                  </a:cubicBezTo>
                  <a:close/>
                  <a:moveTo>
                    <a:pt x="136" y="412"/>
                  </a:moveTo>
                  <a:cubicBezTo>
                    <a:pt x="136" y="415"/>
                    <a:pt x="136" y="415"/>
                    <a:pt x="136" y="415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5" y="416"/>
                    <a:pt x="136" y="416"/>
                    <a:pt x="136" y="416"/>
                  </a:cubicBezTo>
                  <a:cubicBezTo>
                    <a:pt x="136" y="419"/>
                    <a:pt x="136" y="419"/>
                    <a:pt x="136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6" y="428"/>
                    <a:pt x="136" y="428"/>
                    <a:pt x="136" y="428"/>
                  </a:cubicBezTo>
                  <a:cubicBezTo>
                    <a:pt x="136" y="428"/>
                    <a:pt x="136" y="428"/>
                    <a:pt x="136" y="428"/>
                  </a:cubicBezTo>
                  <a:cubicBezTo>
                    <a:pt x="136" y="431"/>
                    <a:pt x="136" y="431"/>
                    <a:pt x="136" y="431"/>
                  </a:cubicBezTo>
                  <a:cubicBezTo>
                    <a:pt x="136" y="431"/>
                    <a:pt x="135" y="431"/>
                    <a:pt x="135" y="431"/>
                  </a:cubicBezTo>
                  <a:cubicBezTo>
                    <a:pt x="135" y="441"/>
                    <a:pt x="135" y="441"/>
                    <a:pt x="135" y="441"/>
                  </a:cubicBezTo>
                  <a:cubicBezTo>
                    <a:pt x="136" y="441"/>
                    <a:pt x="136" y="441"/>
                    <a:pt x="136" y="441"/>
                  </a:cubicBezTo>
                  <a:cubicBezTo>
                    <a:pt x="136" y="444"/>
                    <a:pt x="136" y="444"/>
                    <a:pt x="136" y="444"/>
                  </a:cubicBezTo>
                  <a:cubicBezTo>
                    <a:pt x="134" y="444"/>
                    <a:pt x="132" y="444"/>
                    <a:pt x="130" y="443"/>
                  </a:cubicBezTo>
                  <a:cubicBezTo>
                    <a:pt x="130" y="440"/>
                    <a:pt x="130" y="440"/>
                    <a:pt x="130" y="440"/>
                  </a:cubicBezTo>
                  <a:cubicBezTo>
                    <a:pt x="131" y="440"/>
                    <a:pt x="132" y="440"/>
                    <a:pt x="132" y="440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0" y="431"/>
                    <a:pt x="130" y="431"/>
                    <a:pt x="130" y="431"/>
                  </a:cubicBezTo>
                  <a:cubicBezTo>
                    <a:pt x="130" y="427"/>
                    <a:pt x="130" y="427"/>
                    <a:pt x="130" y="427"/>
                  </a:cubicBezTo>
                  <a:cubicBezTo>
                    <a:pt x="131" y="427"/>
                    <a:pt x="132" y="427"/>
                    <a:pt x="133" y="428"/>
                  </a:cubicBezTo>
                  <a:cubicBezTo>
                    <a:pt x="133" y="428"/>
                    <a:pt x="133" y="428"/>
                    <a:pt x="133" y="428"/>
                  </a:cubicBezTo>
                  <a:cubicBezTo>
                    <a:pt x="132" y="419"/>
                    <a:pt x="132" y="419"/>
                    <a:pt x="132" y="419"/>
                  </a:cubicBezTo>
                  <a:cubicBezTo>
                    <a:pt x="130" y="418"/>
                    <a:pt x="130" y="418"/>
                    <a:pt x="130" y="418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6" y="412"/>
                    <a:pt x="136" y="412"/>
                    <a:pt x="136" y="412"/>
                  </a:cubicBezTo>
                  <a:close/>
                  <a:moveTo>
                    <a:pt x="136" y="515"/>
                  </a:moveTo>
                  <a:cubicBezTo>
                    <a:pt x="136" y="564"/>
                    <a:pt x="136" y="564"/>
                    <a:pt x="136" y="564"/>
                  </a:cubicBezTo>
                  <a:cubicBezTo>
                    <a:pt x="130" y="558"/>
                    <a:pt x="130" y="558"/>
                    <a:pt x="130" y="558"/>
                  </a:cubicBezTo>
                  <a:cubicBezTo>
                    <a:pt x="130" y="509"/>
                    <a:pt x="130" y="509"/>
                    <a:pt x="130" y="509"/>
                  </a:cubicBezTo>
                  <a:lnTo>
                    <a:pt x="136" y="515"/>
                  </a:lnTo>
                  <a:close/>
                  <a:moveTo>
                    <a:pt x="130" y="375"/>
                  </a:moveTo>
                  <a:cubicBezTo>
                    <a:pt x="130" y="379"/>
                    <a:pt x="130" y="379"/>
                    <a:pt x="130" y="379"/>
                  </a:cubicBezTo>
                  <a:cubicBezTo>
                    <a:pt x="130" y="379"/>
                    <a:pt x="130" y="379"/>
                    <a:pt x="130" y="379"/>
                  </a:cubicBezTo>
                  <a:cubicBezTo>
                    <a:pt x="130" y="380"/>
                    <a:pt x="130" y="380"/>
                    <a:pt x="130" y="380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26" y="382"/>
                    <a:pt x="126" y="382"/>
                    <a:pt x="126" y="382"/>
                  </a:cubicBezTo>
                  <a:cubicBezTo>
                    <a:pt x="124" y="390"/>
                    <a:pt x="124" y="390"/>
                    <a:pt x="124" y="390"/>
                  </a:cubicBezTo>
                  <a:cubicBezTo>
                    <a:pt x="124" y="377"/>
                    <a:pt x="124" y="377"/>
                    <a:pt x="124" y="377"/>
                  </a:cubicBezTo>
                  <a:cubicBezTo>
                    <a:pt x="124" y="377"/>
                    <a:pt x="124" y="377"/>
                    <a:pt x="124" y="377"/>
                  </a:cubicBezTo>
                  <a:cubicBezTo>
                    <a:pt x="124" y="377"/>
                    <a:pt x="125" y="377"/>
                    <a:pt x="125" y="377"/>
                  </a:cubicBezTo>
                  <a:cubicBezTo>
                    <a:pt x="130" y="375"/>
                    <a:pt x="130" y="375"/>
                    <a:pt x="130" y="375"/>
                  </a:cubicBezTo>
                  <a:close/>
                  <a:moveTo>
                    <a:pt x="130" y="400"/>
                  </a:moveTo>
                  <a:cubicBezTo>
                    <a:pt x="130" y="403"/>
                    <a:pt x="130" y="403"/>
                    <a:pt x="130" y="403"/>
                  </a:cubicBezTo>
                  <a:cubicBezTo>
                    <a:pt x="124" y="401"/>
                    <a:pt x="124" y="401"/>
                    <a:pt x="124" y="401"/>
                  </a:cubicBezTo>
                  <a:cubicBezTo>
                    <a:pt x="124" y="398"/>
                    <a:pt x="124" y="398"/>
                    <a:pt x="124" y="398"/>
                  </a:cubicBezTo>
                  <a:cubicBezTo>
                    <a:pt x="130" y="400"/>
                    <a:pt x="130" y="400"/>
                    <a:pt x="130" y="400"/>
                  </a:cubicBezTo>
                  <a:close/>
                  <a:moveTo>
                    <a:pt x="130" y="414"/>
                  </a:moveTo>
                  <a:cubicBezTo>
                    <a:pt x="130" y="418"/>
                    <a:pt x="130" y="418"/>
                    <a:pt x="130" y="418"/>
                  </a:cubicBezTo>
                  <a:cubicBezTo>
                    <a:pt x="129" y="418"/>
                    <a:pt x="128" y="418"/>
                    <a:pt x="127" y="418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30" y="414"/>
                    <a:pt x="130" y="414"/>
                    <a:pt x="130" y="414"/>
                  </a:cubicBezTo>
                  <a:close/>
                  <a:moveTo>
                    <a:pt x="130" y="427"/>
                  </a:moveTo>
                  <a:cubicBezTo>
                    <a:pt x="130" y="431"/>
                    <a:pt x="130" y="431"/>
                    <a:pt x="130" y="431"/>
                  </a:cubicBezTo>
                  <a:cubicBezTo>
                    <a:pt x="130" y="430"/>
                    <a:pt x="129" y="430"/>
                    <a:pt x="128" y="430"/>
                  </a:cubicBezTo>
                  <a:cubicBezTo>
                    <a:pt x="128" y="430"/>
                    <a:pt x="128" y="430"/>
                    <a:pt x="128" y="430"/>
                  </a:cubicBezTo>
                  <a:cubicBezTo>
                    <a:pt x="130" y="440"/>
                    <a:pt x="130" y="440"/>
                    <a:pt x="130" y="440"/>
                  </a:cubicBezTo>
                  <a:cubicBezTo>
                    <a:pt x="130" y="440"/>
                    <a:pt x="130" y="440"/>
                    <a:pt x="130" y="440"/>
                  </a:cubicBezTo>
                  <a:cubicBezTo>
                    <a:pt x="130" y="443"/>
                    <a:pt x="130" y="443"/>
                    <a:pt x="130" y="443"/>
                  </a:cubicBezTo>
                  <a:cubicBezTo>
                    <a:pt x="128" y="443"/>
                    <a:pt x="126" y="443"/>
                    <a:pt x="124" y="443"/>
                  </a:cubicBezTo>
                  <a:cubicBezTo>
                    <a:pt x="124" y="439"/>
                    <a:pt x="124" y="439"/>
                    <a:pt x="124" y="439"/>
                  </a:cubicBezTo>
                  <a:cubicBezTo>
                    <a:pt x="125" y="439"/>
                    <a:pt x="126" y="439"/>
                    <a:pt x="126" y="440"/>
                  </a:cubicBezTo>
                  <a:cubicBezTo>
                    <a:pt x="125" y="430"/>
                    <a:pt x="125" y="430"/>
                    <a:pt x="125" y="430"/>
                  </a:cubicBezTo>
                  <a:cubicBezTo>
                    <a:pt x="124" y="430"/>
                    <a:pt x="124" y="430"/>
                    <a:pt x="124" y="430"/>
                  </a:cubicBezTo>
                  <a:cubicBezTo>
                    <a:pt x="124" y="427"/>
                    <a:pt x="124" y="427"/>
                    <a:pt x="124" y="427"/>
                  </a:cubicBezTo>
                  <a:cubicBezTo>
                    <a:pt x="125" y="427"/>
                    <a:pt x="125" y="427"/>
                    <a:pt x="126" y="427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127" y="427"/>
                    <a:pt x="127" y="427"/>
                    <a:pt x="127" y="427"/>
                  </a:cubicBezTo>
                  <a:cubicBezTo>
                    <a:pt x="129" y="427"/>
                    <a:pt x="129" y="427"/>
                    <a:pt x="129" y="427"/>
                  </a:cubicBezTo>
                  <a:cubicBezTo>
                    <a:pt x="129" y="427"/>
                    <a:pt x="130" y="427"/>
                    <a:pt x="130" y="427"/>
                  </a:cubicBezTo>
                  <a:close/>
                  <a:moveTo>
                    <a:pt x="130" y="509"/>
                  </a:moveTo>
                  <a:cubicBezTo>
                    <a:pt x="130" y="558"/>
                    <a:pt x="130" y="558"/>
                    <a:pt x="130" y="558"/>
                  </a:cubicBezTo>
                  <a:cubicBezTo>
                    <a:pt x="124" y="551"/>
                    <a:pt x="124" y="551"/>
                    <a:pt x="124" y="551"/>
                  </a:cubicBezTo>
                  <a:cubicBezTo>
                    <a:pt x="124" y="502"/>
                    <a:pt x="124" y="502"/>
                    <a:pt x="124" y="502"/>
                  </a:cubicBezTo>
                  <a:lnTo>
                    <a:pt x="130" y="509"/>
                  </a:lnTo>
                  <a:close/>
                  <a:moveTo>
                    <a:pt x="124" y="377"/>
                  </a:moveTo>
                  <a:cubicBezTo>
                    <a:pt x="124" y="390"/>
                    <a:pt x="124" y="390"/>
                    <a:pt x="124" y="390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81"/>
                    <a:pt x="123" y="381"/>
                    <a:pt x="123" y="381"/>
                  </a:cubicBezTo>
                  <a:cubicBezTo>
                    <a:pt x="123" y="381"/>
                    <a:pt x="123" y="381"/>
                    <a:pt x="123" y="381"/>
                  </a:cubicBezTo>
                  <a:cubicBezTo>
                    <a:pt x="123" y="381"/>
                    <a:pt x="123" y="381"/>
                    <a:pt x="123" y="381"/>
                  </a:cubicBezTo>
                  <a:cubicBezTo>
                    <a:pt x="123" y="377"/>
                    <a:pt x="123" y="377"/>
                    <a:pt x="123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124" y="398"/>
                  </a:moveTo>
                  <a:cubicBezTo>
                    <a:pt x="124" y="401"/>
                    <a:pt x="124" y="401"/>
                    <a:pt x="124" y="401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4" y="398"/>
                    <a:pt x="124" y="398"/>
                    <a:pt x="124" y="398"/>
                  </a:cubicBezTo>
                  <a:close/>
                  <a:moveTo>
                    <a:pt x="124" y="415"/>
                  </a:moveTo>
                  <a:cubicBezTo>
                    <a:pt x="124" y="419"/>
                    <a:pt x="124" y="419"/>
                    <a:pt x="124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4" y="415"/>
                    <a:pt x="124" y="415"/>
                    <a:pt x="124" y="415"/>
                  </a:cubicBezTo>
                  <a:close/>
                  <a:moveTo>
                    <a:pt x="124" y="427"/>
                  </a:moveTo>
                  <a:cubicBezTo>
                    <a:pt x="124" y="430"/>
                    <a:pt x="124" y="430"/>
                    <a:pt x="124" y="430"/>
                  </a:cubicBezTo>
                  <a:cubicBezTo>
                    <a:pt x="123" y="430"/>
                    <a:pt x="123" y="430"/>
                    <a:pt x="123" y="430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4" y="427"/>
                    <a:pt x="124" y="427"/>
                    <a:pt x="124" y="427"/>
                  </a:cubicBezTo>
                  <a:close/>
                  <a:moveTo>
                    <a:pt x="124" y="439"/>
                  </a:moveTo>
                  <a:cubicBezTo>
                    <a:pt x="124" y="443"/>
                    <a:pt x="124" y="443"/>
                    <a:pt x="124" y="443"/>
                  </a:cubicBezTo>
                  <a:cubicBezTo>
                    <a:pt x="124" y="443"/>
                    <a:pt x="123" y="443"/>
                    <a:pt x="123" y="443"/>
                  </a:cubicBezTo>
                  <a:cubicBezTo>
                    <a:pt x="123" y="433"/>
                    <a:pt x="123" y="433"/>
                    <a:pt x="123" y="433"/>
                  </a:cubicBezTo>
                  <a:cubicBezTo>
                    <a:pt x="124" y="439"/>
                    <a:pt x="124" y="439"/>
                    <a:pt x="124" y="439"/>
                  </a:cubicBezTo>
                  <a:cubicBezTo>
                    <a:pt x="124" y="439"/>
                    <a:pt x="124" y="439"/>
                    <a:pt x="124" y="439"/>
                  </a:cubicBezTo>
                  <a:close/>
                  <a:moveTo>
                    <a:pt x="124" y="502"/>
                  </a:moveTo>
                  <a:cubicBezTo>
                    <a:pt x="124" y="551"/>
                    <a:pt x="124" y="551"/>
                    <a:pt x="124" y="551"/>
                  </a:cubicBezTo>
                  <a:cubicBezTo>
                    <a:pt x="123" y="550"/>
                    <a:pt x="123" y="550"/>
                    <a:pt x="123" y="550"/>
                  </a:cubicBezTo>
                  <a:cubicBezTo>
                    <a:pt x="123" y="500"/>
                    <a:pt x="123" y="500"/>
                    <a:pt x="123" y="500"/>
                  </a:cubicBezTo>
                  <a:lnTo>
                    <a:pt x="124" y="502"/>
                  </a:lnTo>
                  <a:close/>
                  <a:moveTo>
                    <a:pt x="123" y="377"/>
                  </a:moveTo>
                  <a:cubicBezTo>
                    <a:pt x="123" y="381"/>
                    <a:pt x="123" y="381"/>
                    <a:pt x="123" y="381"/>
                  </a:cubicBezTo>
                  <a:cubicBezTo>
                    <a:pt x="119" y="382"/>
                    <a:pt x="119" y="382"/>
                    <a:pt x="119" y="382"/>
                  </a:cubicBezTo>
                  <a:cubicBezTo>
                    <a:pt x="119" y="378"/>
                    <a:pt x="119" y="378"/>
                    <a:pt x="119" y="378"/>
                  </a:cubicBezTo>
                  <a:cubicBezTo>
                    <a:pt x="123" y="377"/>
                    <a:pt x="123" y="377"/>
                    <a:pt x="123" y="377"/>
                  </a:cubicBezTo>
                  <a:close/>
                  <a:moveTo>
                    <a:pt x="123" y="381"/>
                  </a:moveTo>
                  <a:cubicBezTo>
                    <a:pt x="119" y="396"/>
                    <a:pt x="119" y="396"/>
                    <a:pt x="119" y="396"/>
                  </a:cubicBezTo>
                  <a:cubicBezTo>
                    <a:pt x="119" y="396"/>
                    <a:pt x="119" y="396"/>
                    <a:pt x="119" y="396"/>
                  </a:cubicBezTo>
                  <a:cubicBezTo>
                    <a:pt x="119" y="399"/>
                    <a:pt x="119" y="399"/>
                    <a:pt x="119" y="399"/>
                  </a:cubicBezTo>
                  <a:cubicBezTo>
                    <a:pt x="119" y="399"/>
                    <a:pt x="119" y="399"/>
                    <a:pt x="119" y="399"/>
                  </a:cubicBezTo>
                  <a:cubicBezTo>
                    <a:pt x="119" y="400"/>
                    <a:pt x="119" y="400"/>
                    <a:pt x="119" y="400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122" y="400"/>
                    <a:pt x="122" y="400"/>
                    <a:pt x="122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81"/>
                    <a:pt x="123" y="381"/>
                    <a:pt x="123" y="381"/>
                  </a:cubicBezTo>
                  <a:close/>
                  <a:moveTo>
                    <a:pt x="123" y="416"/>
                  </a:moveTo>
                  <a:cubicBezTo>
                    <a:pt x="123" y="419"/>
                    <a:pt x="123" y="419"/>
                    <a:pt x="123" y="419"/>
                  </a:cubicBezTo>
                  <a:cubicBezTo>
                    <a:pt x="119" y="420"/>
                    <a:pt x="119" y="420"/>
                    <a:pt x="119" y="420"/>
                  </a:cubicBezTo>
                  <a:cubicBezTo>
                    <a:pt x="121" y="427"/>
                    <a:pt x="121" y="427"/>
                    <a:pt x="121" y="427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3" y="430"/>
                    <a:pt x="123" y="430"/>
                    <a:pt x="123" y="430"/>
                  </a:cubicBezTo>
                  <a:cubicBezTo>
                    <a:pt x="122" y="430"/>
                    <a:pt x="122" y="430"/>
                    <a:pt x="122" y="430"/>
                  </a:cubicBezTo>
                  <a:cubicBezTo>
                    <a:pt x="123" y="433"/>
                    <a:pt x="123" y="433"/>
                    <a:pt x="123" y="433"/>
                  </a:cubicBezTo>
                  <a:cubicBezTo>
                    <a:pt x="123" y="443"/>
                    <a:pt x="123" y="443"/>
                    <a:pt x="123" y="443"/>
                  </a:cubicBezTo>
                  <a:cubicBezTo>
                    <a:pt x="121" y="443"/>
                    <a:pt x="120" y="443"/>
                    <a:pt x="119" y="443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439"/>
                    <a:pt x="120" y="439"/>
                    <a:pt x="121" y="439"/>
                  </a:cubicBezTo>
                  <a:cubicBezTo>
                    <a:pt x="119" y="430"/>
                    <a:pt x="119" y="430"/>
                    <a:pt x="119" y="430"/>
                  </a:cubicBezTo>
                  <a:cubicBezTo>
                    <a:pt x="119" y="430"/>
                    <a:pt x="119" y="430"/>
                    <a:pt x="119" y="430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3" y="416"/>
                    <a:pt x="123" y="416"/>
                    <a:pt x="123" y="416"/>
                  </a:cubicBezTo>
                  <a:close/>
                  <a:moveTo>
                    <a:pt x="123" y="500"/>
                  </a:moveTo>
                  <a:cubicBezTo>
                    <a:pt x="123" y="550"/>
                    <a:pt x="123" y="550"/>
                    <a:pt x="123" y="550"/>
                  </a:cubicBezTo>
                  <a:cubicBezTo>
                    <a:pt x="119" y="546"/>
                    <a:pt x="119" y="546"/>
                    <a:pt x="119" y="546"/>
                  </a:cubicBezTo>
                  <a:cubicBezTo>
                    <a:pt x="119" y="496"/>
                    <a:pt x="119" y="496"/>
                    <a:pt x="119" y="496"/>
                  </a:cubicBezTo>
                  <a:lnTo>
                    <a:pt x="123" y="500"/>
                  </a:lnTo>
                  <a:close/>
                  <a:moveTo>
                    <a:pt x="119" y="378"/>
                  </a:moveTo>
                  <a:cubicBezTo>
                    <a:pt x="119" y="382"/>
                    <a:pt x="119" y="382"/>
                    <a:pt x="119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9" y="378"/>
                    <a:pt x="119" y="378"/>
                    <a:pt x="119" y="378"/>
                  </a:cubicBezTo>
                  <a:close/>
                  <a:moveTo>
                    <a:pt x="119" y="396"/>
                  </a:moveTo>
                  <a:cubicBezTo>
                    <a:pt x="119" y="399"/>
                    <a:pt x="119" y="399"/>
                    <a:pt x="119" y="399"/>
                  </a:cubicBezTo>
                  <a:cubicBezTo>
                    <a:pt x="118" y="399"/>
                    <a:pt x="118" y="399"/>
                    <a:pt x="118" y="399"/>
                  </a:cubicBezTo>
                  <a:cubicBezTo>
                    <a:pt x="118" y="396"/>
                    <a:pt x="118" y="396"/>
                    <a:pt x="118" y="396"/>
                  </a:cubicBezTo>
                  <a:cubicBezTo>
                    <a:pt x="119" y="396"/>
                    <a:pt x="119" y="396"/>
                    <a:pt x="119" y="396"/>
                  </a:cubicBezTo>
                  <a:close/>
                  <a:moveTo>
                    <a:pt x="119" y="400"/>
                  </a:moveTo>
                  <a:cubicBezTo>
                    <a:pt x="119" y="416"/>
                    <a:pt x="119" y="416"/>
                    <a:pt x="119" y="416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19" y="430"/>
                    <a:pt x="119" y="430"/>
                    <a:pt x="119" y="430"/>
                  </a:cubicBezTo>
                  <a:cubicBezTo>
                    <a:pt x="118" y="430"/>
                    <a:pt x="118" y="430"/>
                    <a:pt x="118" y="430"/>
                  </a:cubicBezTo>
                  <a:cubicBezTo>
                    <a:pt x="118" y="403"/>
                    <a:pt x="118" y="403"/>
                    <a:pt x="118" y="403"/>
                  </a:cubicBezTo>
                  <a:cubicBezTo>
                    <a:pt x="119" y="400"/>
                    <a:pt x="119" y="400"/>
                    <a:pt x="119" y="400"/>
                  </a:cubicBezTo>
                  <a:close/>
                  <a:moveTo>
                    <a:pt x="119" y="439"/>
                  </a:moveTo>
                  <a:cubicBezTo>
                    <a:pt x="119" y="443"/>
                    <a:pt x="119" y="443"/>
                    <a:pt x="119" y="443"/>
                  </a:cubicBezTo>
                  <a:cubicBezTo>
                    <a:pt x="118" y="443"/>
                    <a:pt x="118" y="443"/>
                    <a:pt x="118" y="443"/>
                  </a:cubicBezTo>
                  <a:cubicBezTo>
                    <a:pt x="118" y="439"/>
                    <a:pt x="118" y="439"/>
                    <a:pt x="118" y="439"/>
                  </a:cubicBezTo>
                  <a:cubicBezTo>
                    <a:pt x="118" y="439"/>
                    <a:pt x="118" y="439"/>
                    <a:pt x="118" y="439"/>
                  </a:cubicBezTo>
                  <a:cubicBezTo>
                    <a:pt x="119" y="439"/>
                    <a:pt x="119" y="439"/>
                    <a:pt x="119" y="439"/>
                  </a:cubicBezTo>
                  <a:close/>
                  <a:moveTo>
                    <a:pt x="119" y="496"/>
                  </a:moveTo>
                  <a:cubicBezTo>
                    <a:pt x="119" y="546"/>
                    <a:pt x="119" y="546"/>
                    <a:pt x="119" y="546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18" y="496"/>
                    <a:pt x="118" y="496"/>
                    <a:pt x="118" y="496"/>
                  </a:cubicBezTo>
                  <a:lnTo>
                    <a:pt x="119" y="496"/>
                  </a:lnTo>
                  <a:close/>
                  <a:moveTo>
                    <a:pt x="118" y="378"/>
                  </a:moveTo>
                  <a:cubicBezTo>
                    <a:pt x="118" y="382"/>
                    <a:pt x="118" y="382"/>
                    <a:pt x="118" y="382"/>
                  </a:cubicBezTo>
                  <a:cubicBezTo>
                    <a:pt x="112" y="383"/>
                    <a:pt x="112" y="383"/>
                    <a:pt x="112" y="383"/>
                  </a:cubicBezTo>
                  <a:cubicBezTo>
                    <a:pt x="112" y="380"/>
                    <a:pt x="112" y="380"/>
                    <a:pt x="112" y="380"/>
                  </a:cubicBezTo>
                  <a:cubicBezTo>
                    <a:pt x="118" y="378"/>
                    <a:pt x="118" y="378"/>
                    <a:pt x="118" y="378"/>
                  </a:cubicBezTo>
                  <a:close/>
                  <a:moveTo>
                    <a:pt x="118" y="396"/>
                  </a:moveTo>
                  <a:cubicBezTo>
                    <a:pt x="118" y="399"/>
                    <a:pt x="118" y="399"/>
                    <a:pt x="118" y="399"/>
                  </a:cubicBezTo>
                  <a:cubicBezTo>
                    <a:pt x="112" y="397"/>
                    <a:pt x="112" y="397"/>
                    <a:pt x="112" y="397"/>
                  </a:cubicBezTo>
                  <a:cubicBezTo>
                    <a:pt x="112" y="394"/>
                    <a:pt x="112" y="394"/>
                    <a:pt x="112" y="394"/>
                  </a:cubicBezTo>
                  <a:cubicBezTo>
                    <a:pt x="118" y="396"/>
                    <a:pt x="118" y="396"/>
                    <a:pt x="118" y="396"/>
                  </a:cubicBezTo>
                  <a:close/>
                  <a:moveTo>
                    <a:pt x="118" y="403"/>
                  </a:moveTo>
                  <a:cubicBezTo>
                    <a:pt x="118" y="430"/>
                    <a:pt x="118" y="430"/>
                    <a:pt x="118" y="430"/>
                  </a:cubicBezTo>
                  <a:cubicBezTo>
                    <a:pt x="117" y="430"/>
                    <a:pt x="116" y="430"/>
                    <a:pt x="115" y="430"/>
                  </a:cubicBezTo>
                  <a:cubicBezTo>
                    <a:pt x="118" y="439"/>
                    <a:pt x="118" y="439"/>
                    <a:pt x="118" y="439"/>
                  </a:cubicBezTo>
                  <a:cubicBezTo>
                    <a:pt x="118" y="443"/>
                    <a:pt x="118" y="443"/>
                    <a:pt x="118" y="443"/>
                  </a:cubicBezTo>
                  <a:cubicBezTo>
                    <a:pt x="116" y="443"/>
                    <a:pt x="114" y="443"/>
                    <a:pt x="112" y="443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2" y="440"/>
                    <a:pt x="112" y="440"/>
                    <a:pt x="112" y="440"/>
                  </a:cubicBezTo>
                  <a:cubicBezTo>
                    <a:pt x="113" y="440"/>
                    <a:pt x="114" y="439"/>
                    <a:pt x="115" y="439"/>
                  </a:cubicBezTo>
                  <a:cubicBezTo>
                    <a:pt x="112" y="430"/>
                    <a:pt x="112" y="430"/>
                    <a:pt x="112" y="430"/>
                  </a:cubicBezTo>
                  <a:cubicBezTo>
                    <a:pt x="112" y="430"/>
                    <a:pt x="112" y="430"/>
                    <a:pt x="112" y="430"/>
                  </a:cubicBezTo>
                  <a:cubicBezTo>
                    <a:pt x="112" y="426"/>
                    <a:pt x="112" y="426"/>
                    <a:pt x="112" y="426"/>
                  </a:cubicBezTo>
                  <a:cubicBezTo>
                    <a:pt x="112" y="426"/>
                    <a:pt x="112" y="426"/>
                    <a:pt x="112" y="426"/>
                  </a:cubicBezTo>
                  <a:cubicBezTo>
                    <a:pt x="113" y="426"/>
                    <a:pt x="113" y="426"/>
                    <a:pt x="113" y="426"/>
                  </a:cubicBezTo>
                  <a:cubicBezTo>
                    <a:pt x="113" y="426"/>
                    <a:pt x="114" y="426"/>
                    <a:pt x="114" y="426"/>
                  </a:cubicBezTo>
                  <a:cubicBezTo>
                    <a:pt x="115" y="426"/>
                    <a:pt x="116" y="426"/>
                    <a:pt x="117" y="426"/>
                  </a:cubicBezTo>
                  <a:cubicBezTo>
                    <a:pt x="115" y="421"/>
                    <a:pt x="115" y="421"/>
                    <a:pt x="115" y="421"/>
                  </a:cubicBezTo>
                  <a:cubicBezTo>
                    <a:pt x="112" y="422"/>
                    <a:pt x="112" y="422"/>
                    <a:pt x="112" y="422"/>
                  </a:cubicBezTo>
                  <a:cubicBezTo>
                    <a:pt x="112" y="419"/>
                    <a:pt x="112" y="419"/>
                    <a:pt x="112" y="419"/>
                  </a:cubicBezTo>
                  <a:cubicBezTo>
                    <a:pt x="112" y="419"/>
                    <a:pt x="112" y="419"/>
                    <a:pt x="112" y="419"/>
                  </a:cubicBezTo>
                  <a:cubicBezTo>
                    <a:pt x="112" y="419"/>
                    <a:pt x="112" y="419"/>
                    <a:pt x="112" y="419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15" y="416"/>
                    <a:pt x="115" y="416"/>
                    <a:pt x="115" y="416"/>
                  </a:cubicBezTo>
                  <a:cubicBezTo>
                    <a:pt x="118" y="403"/>
                    <a:pt x="118" y="403"/>
                    <a:pt x="118" y="403"/>
                  </a:cubicBezTo>
                  <a:close/>
                  <a:moveTo>
                    <a:pt x="118" y="496"/>
                  </a:moveTo>
                  <a:cubicBezTo>
                    <a:pt x="118" y="545"/>
                    <a:pt x="118" y="545"/>
                    <a:pt x="118" y="545"/>
                  </a:cubicBezTo>
                  <a:cubicBezTo>
                    <a:pt x="112" y="539"/>
                    <a:pt x="112" y="539"/>
                    <a:pt x="112" y="539"/>
                  </a:cubicBezTo>
                  <a:cubicBezTo>
                    <a:pt x="112" y="489"/>
                    <a:pt x="112" y="489"/>
                    <a:pt x="112" y="489"/>
                  </a:cubicBezTo>
                  <a:lnTo>
                    <a:pt x="118" y="496"/>
                  </a:lnTo>
                  <a:close/>
                  <a:moveTo>
                    <a:pt x="112" y="380"/>
                  </a:moveTo>
                  <a:cubicBezTo>
                    <a:pt x="112" y="383"/>
                    <a:pt x="112" y="383"/>
                    <a:pt x="112" y="383"/>
                  </a:cubicBezTo>
                  <a:cubicBezTo>
                    <a:pt x="109" y="384"/>
                    <a:pt x="109" y="384"/>
                    <a:pt x="109" y="384"/>
                  </a:cubicBezTo>
                  <a:cubicBezTo>
                    <a:pt x="109" y="380"/>
                    <a:pt x="109" y="380"/>
                    <a:pt x="109" y="380"/>
                  </a:cubicBezTo>
                  <a:cubicBezTo>
                    <a:pt x="112" y="380"/>
                    <a:pt x="112" y="380"/>
                    <a:pt x="112" y="380"/>
                  </a:cubicBezTo>
                  <a:close/>
                  <a:moveTo>
                    <a:pt x="112" y="394"/>
                  </a:moveTo>
                  <a:cubicBezTo>
                    <a:pt x="112" y="397"/>
                    <a:pt x="112" y="397"/>
                    <a:pt x="112" y="397"/>
                  </a:cubicBezTo>
                  <a:cubicBezTo>
                    <a:pt x="109" y="396"/>
                    <a:pt x="109" y="396"/>
                    <a:pt x="109" y="396"/>
                  </a:cubicBezTo>
                  <a:cubicBezTo>
                    <a:pt x="109" y="393"/>
                    <a:pt x="109" y="393"/>
                    <a:pt x="109" y="393"/>
                  </a:cubicBezTo>
                  <a:cubicBezTo>
                    <a:pt x="112" y="394"/>
                    <a:pt x="112" y="394"/>
                    <a:pt x="112" y="394"/>
                  </a:cubicBezTo>
                  <a:close/>
                  <a:moveTo>
                    <a:pt x="112" y="412"/>
                  </a:moveTo>
                  <a:cubicBezTo>
                    <a:pt x="112" y="419"/>
                    <a:pt x="112" y="419"/>
                    <a:pt x="112" y="419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414"/>
                    <a:pt x="109" y="414"/>
                    <a:pt x="109" y="414"/>
                  </a:cubicBezTo>
                  <a:cubicBezTo>
                    <a:pt x="110" y="414"/>
                    <a:pt x="110" y="414"/>
                    <a:pt x="110" y="414"/>
                  </a:cubicBezTo>
                  <a:cubicBezTo>
                    <a:pt x="109" y="414"/>
                    <a:pt x="109" y="414"/>
                    <a:pt x="109" y="414"/>
                  </a:cubicBezTo>
                  <a:cubicBezTo>
                    <a:pt x="109" y="409"/>
                    <a:pt x="109" y="409"/>
                    <a:pt x="109" y="409"/>
                  </a:cubicBezTo>
                  <a:cubicBezTo>
                    <a:pt x="112" y="412"/>
                    <a:pt x="112" y="412"/>
                    <a:pt x="112" y="412"/>
                  </a:cubicBezTo>
                  <a:close/>
                  <a:moveTo>
                    <a:pt x="112" y="419"/>
                  </a:moveTo>
                  <a:cubicBezTo>
                    <a:pt x="112" y="422"/>
                    <a:pt x="112" y="422"/>
                    <a:pt x="112" y="422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9" y="420"/>
                    <a:pt x="109" y="420"/>
                    <a:pt x="109" y="420"/>
                  </a:cubicBezTo>
                  <a:cubicBezTo>
                    <a:pt x="112" y="419"/>
                    <a:pt x="112" y="419"/>
                    <a:pt x="112" y="419"/>
                  </a:cubicBezTo>
                  <a:close/>
                  <a:moveTo>
                    <a:pt x="112" y="426"/>
                  </a:moveTo>
                  <a:cubicBezTo>
                    <a:pt x="112" y="430"/>
                    <a:pt x="112" y="430"/>
                    <a:pt x="112" y="430"/>
                  </a:cubicBezTo>
                  <a:cubicBezTo>
                    <a:pt x="111" y="430"/>
                    <a:pt x="110" y="430"/>
                    <a:pt x="109" y="430"/>
                  </a:cubicBezTo>
                  <a:cubicBezTo>
                    <a:pt x="109" y="427"/>
                    <a:pt x="109" y="427"/>
                    <a:pt x="109" y="427"/>
                  </a:cubicBezTo>
                  <a:cubicBezTo>
                    <a:pt x="110" y="426"/>
                    <a:pt x="111" y="426"/>
                    <a:pt x="112" y="426"/>
                  </a:cubicBezTo>
                  <a:close/>
                  <a:moveTo>
                    <a:pt x="112" y="438"/>
                  </a:moveTo>
                  <a:cubicBezTo>
                    <a:pt x="112" y="443"/>
                    <a:pt x="112" y="443"/>
                    <a:pt x="112" y="443"/>
                  </a:cubicBezTo>
                  <a:cubicBezTo>
                    <a:pt x="111" y="443"/>
                    <a:pt x="110" y="443"/>
                    <a:pt x="109" y="443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09" y="430"/>
                    <a:pt x="109" y="430"/>
                    <a:pt x="109" y="430"/>
                  </a:cubicBezTo>
                  <a:cubicBezTo>
                    <a:pt x="112" y="438"/>
                    <a:pt x="112" y="438"/>
                    <a:pt x="112" y="438"/>
                  </a:cubicBezTo>
                  <a:close/>
                  <a:moveTo>
                    <a:pt x="112" y="489"/>
                  </a:moveTo>
                  <a:cubicBezTo>
                    <a:pt x="112" y="539"/>
                    <a:pt x="112" y="539"/>
                    <a:pt x="112" y="539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109" y="486"/>
                    <a:pt x="109" y="486"/>
                    <a:pt x="109" y="486"/>
                  </a:cubicBezTo>
                  <a:lnTo>
                    <a:pt x="112" y="489"/>
                  </a:lnTo>
                  <a:close/>
                  <a:moveTo>
                    <a:pt x="109" y="380"/>
                  </a:moveTo>
                  <a:cubicBezTo>
                    <a:pt x="109" y="384"/>
                    <a:pt x="109" y="384"/>
                    <a:pt x="109" y="384"/>
                  </a:cubicBezTo>
                  <a:cubicBezTo>
                    <a:pt x="108" y="384"/>
                    <a:pt x="108" y="384"/>
                    <a:pt x="108" y="384"/>
                  </a:cubicBezTo>
                  <a:cubicBezTo>
                    <a:pt x="108" y="381"/>
                    <a:pt x="108" y="381"/>
                    <a:pt x="108" y="381"/>
                  </a:cubicBezTo>
                  <a:cubicBezTo>
                    <a:pt x="109" y="380"/>
                    <a:pt x="109" y="380"/>
                    <a:pt x="109" y="380"/>
                  </a:cubicBezTo>
                  <a:close/>
                  <a:moveTo>
                    <a:pt x="109" y="393"/>
                  </a:moveTo>
                  <a:cubicBezTo>
                    <a:pt x="109" y="396"/>
                    <a:pt x="109" y="396"/>
                    <a:pt x="109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8" y="392"/>
                    <a:pt x="108" y="392"/>
                    <a:pt x="108" y="392"/>
                  </a:cubicBezTo>
                  <a:cubicBezTo>
                    <a:pt x="109" y="393"/>
                    <a:pt x="109" y="393"/>
                    <a:pt x="109" y="393"/>
                  </a:cubicBezTo>
                  <a:close/>
                  <a:moveTo>
                    <a:pt x="109" y="409"/>
                  </a:moveTo>
                  <a:cubicBezTo>
                    <a:pt x="109" y="414"/>
                    <a:pt x="109" y="414"/>
                    <a:pt x="109" y="414"/>
                  </a:cubicBezTo>
                  <a:cubicBezTo>
                    <a:pt x="108" y="412"/>
                    <a:pt x="108" y="412"/>
                    <a:pt x="108" y="412"/>
                  </a:cubicBezTo>
                  <a:cubicBezTo>
                    <a:pt x="108" y="407"/>
                    <a:pt x="108" y="407"/>
                    <a:pt x="108" y="407"/>
                  </a:cubicBezTo>
                  <a:cubicBezTo>
                    <a:pt x="109" y="409"/>
                    <a:pt x="109" y="409"/>
                    <a:pt x="109" y="409"/>
                  </a:cubicBezTo>
                  <a:close/>
                  <a:moveTo>
                    <a:pt x="109" y="414"/>
                  </a:moveTo>
                  <a:cubicBezTo>
                    <a:pt x="108" y="413"/>
                    <a:pt x="108" y="413"/>
                    <a:pt x="108" y="413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414"/>
                    <a:pt x="109" y="414"/>
                    <a:pt x="109" y="414"/>
                  </a:cubicBezTo>
                  <a:close/>
                  <a:moveTo>
                    <a:pt x="109" y="420"/>
                  </a:moveTo>
                  <a:cubicBezTo>
                    <a:pt x="109" y="423"/>
                    <a:pt x="109" y="423"/>
                    <a:pt x="109" y="423"/>
                  </a:cubicBezTo>
                  <a:cubicBezTo>
                    <a:pt x="108" y="424"/>
                    <a:pt x="108" y="424"/>
                    <a:pt x="108" y="424"/>
                  </a:cubicBezTo>
                  <a:cubicBezTo>
                    <a:pt x="108" y="420"/>
                    <a:pt x="108" y="420"/>
                    <a:pt x="108" y="420"/>
                  </a:cubicBezTo>
                  <a:cubicBezTo>
                    <a:pt x="109" y="420"/>
                    <a:pt x="109" y="420"/>
                    <a:pt x="109" y="420"/>
                  </a:cubicBezTo>
                  <a:close/>
                  <a:moveTo>
                    <a:pt x="109" y="427"/>
                  </a:moveTo>
                  <a:cubicBezTo>
                    <a:pt x="109" y="430"/>
                    <a:pt x="109" y="430"/>
                    <a:pt x="109" y="430"/>
                  </a:cubicBezTo>
                  <a:cubicBezTo>
                    <a:pt x="109" y="430"/>
                    <a:pt x="109" y="430"/>
                    <a:pt x="109" y="430"/>
                  </a:cubicBezTo>
                  <a:cubicBezTo>
                    <a:pt x="109" y="430"/>
                    <a:pt x="109" y="430"/>
                    <a:pt x="109" y="430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08" y="435"/>
                    <a:pt x="108" y="435"/>
                    <a:pt x="108" y="435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9" y="427"/>
                    <a:pt x="109" y="427"/>
                    <a:pt x="109" y="427"/>
                  </a:cubicBezTo>
                  <a:close/>
                  <a:moveTo>
                    <a:pt x="109" y="440"/>
                  </a:moveTo>
                  <a:cubicBezTo>
                    <a:pt x="109" y="443"/>
                    <a:pt x="109" y="443"/>
                    <a:pt x="109" y="443"/>
                  </a:cubicBezTo>
                  <a:cubicBezTo>
                    <a:pt x="109" y="443"/>
                    <a:pt x="108" y="443"/>
                    <a:pt x="108" y="443"/>
                  </a:cubicBezTo>
                  <a:cubicBezTo>
                    <a:pt x="108" y="440"/>
                    <a:pt x="108" y="440"/>
                    <a:pt x="108" y="440"/>
                  </a:cubicBezTo>
                  <a:cubicBezTo>
                    <a:pt x="108" y="440"/>
                    <a:pt x="109" y="440"/>
                    <a:pt x="109" y="440"/>
                  </a:cubicBezTo>
                  <a:close/>
                  <a:moveTo>
                    <a:pt x="109" y="486"/>
                  </a:moveTo>
                  <a:cubicBezTo>
                    <a:pt x="109" y="536"/>
                    <a:pt x="109" y="536"/>
                    <a:pt x="109" y="536"/>
                  </a:cubicBezTo>
                  <a:cubicBezTo>
                    <a:pt x="108" y="534"/>
                    <a:pt x="108" y="534"/>
                    <a:pt x="108" y="534"/>
                  </a:cubicBezTo>
                  <a:cubicBezTo>
                    <a:pt x="108" y="485"/>
                    <a:pt x="108" y="485"/>
                    <a:pt x="108" y="485"/>
                  </a:cubicBezTo>
                  <a:lnTo>
                    <a:pt x="109" y="486"/>
                  </a:lnTo>
                  <a:close/>
                  <a:moveTo>
                    <a:pt x="108" y="381"/>
                  </a:moveTo>
                  <a:cubicBezTo>
                    <a:pt x="108" y="384"/>
                    <a:pt x="108" y="384"/>
                    <a:pt x="108" y="384"/>
                  </a:cubicBezTo>
                  <a:cubicBezTo>
                    <a:pt x="103" y="385"/>
                    <a:pt x="103" y="385"/>
                    <a:pt x="103" y="385"/>
                  </a:cubicBezTo>
                  <a:cubicBezTo>
                    <a:pt x="103" y="382"/>
                    <a:pt x="103" y="382"/>
                    <a:pt x="103" y="382"/>
                  </a:cubicBezTo>
                  <a:cubicBezTo>
                    <a:pt x="108" y="381"/>
                    <a:pt x="108" y="381"/>
                    <a:pt x="108" y="381"/>
                  </a:cubicBezTo>
                  <a:close/>
                  <a:moveTo>
                    <a:pt x="108" y="392"/>
                  </a:moveTo>
                  <a:cubicBezTo>
                    <a:pt x="108" y="396"/>
                    <a:pt x="108" y="396"/>
                    <a:pt x="108" y="396"/>
                  </a:cubicBezTo>
                  <a:cubicBezTo>
                    <a:pt x="103" y="394"/>
                    <a:pt x="103" y="394"/>
                    <a:pt x="103" y="394"/>
                  </a:cubicBezTo>
                  <a:cubicBezTo>
                    <a:pt x="103" y="391"/>
                    <a:pt x="103" y="391"/>
                    <a:pt x="103" y="391"/>
                  </a:cubicBezTo>
                  <a:cubicBezTo>
                    <a:pt x="108" y="392"/>
                    <a:pt x="108" y="392"/>
                    <a:pt x="108" y="392"/>
                  </a:cubicBezTo>
                  <a:close/>
                  <a:moveTo>
                    <a:pt x="108" y="407"/>
                  </a:moveTo>
                  <a:cubicBezTo>
                    <a:pt x="108" y="412"/>
                    <a:pt x="108" y="412"/>
                    <a:pt x="108" y="412"/>
                  </a:cubicBezTo>
                  <a:cubicBezTo>
                    <a:pt x="103" y="407"/>
                    <a:pt x="103" y="407"/>
                    <a:pt x="103" y="407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8" y="407"/>
                    <a:pt x="108" y="407"/>
                    <a:pt x="108" y="407"/>
                  </a:cubicBezTo>
                  <a:close/>
                  <a:moveTo>
                    <a:pt x="108" y="413"/>
                  </a:moveTo>
                  <a:cubicBezTo>
                    <a:pt x="103" y="412"/>
                    <a:pt x="103" y="412"/>
                    <a:pt x="103" y="412"/>
                  </a:cubicBezTo>
                  <a:cubicBezTo>
                    <a:pt x="103" y="415"/>
                    <a:pt x="103" y="415"/>
                    <a:pt x="103" y="415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8" y="413"/>
                    <a:pt x="108" y="413"/>
                    <a:pt x="108" y="413"/>
                  </a:cubicBezTo>
                  <a:close/>
                  <a:moveTo>
                    <a:pt x="108" y="420"/>
                  </a:moveTo>
                  <a:cubicBezTo>
                    <a:pt x="108" y="424"/>
                    <a:pt x="108" y="424"/>
                    <a:pt x="108" y="424"/>
                  </a:cubicBezTo>
                  <a:cubicBezTo>
                    <a:pt x="105" y="424"/>
                    <a:pt x="105" y="424"/>
                    <a:pt x="105" y="424"/>
                  </a:cubicBezTo>
                  <a:cubicBezTo>
                    <a:pt x="106" y="426"/>
                    <a:pt x="106" y="426"/>
                    <a:pt x="106" y="426"/>
                  </a:cubicBezTo>
                  <a:cubicBezTo>
                    <a:pt x="106" y="426"/>
                    <a:pt x="106" y="426"/>
                    <a:pt x="106" y="426"/>
                  </a:cubicBezTo>
                  <a:cubicBezTo>
                    <a:pt x="107" y="426"/>
                    <a:pt x="107" y="426"/>
                    <a:pt x="107" y="427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435"/>
                    <a:pt x="108" y="435"/>
                    <a:pt x="108" y="435"/>
                  </a:cubicBezTo>
                  <a:cubicBezTo>
                    <a:pt x="106" y="430"/>
                    <a:pt x="106" y="430"/>
                    <a:pt x="106" y="430"/>
                  </a:cubicBezTo>
                  <a:cubicBezTo>
                    <a:pt x="105" y="430"/>
                    <a:pt x="105" y="430"/>
                    <a:pt x="105" y="430"/>
                  </a:cubicBezTo>
                  <a:cubicBezTo>
                    <a:pt x="105" y="430"/>
                    <a:pt x="105" y="430"/>
                    <a:pt x="105" y="430"/>
                  </a:cubicBezTo>
                  <a:cubicBezTo>
                    <a:pt x="105" y="430"/>
                    <a:pt x="105" y="430"/>
                    <a:pt x="105" y="430"/>
                  </a:cubicBezTo>
                  <a:cubicBezTo>
                    <a:pt x="104" y="430"/>
                    <a:pt x="104" y="430"/>
                    <a:pt x="103" y="430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8" y="420"/>
                    <a:pt x="108" y="420"/>
                    <a:pt x="108" y="420"/>
                  </a:cubicBezTo>
                  <a:close/>
                  <a:moveTo>
                    <a:pt x="108" y="440"/>
                  </a:moveTo>
                  <a:cubicBezTo>
                    <a:pt x="107" y="440"/>
                    <a:pt x="107" y="440"/>
                    <a:pt x="107" y="440"/>
                  </a:cubicBezTo>
                  <a:cubicBezTo>
                    <a:pt x="103" y="431"/>
                    <a:pt x="103" y="431"/>
                    <a:pt x="103" y="431"/>
                  </a:cubicBezTo>
                  <a:cubicBezTo>
                    <a:pt x="103" y="440"/>
                    <a:pt x="103" y="440"/>
                    <a:pt x="103" y="440"/>
                  </a:cubicBezTo>
                  <a:cubicBezTo>
                    <a:pt x="103" y="441"/>
                    <a:pt x="103" y="441"/>
                    <a:pt x="103" y="441"/>
                  </a:cubicBezTo>
                  <a:cubicBezTo>
                    <a:pt x="103" y="441"/>
                    <a:pt x="103" y="441"/>
                    <a:pt x="103" y="441"/>
                  </a:cubicBezTo>
                  <a:cubicBezTo>
                    <a:pt x="103" y="444"/>
                    <a:pt x="103" y="444"/>
                    <a:pt x="103" y="444"/>
                  </a:cubicBezTo>
                  <a:cubicBezTo>
                    <a:pt x="104" y="444"/>
                    <a:pt x="106" y="444"/>
                    <a:pt x="108" y="443"/>
                  </a:cubicBezTo>
                  <a:cubicBezTo>
                    <a:pt x="108" y="440"/>
                    <a:pt x="108" y="440"/>
                    <a:pt x="108" y="440"/>
                  </a:cubicBezTo>
                  <a:close/>
                  <a:moveTo>
                    <a:pt x="108" y="485"/>
                  </a:moveTo>
                  <a:cubicBezTo>
                    <a:pt x="108" y="534"/>
                    <a:pt x="108" y="534"/>
                    <a:pt x="108" y="534"/>
                  </a:cubicBezTo>
                  <a:cubicBezTo>
                    <a:pt x="103" y="529"/>
                    <a:pt x="103" y="529"/>
                    <a:pt x="103" y="529"/>
                  </a:cubicBezTo>
                  <a:cubicBezTo>
                    <a:pt x="103" y="480"/>
                    <a:pt x="103" y="480"/>
                    <a:pt x="103" y="480"/>
                  </a:cubicBezTo>
                  <a:lnTo>
                    <a:pt x="108" y="485"/>
                  </a:lnTo>
                  <a:close/>
                  <a:moveTo>
                    <a:pt x="103" y="382"/>
                  </a:moveTo>
                  <a:cubicBezTo>
                    <a:pt x="103" y="385"/>
                    <a:pt x="103" y="385"/>
                    <a:pt x="103" y="385"/>
                  </a:cubicBezTo>
                  <a:cubicBezTo>
                    <a:pt x="98" y="386"/>
                    <a:pt x="98" y="386"/>
                    <a:pt x="98" y="386"/>
                  </a:cubicBezTo>
                  <a:cubicBezTo>
                    <a:pt x="98" y="383"/>
                    <a:pt x="98" y="383"/>
                    <a:pt x="98" y="383"/>
                  </a:cubicBezTo>
                  <a:cubicBezTo>
                    <a:pt x="103" y="382"/>
                    <a:pt x="103" y="382"/>
                    <a:pt x="103" y="382"/>
                  </a:cubicBezTo>
                  <a:close/>
                  <a:moveTo>
                    <a:pt x="103" y="391"/>
                  </a:moveTo>
                  <a:cubicBezTo>
                    <a:pt x="103" y="394"/>
                    <a:pt x="103" y="394"/>
                    <a:pt x="103" y="394"/>
                  </a:cubicBezTo>
                  <a:cubicBezTo>
                    <a:pt x="98" y="393"/>
                    <a:pt x="98" y="393"/>
                    <a:pt x="98" y="393"/>
                  </a:cubicBezTo>
                  <a:cubicBezTo>
                    <a:pt x="98" y="389"/>
                    <a:pt x="98" y="389"/>
                    <a:pt x="98" y="389"/>
                  </a:cubicBezTo>
                  <a:cubicBezTo>
                    <a:pt x="103" y="391"/>
                    <a:pt x="103" y="391"/>
                    <a:pt x="103" y="391"/>
                  </a:cubicBezTo>
                  <a:close/>
                  <a:moveTo>
                    <a:pt x="103" y="403"/>
                  </a:moveTo>
                  <a:cubicBezTo>
                    <a:pt x="103" y="407"/>
                    <a:pt x="103" y="407"/>
                    <a:pt x="103" y="407"/>
                  </a:cubicBezTo>
                  <a:cubicBezTo>
                    <a:pt x="98" y="403"/>
                    <a:pt x="98" y="403"/>
                    <a:pt x="98" y="403"/>
                  </a:cubicBezTo>
                  <a:cubicBezTo>
                    <a:pt x="98" y="398"/>
                    <a:pt x="98" y="398"/>
                    <a:pt x="98" y="398"/>
                  </a:cubicBezTo>
                  <a:cubicBezTo>
                    <a:pt x="103" y="403"/>
                    <a:pt x="103" y="403"/>
                    <a:pt x="103" y="403"/>
                  </a:cubicBezTo>
                  <a:close/>
                  <a:moveTo>
                    <a:pt x="103" y="412"/>
                  </a:moveTo>
                  <a:cubicBezTo>
                    <a:pt x="103" y="415"/>
                    <a:pt x="103" y="415"/>
                    <a:pt x="103" y="415"/>
                  </a:cubicBezTo>
                  <a:cubicBezTo>
                    <a:pt x="98" y="413"/>
                    <a:pt x="98" y="413"/>
                    <a:pt x="98" y="413"/>
                  </a:cubicBezTo>
                  <a:cubicBezTo>
                    <a:pt x="98" y="410"/>
                    <a:pt x="98" y="410"/>
                    <a:pt x="98" y="410"/>
                  </a:cubicBezTo>
                  <a:cubicBezTo>
                    <a:pt x="103" y="412"/>
                    <a:pt x="103" y="412"/>
                    <a:pt x="103" y="412"/>
                  </a:cubicBezTo>
                  <a:close/>
                  <a:moveTo>
                    <a:pt x="103" y="422"/>
                  </a:moveTo>
                  <a:cubicBezTo>
                    <a:pt x="103" y="430"/>
                    <a:pt x="103" y="430"/>
                    <a:pt x="103" y="430"/>
                  </a:cubicBezTo>
                  <a:cubicBezTo>
                    <a:pt x="102" y="430"/>
                    <a:pt x="102" y="430"/>
                    <a:pt x="102" y="430"/>
                  </a:cubicBezTo>
                  <a:cubicBezTo>
                    <a:pt x="103" y="431"/>
                    <a:pt x="103" y="431"/>
                    <a:pt x="103" y="431"/>
                  </a:cubicBezTo>
                  <a:cubicBezTo>
                    <a:pt x="103" y="440"/>
                    <a:pt x="103" y="440"/>
                    <a:pt x="103" y="440"/>
                  </a:cubicBezTo>
                  <a:cubicBezTo>
                    <a:pt x="99" y="430"/>
                    <a:pt x="99" y="430"/>
                    <a:pt x="99" y="430"/>
                  </a:cubicBezTo>
                  <a:cubicBezTo>
                    <a:pt x="98" y="430"/>
                    <a:pt x="98" y="430"/>
                    <a:pt x="98" y="430"/>
                  </a:cubicBezTo>
                  <a:cubicBezTo>
                    <a:pt x="98" y="427"/>
                    <a:pt x="98" y="427"/>
                    <a:pt x="98" y="427"/>
                  </a:cubicBezTo>
                  <a:cubicBezTo>
                    <a:pt x="99" y="427"/>
                    <a:pt x="99" y="427"/>
                    <a:pt x="99" y="427"/>
                  </a:cubicBezTo>
                  <a:cubicBezTo>
                    <a:pt x="99" y="427"/>
                    <a:pt x="99" y="427"/>
                    <a:pt x="99" y="427"/>
                  </a:cubicBezTo>
                  <a:cubicBezTo>
                    <a:pt x="100" y="427"/>
                    <a:pt x="100" y="427"/>
                    <a:pt x="101" y="427"/>
                  </a:cubicBezTo>
                  <a:cubicBezTo>
                    <a:pt x="103" y="427"/>
                    <a:pt x="103" y="427"/>
                    <a:pt x="103" y="427"/>
                  </a:cubicBezTo>
                  <a:cubicBezTo>
                    <a:pt x="102" y="425"/>
                    <a:pt x="102" y="425"/>
                    <a:pt x="102" y="425"/>
                  </a:cubicBezTo>
                  <a:cubicBezTo>
                    <a:pt x="98" y="426"/>
                    <a:pt x="98" y="426"/>
                    <a:pt x="98" y="426"/>
                  </a:cubicBezTo>
                  <a:cubicBezTo>
                    <a:pt x="98" y="423"/>
                    <a:pt x="98" y="423"/>
                    <a:pt x="98" y="423"/>
                  </a:cubicBezTo>
                  <a:cubicBezTo>
                    <a:pt x="102" y="422"/>
                    <a:pt x="102" y="422"/>
                    <a:pt x="102" y="422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3" y="422"/>
                    <a:pt x="103" y="422"/>
                  </a:cubicBezTo>
                  <a:close/>
                  <a:moveTo>
                    <a:pt x="103" y="441"/>
                  </a:moveTo>
                  <a:cubicBezTo>
                    <a:pt x="102" y="441"/>
                    <a:pt x="102" y="441"/>
                    <a:pt x="101" y="441"/>
                  </a:cubicBezTo>
                  <a:cubicBezTo>
                    <a:pt x="98" y="436"/>
                    <a:pt x="98" y="436"/>
                    <a:pt x="98" y="436"/>
                  </a:cubicBezTo>
                  <a:cubicBezTo>
                    <a:pt x="98" y="445"/>
                    <a:pt x="98" y="445"/>
                    <a:pt x="98" y="445"/>
                  </a:cubicBezTo>
                  <a:cubicBezTo>
                    <a:pt x="100" y="445"/>
                    <a:pt x="101" y="445"/>
                    <a:pt x="103" y="444"/>
                  </a:cubicBezTo>
                  <a:cubicBezTo>
                    <a:pt x="103" y="441"/>
                    <a:pt x="103" y="441"/>
                    <a:pt x="103" y="441"/>
                  </a:cubicBezTo>
                  <a:close/>
                  <a:moveTo>
                    <a:pt x="103" y="480"/>
                  </a:moveTo>
                  <a:cubicBezTo>
                    <a:pt x="103" y="529"/>
                    <a:pt x="103" y="529"/>
                    <a:pt x="103" y="529"/>
                  </a:cubicBezTo>
                  <a:cubicBezTo>
                    <a:pt x="98" y="525"/>
                    <a:pt x="98" y="525"/>
                    <a:pt x="98" y="525"/>
                  </a:cubicBezTo>
                  <a:cubicBezTo>
                    <a:pt x="98" y="475"/>
                    <a:pt x="98" y="475"/>
                    <a:pt x="98" y="475"/>
                  </a:cubicBezTo>
                  <a:lnTo>
                    <a:pt x="103" y="480"/>
                  </a:lnTo>
                  <a:close/>
                  <a:moveTo>
                    <a:pt x="98" y="383"/>
                  </a:moveTo>
                  <a:cubicBezTo>
                    <a:pt x="98" y="386"/>
                    <a:pt x="98" y="386"/>
                    <a:pt x="98" y="386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97" y="383"/>
                    <a:pt x="97" y="383"/>
                    <a:pt x="97" y="383"/>
                  </a:cubicBezTo>
                  <a:cubicBezTo>
                    <a:pt x="98" y="383"/>
                    <a:pt x="98" y="383"/>
                    <a:pt x="98" y="383"/>
                  </a:cubicBezTo>
                  <a:close/>
                  <a:moveTo>
                    <a:pt x="98" y="389"/>
                  </a:moveTo>
                  <a:cubicBezTo>
                    <a:pt x="98" y="393"/>
                    <a:pt x="98" y="393"/>
                    <a:pt x="98" y="393"/>
                  </a:cubicBezTo>
                  <a:cubicBezTo>
                    <a:pt x="97" y="392"/>
                    <a:pt x="97" y="392"/>
                    <a:pt x="97" y="392"/>
                  </a:cubicBezTo>
                  <a:cubicBezTo>
                    <a:pt x="97" y="389"/>
                    <a:pt x="97" y="389"/>
                    <a:pt x="97" y="389"/>
                  </a:cubicBezTo>
                  <a:cubicBezTo>
                    <a:pt x="98" y="389"/>
                    <a:pt x="98" y="389"/>
                    <a:pt x="98" y="389"/>
                  </a:cubicBezTo>
                  <a:close/>
                  <a:moveTo>
                    <a:pt x="98" y="398"/>
                  </a:moveTo>
                  <a:cubicBezTo>
                    <a:pt x="98" y="403"/>
                    <a:pt x="98" y="403"/>
                    <a:pt x="98" y="403"/>
                  </a:cubicBezTo>
                  <a:cubicBezTo>
                    <a:pt x="97" y="401"/>
                    <a:pt x="97" y="401"/>
                    <a:pt x="97" y="401"/>
                  </a:cubicBezTo>
                  <a:cubicBezTo>
                    <a:pt x="97" y="396"/>
                    <a:pt x="97" y="396"/>
                    <a:pt x="97" y="396"/>
                  </a:cubicBezTo>
                  <a:cubicBezTo>
                    <a:pt x="98" y="398"/>
                    <a:pt x="98" y="398"/>
                    <a:pt x="98" y="398"/>
                  </a:cubicBezTo>
                  <a:close/>
                  <a:moveTo>
                    <a:pt x="98" y="410"/>
                  </a:moveTo>
                  <a:cubicBezTo>
                    <a:pt x="98" y="413"/>
                    <a:pt x="98" y="413"/>
                    <a:pt x="98" y="413"/>
                  </a:cubicBezTo>
                  <a:cubicBezTo>
                    <a:pt x="97" y="413"/>
                    <a:pt x="97" y="413"/>
                    <a:pt x="97" y="413"/>
                  </a:cubicBezTo>
                  <a:cubicBezTo>
                    <a:pt x="97" y="409"/>
                    <a:pt x="97" y="409"/>
                    <a:pt x="97" y="409"/>
                  </a:cubicBezTo>
                  <a:cubicBezTo>
                    <a:pt x="98" y="410"/>
                    <a:pt x="98" y="410"/>
                    <a:pt x="98" y="410"/>
                  </a:cubicBezTo>
                  <a:close/>
                  <a:moveTo>
                    <a:pt x="98" y="423"/>
                  </a:moveTo>
                  <a:cubicBezTo>
                    <a:pt x="98" y="426"/>
                    <a:pt x="98" y="426"/>
                    <a:pt x="98" y="426"/>
                  </a:cubicBezTo>
                  <a:cubicBezTo>
                    <a:pt x="97" y="427"/>
                    <a:pt x="97" y="427"/>
                    <a:pt x="97" y="427"/>
                  </a:cubicBezTo>
                  <a:cubicBezTo>
                    <a:pt x="97" y="423"/>
                    <a:pt x="97" y="423"/>
                    <a:pt x="97" y="423"/>
                  </a:cubicBezTo>
                  <a:cubicBezTo>
                    <a:pt x="98" y="423"/>
                    <a:pt x="98" y="423"/>
                    <a:pt x="98" y="423"/>
                  </a:cubicBezTo>
                  <a:close/>
                  <a:moveTo>
                    <a:pt x="98" y="427"/>
                  </a:moveTo>
                  <a:cubicBezTo>
                    <a:pt x="98" y="430"/>
                    <a:pt x="98" y="430"/>
                    <a:pt x="98" y="430"/>
                  </a:cubicBezTo>
                  <a:cubicBezTo>
                    <a:pt x="97" y="431"/>
                    <a:pt x="97" y="431"/>
                    <a:pt x="97" y="431"/>
                  </a:cubicBezTo>
                  <a:cubicBezTo>
                    <a:pt x="97" y="427"/>
                    <a:pt x="97" y="427"/>
                    <a:pt x="97" y="427"/>
                  </a:cubicBezTo>
                  <a:cubicBezTo>
                    <a:pt x="98" y="427"/>
                    <a:pt x="98" y="427"/>
                    <a:pt x="98" y="427"/>
                  </a:cubicBezTo>
                  <a:close/>
                  <a:moveTo>
                    <a:pt x="98" y="436"/>
                  </a:moveTo>
                  <a:cubicBezTo>
                    <a:pt x="98" y="445"/>
                    <a:pt x="98" y="445"/>
                    <a:pt x="98" y="445"/>
                  </a:cubicBezTo>
                  <a:cubicBezTo>
                    <a:pt x="98" y="446"/>
                    <a:pt x="97" y="446"/>
                    <a:pt x="97" y="446"/>
                  </a:cubicBezTo>
                  <a:cubicBezTo>
                    <a:pt x="97" y="442"/>
                    <a:pt x="97" y="442"/>
                    <a:pt x="97" y="442"/>
                  </a:cubicBezTo>
                  <a:cubicBezTo>
                    <a:pt x="98" y="442"/>
                    <a:pt x="98" y="442"/>
                    <a:pt x="98" y="442"/>
                  </a:cubicBezTo>
                  <a:cubicBezTo>
                    <a:pt x="97" y="440"/>
                    <a:pt x="97" y="440"/>
                    <a:pt x="97" y="440"/>
                  </a:cubicBezTo>
                  <a:cubicBezTo>
                    <a:pt x="97" y="433"/>
                    <a:pt x="97" y="433"/>
                    <a:pt x="97" y="433"/>
                  </a:cubicBezTo>
                  <a:cubicBezTo>
                    <a:pt x="98" y="436"/>
                    <a:pt x="98" y="436"/>
                    <a:pt x="98" y="436"/>
                  </a:cubicBezTo>
                  <a:close/>
                  <a:moveTo>
                    <a:pt x="98" y="475"/>
                  </a:moveTo>
                  <a:cubicBezTo>
                    <a:pt x="98" y="525"/>
                    <a:pt x="98" y="525"/>
                    <a:pt x="98" y="525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474"/>
                    <a:pt x="97" y="474"/>
                    <a:pt x="97" y="474"/>
                  </a:cubicBezTo>
                  <a:lnTo>
                    <a:pt x="98" y="475"/>
                  </a:lnTo>
                  <a:close/>
                  <a:moveTo>
                    <a:pt x="97" y="383"/>
                  </a:moveTo>
                  <a:cubicBezTo>
                    <a:pt x="97" y="387"/>
                    <a:pt x="97" y="387"/>
                    <a:pt x="97" y="387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4"/>
                    <a:pt x="94" y="384"/>
                    <a:pt x="94" y="384"/>
                  </a:cubicBezTo>
                  <a:cubicBezTo>
                    <a:pt x="97" y="383"/>
                    <a:pt x="97" y="383"/>
                    <a:pt x="97" y="383"/>
                  </a:cubicBezTo>
                  <a:close/>
                  <a:moveTo>
                    <a:pt x="97" y="389"/>
                  </a:moveTo>
                  <a:cubicBezTo>
                    <a:pt x="97" y="392"/>
                    <a:pt x="97" y="392"/>
                    <a:pt x="97" y="392"/>
                  </a:cubicBezTo>
                  <a:cubicBezTo>
                    <a:pt x="94" y="391"/>
                    <a:pt x="94" y="391"/>
                    <a:pt x="94" y="391"/>
                  </a:cubicBezTo>
                  <a:cubicBezTo>
                    <a:pt x="94" y="388"/>
                    <a:pt x="94" y="388"/>
                    <a:pt x="94" y="388"/>
                  </a:cubicBezTo>
                  <a:cubicBezTo>
                    <a:pt x="97" y="389"/>
                    <a:pt x="97" y="389"/>
                    <a:pt x="97" y="389"/>
                  </a:cubicBezTo>
                  <a:close/>
                  <a:moveTo>
                    <a:pt x="97" y="396"/>
                  </a:moveTo>
                  <a:cubicBezTo>
                    <a:pt x="97" y="401"/>
                    <a:pt x="97" y="401"/>
                    <a:pt x="97" y="401"/>
                  </a:cubicBezTo>
                  <a:cubicBezTo>
                    <a:pt x="94" y="398"/>
                    <a:pt x="94" y="398"/>
                    <a:pt x="94" y="398"/>
                  </a:cubicBezTo>
                  <a:cubicBezTo>
                    <a:pt x="94" y="393"/>
                    <a:pt x="94" y="393"/>
                    <a:pt x="94" y="393"/>
                  </a:cubicBezTo>
                  <a:cubicBezTo>
                    <a:pt x="97" y="396"/>
                    <a:pt x="97" y="396"/>
                    <a:pt x="97" y="396"/>
                  </a:cubicBezTo>
                  <a:close/>
                  <a:moveTo>
                    <a:pt x="97" y="409"/>
                  </a:moveTo>
                  <a:cubicBezTo>
                    <a:pt x="97" y="413"/>
                    <a:pt x="97" y="413"/>
                    <a:pt x="97" y="413"/>
                  </a:cubicBezTo>
                  <a:cubicBezTo>
                    <a:pt x="94" y="411"/>
                    <a:pt x="94" y="411"/>
                    <a:pt x="94" y="411"/>
                  </a:cubicBezTo>
                  <a:cubicBezTo>
                    <a:pt x="94" y="408"/>
                    <a:pt x="94" y="408"/>
                    <a:pt x="94" y="408"/>
                  </a:cubicBezTo>
                  <a:cubicBezTo>
                    <a:pt x="97" y="409"/>
                    <a:pt x="97" y="409"/>
                    <a:pt x="97" y="409"/>
                  </a:cubicBezTo>
                  <a:close/>
                  <a:moveTo>
                    <a:pt x="97" y="423"/>
                  </a:moveTo>
                  <a:cubicBezTo>
                    <a:pt x="97" y="427"/>
                    <a:pt x="97" y="427"/>
                    <a:pt x="97" y="427"/>
                  </a:cubicBezTo>
                  <a:cubicBezTo>
                    <a:pt x="94" y="428"/>
                    <a:pt x="94" y="428"/>
                    <a:pt x="94" y="428"/>
                  </a:cubicBezTo>
                  <a:cubicBezTo>
                    <a:pt x="94" y="428"/>
                    <a:pt x="94" y="428"/>
                    <a:pt x="94" y="428"/>
                  </a:cubicBezTo>
                  <a:cubicBezTo>
                    <a:pt x="95" y="428"/>
                    <a:pt x="96" y="427"/>
                    <a:pt x="97" y="427"/>
                  </a:cubicBezTo>
                  <a:cubicBezTo>
                    <a:pt x="97" y="431"/>
                    <a:pt x="97" y="431"/>
                    <a:pt x="97" y="431"/>
                  </a:cubicBezTo>
                  <a:cubicBezTo>
                    <a:pt x="96" y="431"/>
                    <a:pt x="96" y="431"/>
                    <a:pt x="96" y="431"/>
                  </a:cubicBezTo>
                  <a:cubicBezTo>
                    <a:pt x="97" y="433"/>
                    <a:pt x="97" y="433"/>
                    <a:pt x="97" y="433"/>
                  </a:cubicBezTo>
                  <a:cubicBezTo>
                    <a:pt x="97" y="440"/>
                    <a:pt x="97" y="440"/>
                    <a:pt x="97" y="440"/>
                  </a:cubicBezTo>
                  <a:cubicBezTo>
                    <a:pt x="94" y="433"/>
                    <a:pt x="94" y="433"/>
                    <a:pt x="94" y="433"/>
                  </a:cubicBezTo>
                  <a:cubicBezTo>
                    <a:pt x="94" y="424"/>
                    <a:pt x="94" y="424"/>
                    <a:pt x="94" y="424"/>
                  </a:cubicBezTo>
                  <a:cubicBezTo>
                    <a:pt x="97" y="423"/>
                    <a:pt x="97" y="423"/>
                    <a:pt x="97" y="423"/>
                  </a:cubicBezTo>
                  <a:close/>
                  <a:moveTo>
                    <a:pt x="97" y="442"/>
                  </a:moveTo>
                  <a:cubicBezTo>
                    <a:pt x="96" y="443"/>
                    <a:pt x="96" y="443"/>
                    <a:pt x="96" y="443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4" y="447"/>
                    <a:pt x="94" y="447"/>
                    <a:pt x="94" y="447"/>
                  </a:cubicBezTo>
                  <a:cubicBezTo>
                    <a:pt x="95" y="447"/>
                    <a:pt x="96" y="446"/>
                    <a:pt x="97" y="446"/>
                  </a:cubicBezTo>
                  <a:cubicBezTo>
                    <a:pt x="97" y="442"/>
                    <a:pt x="97" y="442"/>
                    <a:pt x="97" y="442"/>
                  </a:cubicBezTo>
                  <a:close/>
                  <a:moveTo>
                    <a:pt x="97" y="474"/>
                  </a:moveTo>
                  <a:cubicBezTo>
                    <a:pt x="97" y="523"/>
                    <a:pt x="97" y="523"/>
                    <a:pt x="97" y="523"/>
                  </a:cubicBezTo>
                  <a:cubicBezTo>
                    <a:pt x="94" y="520"/>
                    <a:pt x="94" y="520"/>
                    <a:pt x="94" y="520"/>
                  </a:cubicBezTo>
                  <a:cubicBezTo>
                    <a:pt x="94" y="470"/>
                    <a:pt x="94" y="470"/>
                    <a:pt x="94" y="470"/>
                  </a:cubicBezTo>
                  <a:lnTo>
                    <a:pt x="97" y="474"/>
                  </a:lnTo>
                  <a:close/>
                  <a:moveTo>
                    <a:pt x="94" y="384"/>
                  </a:moveTo>
                  <a:cubicBezTo>
                    <a:pt x="94" y="387"/>
                    <a:pt x="94" y="387"/>
                    <a:pt x="94" y="387"/>
                  </a:cubicBezTo>
                  <a:cubicBezTo>
                    <a:pt x="92" y="388"/>
                    <a:pt x="92" y="388"/>
                    <a:pt x="92" y="388"/>
                  </a:cubicBezTo>
                  <a:cubicBezTo>
                    <a:pt x="94" y="388"/>
                    <a:pt x="94" y="388"/>
                    <a:pt x="94" y="388"/>
                  </a:cubicBezTo>
                  <a:cubicBezTo>
                    <a:pt x="94" y="391"/>
                    <a:pt x="94" y="391"/>
                    <a:pt x="94" y="391"/>
                  </a:cubicBezTo>
                  <a:cubicBezTo>
                    <a:pt x="92" y="391"/>
                    <a:pt x="92" y="391"/>
                    <a:pt x="92" y="391"/>
                  </a:cubicBezTo>
                  <a:cubicBezTo>
                    <a:pt x="94" y="393"/>
                    <a:pt x="94" y="393"/>
                    <a:pt x="94" y="393"/>
                  </a:cubicBezTo>
                  <a:cubicBezTo>
                    <a:pt x="94" y="398"/>
                    <a:pt x="94" y="398"/>
                    <a:pt x="94" y="398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1" y="385"/>
                    <a:pt x="91" y="385"/>
                    <a:pt x="91" y="385"/>
                  </a:cubicBezTo>
                  <a:cubicBezTo>
                    <a:pt x="94" y="384"/>
                    <a:pt x="94" y="384"/>
                    <a:pt x="94" y="384"/>
                  </a:cubicBezTo>
                  <a:close/>
                  <a:moveTo>
                    <a:pt x="94" y="408"/>
                  </a:moveTo>
                  <a:cubicBezTo>
                    <a:pt x="94" y="411"/>
                    <a:pt x="94" y="411"/>
                    <a:pt x="94" y="411"/>
                  </a:cubicBezTo>
                  <a:cubicBezTo>
                    <a:pt x="91" y="410"/>
                    <a:pt x="91" y="410"/>
                    <a:pt x="91" y="410"/>
                  </a:cubicBezTo>
                  <a:cubicBezTo>
                    <a:pt x="91" y="406"/>
                    <a:pt x="91" y="406"/>
                    <a:pt x="91" y="406"/>
                  </a:cubicBezTo>
                  <a:cubicBezTo>
                    <a:pt x="94" y="408"/>
                    <a:pt x="94" y="408"/>
                    <a:pt x="94" y="408"/>
                  </a:cubicBezTo>
                  <a:close/>
                  <a:moveTo>
                    <a:pt x="94" y="424"/>
                  </a:moveTo>
                  <a:cubicBezTo>
                    <a:pt x="94" y="433"/>
                    <a:pt x="94" y="433"/>
                    <a:pt x="94" y="433"/>
                  </a:cubicBezTo>
                  <a:cubicBezTo>
                    <a:pt x="92" y="431"/>
                    <a:pt x="92" y="431"/>
                    <a:pt x="92" y="431"/>
                  </a:cubicBezTo>
                  <a:cubicBezTo>
                    <a:pt x="92" y="431"/>
                    <a:pt x="91" y="431"/>
                    <a:pt x="91" y="431"/>
                  </a:cubicBezTo>
                  <a:cubicBezTo>
                    <a:pt x="91" y="425"/>
                    <a:pt x="91" y="425"/>
                    <a:pt x="91" y="425"/>
                  </a:cubicBezTo>
                  <a:cubicBezTo>
                    <a:pt x="94" y="424"/>
                    <a:pt x="94" y="424"/>
                    <a:pt x="94" y="424"/>
                  </a:cubicBezTo>
                  <a:close/>
                  <a:moveTo>
                    <a:pt x="94" y="439"/>
                  </a:moveTo>
                  <a:cubicBezTo>
                    <a:pt x="94" y="447"/>
                    <a:pt x="94" y="447"/>
                    <a:pt x="94" y="447"/>
                  </a:cubicBezTo>
                  <a:cubicBezTo>
                    <a:pt x="93" y="447"/>
                    <a:pt x="92" y="448"/>
                    <a:pt x="91" y="448"/>
                  </a:cubicBezTo>
                  <a:cubicBezTo>
                    <a:pt x="91" y="444"/>
                    <a:pt x="91" y="444"/>
                    <a:pt x="91" y="444"/>
                  </a:cubicBezTo>
                  <a:cubicBezTo>
                    <a:pt x="91" y="444"/>
                    <a:pt x="92" y="444"/>
                    <a:pt x="93" y="444"/>
                  </a:cubicBezTo>
                  <a:cubicBezTo>
                    <a:pt x="91" y="441"/>
                    <a:pt x="91" y="441"/>
                    <a:pt x="91" y="441"/>
                  </a:cubicBezTo>
                  <a:cubicBezTo>
                    <a:pt x="91" y="434"/>
                    <a:pt x="91" y="434"/>
                    <a:pt x="91" y="434"/>
                  </a:cubicBezTo>
                  <a:cubicBezTo>
                    <a:pt x="94" y="439"/>
                    <a:pt x="94" y="439"/>
                    <a:pt x="94" y="439"/>
                  </a:cubicBezTo>
                  <a:close/>
                  <a:moveTo>
                    <a:pt x="94" y="470"/>
                  </a:moveTo>
                  <a:cubicBezTo>
                    <a:pt x="94" y="520"/>
                    <a:pt x="94" y="520"/>
                    <a:pt x="94" y="520"/>
                  </a:cubicBezTo>
                  <a:cubicBezTo>
                    <a:pt x="91" y="517"/>
                    <a:pt x="91" y="517"/>
                    <a:pt x="91" y="517"/>
                  </a:cubicBezTo>
                  <a:cubicBezTo>
                    <a:pt x="91" y="467"/>
                    <a:pt x="91" y="467"/>
                    <a:pt x="91" y="467"/>
                  </a:cubicBezTo>
                  <a:lnTo>
                    <a:pt x="94" y="470"/>
                  </a:lnTo>
                  <a:close/>
                  <a:moveTo>
                    <a:pt x="91" y="385"/>
                  </a:moveTo>
                  <a:cubicBezTo>
                    <a:pt x="91" y="395"/>
                    <a:pt x="91" y="395"/>
                    <a:pt x="91" y="395"/>
                  </a:cubicBezTo>
                  <a:cubicBezTo>
                    <a:pt x="88" y="392"/>
                    <a:pt x="88" y="392"/>
                    <a:pt x="88" y="392"/>
                  </a:cubicBezTo>
                  <a:cubicBezTo>
                    <a:pt x="89" y="406"/>
                    <a:pt x="89" y="406"/>
                    <a:pt x="89" y="406"/>
                  </a:cubicBezTo>
                  <a:cubicBezTo>
                    <a:pt x="91" y="406"/>
                    <a:pt x="91" y="406"/>
                    <a:pt x="91" y="406"/>
                  </a:cubicBezTo>
                  <a:cubicBezTo>
                    <a:pt x="91" y="410"/>
                    <a:pt x="91" y="410"/>
                    <a:pt x="91" y="410"/>
                  </a:cubicBezTo>
                  <a:cubicBezTo>
                    <a:pt x="89" y="409"/>
                    <a:pt x="89" y="409"/>
                    <a:pt x="89" y="409"/>
                  </a:cubicBezTo>
                  <a:cubicBezTo>
                    <a:pt x="91" y="425"/>
                    <a:pt x="91" y="425"/>
                    <a:pt x="91" y="425"/>
                  </a:cubicBezTo>
                  <a:cubicBezTo>
                    <a:pt x="91" y="425"/>
                    <a:pt x="91" y="425"/>
                    <a:pt x="91" y="425"/>
                  </a:cubicBezTo>
                  <a:cubicBezTo>
                    <a:pt x="91" y="431"/>
                    <a:pt x="91" y="431"/>
                    <a:pt x="91" y="431"/>
                  </a:cubicBezTo>
                  <a:cubicBezTo>
                    <a:pt x="89" y="432"/>
                    <a:pt x="89" y="432"/>
                    <a:pt x="89" y="432"/>
                  </a:cubicBezTo>
                  <a:cubicBezTo>
                    <a:pt x="91" y="434"/>
                    <a:pt x="91" y="434"/>
                    <a:pt x="91" y="434"/>
                  </a:cubicBezTo>
                  <a:cubicBezTo>
                    <a:pt x="91" y="441"/>
                    <a:pt x="91" y="441"/>
                    <a:pt x="91" y="441"/>
                  </a:cubicBezTo>
                  <a:cubicBezTo>
                    <a:pt x="87" y="435"/>
                    <a:pt x="87" y="435"/>
                    <a:pt x="87" y="435"/>
                  </a:cubicBezTo>
                  <a:cubicBezTo>
                    <a:pt x="87" y="385"/>
                    <a:pt x="87" y="385"/>
                    <a:pt x="87" y="385"/>
                  </a:cubicBezTo>
                  <a:cubicBezTo>
                    <a:pt x="91" y="385"/>
                    <a:pt x="91" y="385"/>
                    <a:pt x="91" y="385"/>
                  </a:cubicBezTo>
                  <a:close/>
                  <a:moveTo>
                    <a:pt x="91" y="444"/>
                  </a:moveTo>
                  <a:cubicBezTo>
                    <a:pt x="90" y="445"/>
                    <a:pt x="90" y="445"/>
                    <a:pt x="90" y="445"/>
                  </a:cubicBezTo>
                  <a:cubicBezTo>
                    <a:pt x="87" y="440"/>
                    <a:pt x="87" y="440"/>
                    <a:pt x="87" y="440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9"/>
                    <a:pt x="90" y="448"/>
                    <a:pt x="91" y="448"/>
                  </a:cubicBezTo>
                  <a:cubicBezTo>
                    <a:pt x="91" y="444"/>
                    <a:pt x="91" y="444"/>
                    <a:pt x="91" y="444"/>
                  </a:cubicBezTo>
                  <a:close/>
                  <a:moveTo>
                    <a:pt x="91" y="467"/>
                  </a:moveTo>
                  <a:cubicBezTo>
                    <a:pt x="91" y="517"/>
                    <a:pt x="91" y="517"/>
                    <a:pt x="91" y="517"/>
                  </a:cubicBezTo>
                  <a:cubicBezTo>
                    <a:pt x="87" y="513"/>
                    <a:pt x="87" y="513"/>
                    <a:pt x="87" y="513"/>
                  </a:cubicBezTo>
                  <a:cubicBezTo>
                    <a:pt x="87" y="464"/>
                    <a:pt x="87" y="464"/>
                    <a:pt x="87" y="464"/>
                  </a:cubicBezTo>
                  <a:lnTo>
                    <a:pt x="91" y="467"/>
                  </a:lnTo>
                  <a:close/>
                  <a:moveTo>
                    <a:pt x="87" y="385"/>
                  </a:moveTo>
                  <a:cubicBezTo>
                    <a:pt x="87" y="435"/>
                    <a:pt x="87" y="435"/>
                    <a:pt x="87" y="435"/>
                  </a:cubicBezTo>
                  <a:cubicBezTo>
                    <a:pt x="86" y="432"/>
                    <a:pt x="86" y="432"/>
                    <a:pt x="86" y="432"/>
                  </a:cubicBezTo>
                  <a:cubicBezTo>
                    <a:pt x="85" y="432"/>
                    <a:pt x="84" y="432"/>
                    <a:pt x="83" y="432"/>
                  </a:cubicBezTo>
                  <a:cubicBezTo>
                    <a:pt x="83" y="427"/>
                    <a:pt x="83" y="427"/>
                    <a:pt x="83" y="427"/>
                  </a:cubicBezTo>
                  <a:cubicBezTo>
                    <a:pt x="84" y="427"/>
                    <a:pt x="84" y="427"/>
                    <a:pt x="84" y="427"/>
                  </a:cubicBezTo>
                  <a:cubicBezTo>
                    <a:pt x="83" y="427"/>
                    <a:pt x="83" y="427"/>
                    <a:pt x="83" y="427"/>
                  </a:cubicBezTo>
                  <a:cubicBezTo>
                    <a:pt x="83" y="419"/>
                    <a:pt x="83" y="419"/>
                    <a:pt x="83" y="419"/>
                  </a:cubicBezTo>
                  <a:cubicBezTo>
                    <a:pt x="87" y="423"/>
                    <a:pt x="87" y="423"/>
                    <a:pt x="87" y="423"/>
                  </a:cubicBezTo>
                  <a:cubicBezTo>
                    <a:pt x="86" y="408"/>
                    <a:pt x="86" y="408"/>
                    <a:pt x="86" y="408"/>
                  </a:cubicBezTo>
                  <a:cubicBezTo>
                    <a:pt x="83" y="407"/>
                    <a:pt x="83" y="407"/>
                    <a:pt x="83" y="407"/>
                  </a:cubicBezTo>
                  <a:cubicBezTo>
                    <a:pt x="83" y="403"/>
                    <a:pt x="83" y="403"/>
                    <a:pt x="83" y="403"/>
                  </a:cubicBezTo>
                  <a:cubicBezTo>
                    <a:pt x="86" y="404"/>
                    <a:pt x="86" y="404"/>
                    <a:pt x="86" y="404"/>
                  </a:cubicBezTo>
                  <a:cubicBezTo>
                    <a:pt x="84" y="389"/>
                    <a:pt x="84" y="389"/>
                    <a:pt x="84" y="389"/>
                  </a:cubicBezTo>
                  <a:cubicBezTo>
                    <a:pt x="83" y="390"/>
                    <a:pt x="83" y="390"/>
                    <a:pt x="83" y="390"/>
                  </a:cubicBezTo>
                  <a:cubicBezTo>
                    <a:pt x="83" y="386"/>
                    <a:pt x="83" y="386"/>
                    <a:pt x="83" y="386"/>
                  </a:cubicBezTo>
                  <a:cubicBezTo>
                    <a:pt x="85" y="386"/>
                    <a:pt x="85" y="386"/>
                    <a:pt x="85" y="386"/>
                  </a:cubicBezTo>
                  <a:cubicBezTo>
                    <a:pt x="86" y="386"/>
                    <a:pt x="86" y="386"/>
                    <a:pt x="86" y="386"/>
                  </a:cubicBezTo>
                  <a:cubicBezTo>
                    <a:pt x="87" y="385"/>
                    <a:pt x="87" y="385"/>
                    <a:pt x="87" y="385"/>
                  </a:cubicBezTo>
                  <a:close/>
                  <a:moveTo>
                    <a:pt x="87" y="440"/>
                  </a:moveTo>
                  <a:cubicBezTo>
                    <a:pt x="83" y="434"/>
                    <a:pt x="83" y="434"/>
                    <a:pt x="83" y="434"/>
                  </a:cubicBezTo>
                  <a:cubicBezTo>
                    <a:pt x="83" y="440"/>
                    <a:pt x="83" y="440"/>
                    <a:pt x="83" y="440"/>
                  </a:cubicBezTo>
                  <a:cubicBezTo>
                    <a:pt x="87" y="446"/>
                    <a:pt x="87" y="446"/>
                    <a:pt x="87" y="446"/>
                  </a:cubicBezTo>
                  <a:cubicBezTo>
                    <a:pt x="87" y="446"/>
                    <a:pt x="86" y="446"/>
                    <a:pt x="85" y="447"/>
                  </a:cubicBezTo>
                  <a:cubicBezTo>
                    <a:pt x="83" y="444"/>
                    <a:pt x="83" y="444"/>
                    <a:pt x="83" y="444"/>
                  </a:cubicBezTo>
                  <a:cubicBezTo>
                    <a:pt x="83" y="451"/>
                    <a:pt x="83" y="451"/>
                    <a:pt x="83" y="451"/>
                  </a:cubicBezTo>
                  <a:cubicBezTo>
                    <a:pt x="84" y="451"/>
                    <a:pt x="85" y="451"/>
                    <a:pt x="85" y="450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86" y="450"/>
                    <a:pt x="87" y="450"/>
                    <a:pt x="87" y="449"/>
                  </a:cubicBezTo>
                  <a:cubicBezTo>
                    <a:pt x="87" y="440"/>
                    <a:pt x="87" y="440"/>
                    <a:pt x="87" y="440"/>
                  </a:cubicBezTo>
                  <a:close/>
                  <a:moveTo>
                    <a:pt x="87" y="464"/>
                  </a:moveTo>
                  <a:cubicBezTo>
                    <a:pt x="87" y="513"/>
                    <a:pt x="87" y="513"/>
                    <a:pt x="87" y="513"/>
                  </a:cubicBezTo>
                  <a:cubicBezTo>
                    <a:pt x="83" y="509"/>
                    <a:pt x="83" y="509"/>
                    <a:pt x="83" y="509"/>
                  </a:cubicBezTo>
                  <a:cubicBezTo>
                    <a:pt x="83" y="459"/>
                    <a:pt x="83" y="459"/>
                    <a:pt x="83" y="459"/>
                  </a:cubicBezTo>
                  <a:lnTo>
                    <a:pt x="87" y="464"/>
                  </a:lnTo>
                  <a:close/>
                  <a:moveTo>
                    <a:pt x="83" y="386"/>
                  </a:moveTo>
                  <a:cubicBezTo>
                    <a:pt x="83" y="390"/>
                    <a:pt x="83" y="390"/>
                    <a:pt x="83" y="390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80" y="387"/>
                    <a:pt x="80" y="387"/>
                    <a:pt x="80" y="387"/>
                  </a:cubicBezTo>
                  <a:cubicBezTo>
                    <a:pt x="83" y="386"/>
                    <a:pt x="83" y="386"/>
                    <a:pt x="83" y="386"/>
                  </a:cubicBezTo>
                  <a:close/>
                  <a:moveTo>
                    <a:pt x="83" y="403"/>
                  </a:moveTo>
                  <a:cubicBezTo>
                    <a:pt x="83" y="407"/>
                    <a:pt x="83" y="407"/>
                    <a:pt x="83" y="407"/>
                  </a:cubicBezTo>
                  <a:cubicBezTo>
                    <a:pt x="80" y="405"/>
                    <a:pt x="80" y="405"/>
                    <a:pt x="80" y="405"/>
                  </a:cubicBezTo>
                  <a:cubicBezTo>
                    <a:pt x="80" y="402"/>
                    <a:pt x="80" y="402"/>
                    <a:pt x="80" y="402"/>
                  </a:cubicBezTo>
                  <a:cubicBezTo>
                    <a:pt x="83" y="403"/>
                    <a:pt x="83" y="403"/>
                    <a:pt x="83" y="403"/>
                  </a:cubicBezTo>
                  <a:close/>
                  <a:moveTo>
                    <a:pt x="83" y="419"/>
                  </a:moveTo>
                  <a:cubicBezTo>
                    <a:pt x="83" y="427"/>
                    <a:pt x="83" y="427"/>
                    <a:pt x="83" y="427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80" y="422"/>
                    <a:pt x="80" y="422"/>
                    <a:pt x="80" y="422"/>
                  </a:cubicBezTo>
                  <a:cubicBezTo>
                    <a:pt x="83" y="423"/>
                    <a:pt x="83" y="423"/>
                    <a:pt x="83" y="423"/>
                  </a:cubicBezTo>
                  <a:cubicBezTo>
                    <a:pt x="80" y="420"/>
                    <a:pt x="80" y="420"/>
                    <a:pt x="80" y="420"/>
                  </a:cubicBezTo>
                  <a:cubicBezTo>
                    <a:pt x="80" y="416"/>
                    <a:pt x="80" y="416"/>
                    <a:pt x="80" y="416"/>
                  </a:cubicBezTo>
                  <a:cubicBezTo>
                    <a:pt x="83" y="419"/>
                    <a:pt x="83" y="419"/>
                    <a:pt x="83" y="419"/>
                  </a:cubicBezTo>
                  <a:close/>
                  <a:moveTo>
                    <a:pt x="83" y="427"/>
                  </a:moveTo>
                  <a:cubicBezTo>
                    <a:pt x="83" y="432"/>
                    <a:pt x="83" y="432"/>
                    <a:pt x="83" y="432"/>
                  </a:cubicBezTo>
                  <a:cubicBezTo>
                    <a:pt x="82" y="433"/>
                    <a:pt x="82" y="433"/>
                    <a:pt x="82" y="433"/>
                  </a:cubicBezTo>
                  <a:cubicBezTo>
                    <a:pt x="83" y="434"/>
                    <a:pt x="83" y="434"/>
                    <a:pt x="83" y="434"/>
                  </a:cubicBezTo>
                  <a:cubicBezTo>
                    <a:pt x="83" y="440"/>
                    <a:pt x="83" y="440"/>
                    <a:pt x="83" y="440"/>
                  </a:cubicBezTo>
                  <a:cubicBezTo>
                    <a:pt x="80" y="435"/>
                    <a:pt x="80" y="435"/>
                    <a:pt x="80" y="435"/>
                  </a:cubicBezTo>
                  <a:cubicBezTo>
                    <a:pt x="80" y="428"/>
                    <a:pt x="80" y="428"/>
                    <a:pt x="80" y="428"/>
                  </a:cubicBezTo>
                  <a:cubicBezTo>
                    <a:pt x="83" y="427"/>
                    <a:pt x="83" y="427"/>
                    <a:pt x="83" y="427"/>
                  </a:cubicBezTo>
                  <a:close/>
                  <a:moveTo>
                    <a:pt x="83" y="444"/>
                  </a:moveTo>
                  <a:cubicBezTo>
                    <a:pt x="83" y="451"/>
                    <a:pt x="83" y="451"/>
                    <a:pt x="83" y="451"/>
                  </a:cubicBezTo>
                  <a:cubicBezTo>
                    <a:pt x="82" y="452"/>
                    <a:pt x="81" y="452"/>
                    <a:pt x="80" y="453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1" y="449"/>
                    <a:pt x="81" y="449"/>
                    <a:pt x="82" y="448"/>
                  </a:cubicBezTo>
                  <a:cubicBezTo>
                    <a:pt x="80" y="446"/>
                    <a:pt x="80" y="446"/>
                    <a:pt x="80" y="446"/>
                  </a:cubicBezTo>
                  <a:cubicBezTo>
                    <a:pt x="80" y="440"/>
                    <a:pt x="80" y="440"/>
                    <a:pt x="80" y="440"/>
                  </a:cubicBezTo>
                  <a:cubicBezTo>
                    <a:pt x="83" y="444"/>
                    <a:pt x="83" y="444"/>
                    <a:pt x="83" y="444"/>
                  </a:cubicBezTo>
                  <a:close/>
                  <a:moveTo>
                    <a:pt x="83" y="459"/>
                  </a:moveTo>
                  <a:cubicBezTo>
                    <a:pt x="83" y="509"/>
                    <a:pt x="83" y="509"/>
                    <a:pt x="83" y="509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456"/>
                    <a:pt x="80" y="456"/>
                    <a:pt x="80" y="456"/>
                  </a:cubicBezTo>
                  <a:lnTo>
                    <a:pt x="83" y="459"/>
                  </a:lnTo>
                  <a:close/>
                  <a:moveTo>
                    <a:pt x="80" y="387"/>
                  </a:moveTo>
                  <a:cubicBezTo>
                    <a:pt x="80" y="390"/>
                    <a:pt x="80" y="390"/>
                    <a:pt x="80" y="390"/>
                  </a:cubicBezTo>
                  <a:cubicBezTo>
                    <a:pt x="72" y="392"/>
                    <a:pt x="72" y="392"/>
                    <a:pt x="72" y="392"/>
                  </a:cubicBezTo>
                  <a:cubicBezTo>
                    <a:pt x="72" y="389"/>
                    <a:pt x="72" y="389"/>
                    <a:pt x="72" y="389"/>
                  </a:cubicBezTo>
                  <a:cubicBezTo>
                    <a:pt x="80" y="387"/>
                    <a:pt x="80" y="387"/>
                    <a:pt x="80" y="387"/>
                  </a:cubicBezTo>
                  <a:close/>
                  <a:moveTo>
                    <a:pt x="80" y="402"/>
                  </a:moveTo>
                  <a:cubicBezTo>
                    <a:pt x="80" y="405"/>
                    <a:pt x="80" y="405"/>
                    <a:pt x="80" y="405"/>
                  </a:cubicBezTo>
                  <a:cubicBezTo>
                    <a:pt x="72" y="402"/>
                    <a:pt x="72" y="402"/>
                    <a:pt x="72" y="402"/>
                  </a:cubicBezTo>
                  <a:cubicBezTo>
                    <a:pt x="72" y="398"/>
                    <a:pt x="72" y="398"/>
                    <a:pt x="72" y="398"/>
                  </a:cubicBezTo>
                  <a:cubicBezTo>
                    <a:pt x="80" y="402"/>
                    <a:pt x="80" y="402"/>
                    <a:pt x="80" y="402"/>
                  </a:cubicBezTo>
                  <a:close/>
                  <a:moveTo>
                    <a:pt x="80" y="416"/>
                  </a:moveTo>
                  <a:cubicBezTo>
                    <a:pt x="80" y="420"/>
                    <a:pt x="80" y="420"/>
                    <a:pt x="80" y="420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72" y="407"/>
                    <a:pt x="72" y="407"/>
                    <a:pt x="72" y="407"/>
                  </a:cubicBezTo>
                  <a:cubicBezTo>
                    <a:pt x="80" y="416"/>
                    <a:pt x="80" y="416"/>
                    <a:pt x="80" y="416"/>
                  </a:cubicBezTo>
                  <a:close/>
                  <a:moveTo>
                    <a:pt x="80" y="422"/>
                  </a:moveTo>
                  <a:cubicBezTo>
                    <a:pt x="72" y="419"/>
                    <a:pt x="72" y="419"/>
                    <a:pt x="72" y="419"/>
                  </a:cubicBezTo>
                  <a:cubicBezTo>
                    <a:pt x="72" y="422"/>
                    <a:pt x="72" y="422"/>
                    <a:pt x="72" y="422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80" y="422"/>
                    <a:pt x="80" y="422"/>
                    <a:pt x="80" y="422"/>
                  </a:cubicBezTo>
                  <a:close/>
                  <a:moveTo>
                    <a:pt x="80" y="428"/>
                  </a:moveTo>
                  <a:cubicBezTo>
                    <a:pt x="80" y="435"/>
                    <a:pt x="80" y="435"/>
                    <a:pt x="80" y="435"/>
                  </a:cubicBezTo>
                  <a:cubicBezTo>
                    <a:pt x="79" y="433"/>
                    <a:pt x="79" y="433"/>
                    <a:pt x="79" y="433"/>
                  </a:cubicBezTo>
                  <a:cubicBezTo>
                    <a:pt x="78" y="434"/>
                    <a:pt x="77" y="434"/>
                    <a:pt x="75" y="434"/>
                  </a:cubicBezTo>
                  <a:cubicBezTo>
                    <a:pt x="80" y="440"/>
                    <a:pt x="80" y="440"/>
                    <a:pt x="80" y="440"/>
                  </a:cubicBezTo>
                  <a:cubicBezTo>
                    <a:pt x="80" y="446"/>
                    <a:pt x="80" y="446"/>
                    <a:pt x="80" y="446"/>
                  </a:cubicBezTo>
                  <a:cubicBezTo>
                    <a:pt x="72" y="435"/>
                    <a:pt x="72" y="435"/>
                    <a:pt x="72" y="435"/>
                  </a:cubicBezTo>
                  <a:cubicBezTo>
                    <a:pt x="72" y="431"/>
                    <a:pt x="72" y="431"/>
                    <a:pt x="72" y="431"/>
                  </a:cubicBezTo>
                  <a:cubicBezTo>
                    <a:pt x="80" y="428"/>
                    <a:pt x="80" y="428"/>
                    <a:pt x="80" y="428"/>
                  </a:cubicBezTo>
                  <a:close/>
                  <a:moveTo>
                    <a:pt x="80" y="449"/>
                  </a:moveTo>
                  <a:cubicBezTo>
                    <a:pt x="80" y="453"/>
                    <a:pt x="80" y="453"/>
                    <a:pt x="80" y="453"/>
                  </a:cubicBezTo>
                  <a:cubicBezTo>
                    <a:pt x="79" y="453"/>
                    <a:pt x="79" y="454"/>
                    <a:pt x="78" y="454"/>
                  </a:cubicBezTo>
                  <a:cubicBezTo>
                    <a:pt x="80" y="456"/>
                    <a:pt x="80" y="456"/>
                    <a:pt x="80" y="456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72" y="497"/>
                    <a:pt x="72" y="497"/>
                    <a:pt x="72" y="497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6" y="452"/>
                    <a:pt x="76" y="452"/>
                    <a:pt x="76" y="452"/>
                  </a:cubicBezTo>
                  <a:cubicBezTo>
                    <a:pt x="77" y="451"/>
                    <a:pt x="79" y="450"/>
                    <a:pt x="80" y="449"/>
                  </a:cubicBezTo>
                  <a:close/>
                  <a:moveTo>
                    <a:pt x="72" y="389"/>
                  </a:moveTo>
                  <a:cubicBezTo>
                    <a:pt x="72" y="392"/>
                    <a:pt x="72" y="392"/>
                    <a:pt x="72" y="392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72" y="398"/>
                    <a:pt x="72" y="398"/>
                    <a:pt x="72" y="398"/>
                  </a:cubicBezTo>
                  <a:cubicBezTo>
                    <a:pt x="72" y="402"/>
                    <a:pt x="72" y="402"/>
                    <a:pt x="72" y="402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72" y="407"/>
                    <a:pt x="72" y="407"/>
                    <a:pt x="72" y="407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72" y="419"/>
                    <a:pt x="72" y="419"/>
                    <a:pt x="72" y="419"/>
                  </a:cubicBezTo>
                  <a:cubicBezTo>
                    <a:pt x="72" y="422"/>
                    <a:pt x="72" y="422"/>
                    <a:pt x="72" y="422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60" y="434"/>
                    <a:pt x="60" y="434"/>
                    <a:pt x="60" y="434"/>
                  </a:cubicBezTo>
                  <a:cubicBezTo>
                    <a:pt x="72" y="431"/>
                    <a:pt x="72" y="431"/>
                    <a:pt x="72" y="431"/>
                  </a:cubicBezTo>
                  <a:cubicBezTo>
                    <a:pt x="72" y="435"/>
                    <a:pt x="72" y="435"/>
                    <a:pt x="72" y="435"/>
                  </a:cubicBezTo>
                  <a:cubicBezTo>
                    <a:pt x="72" y="435"/>
                    <a:pt x="72" y="435"/>
                    <a:pt x="72" y="435"/>
                  </a:cubicBezTo>
                  <a:cubicBezTo>
                    <a:pt x="68" y="435"/>
                    <a:pt x="65" y="436"/>
                    <a:pt x="62" y="437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2" y="497"/>
                    <a:pt x="72" y="497"/>
                    <a:pt x="72" y="497"/>
                  </a:cubicBezTo>
                  <a:cubicBezTo>
                    <a:pt x="44" y="468"/>
                    <a:pt x="44" y="468"/>
                    <a:pt x="44" y="468"/>
                  </a:cubicBezTo>
                  <a:cubicBezTo>
                    <a:pt x="44" y="419"/>
                    <a:pt x="44" y="419"/>
                    <a:pt x="44" y="419"/>
                  </a:cubicBezTo>
                  <a:cubicBezTo>
                    <a:pt x="57" y="432"/>
                    <a:pt x="57" y="432"/>
                    <a:pt x="57" y="432"/>
                  </a:cubicBezTo>
                  <a:cubicBezTo>
                    <a:pt x="56" y="416"/>
                    <a:pt x="56" y="416"/>
                    <a:pt x="56" y="416"/>
                  </a:cubicBezTo>
                  <a:cubicBezTo>
                    <a:pt x="44" y="411"/>
                    <a:pt x="44" y="411"/>
                    <a:pt x="44" y="411"/>
                  </a:cubicBezTo>
                  <a:cubicBezTo>
                    <a:pt x="44" y="407"/>
                    <a:pt x="44" y="407"/>
                    <a:pt x="44" y="407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396"/>
                    <a:pt x="55" y="396"/>
                    <a:pt x="55" y="396"/>
                  </a:cubicBezTo>
                  <a:cubicBezTo>
                    <a:pt x="44" y="399"/>
                    <a:pt x="44" y="399"/>
                    <a:pt x="44" y="399"/>
                  </a:cubicBezTo>
                  <a:cubicBezTo>
                    <a:pt x="44" y="395"/>
                    <a:pt x="44" y="395"/>
                    <a:pt x="44" y="395"/>
                  </a:cubicBezTo>
                  <a:cubicBezTo>
                    <a:pt x="57" y="392"/>
                    <a:pt x="57" y="392"/>
                    <a:pt x="57" y="392"/>
                  </a:cubicBezTo>
                  <a:cubicBezTo>
                    <a:pt x="57" y="392"/>
                    <a:pt x="57" y="392"/>
                    <a:pt x="57" y="392"/>
                  </a:cubicBezTo>
                  <a:lnTo>
                    <a:pt x="72" y="389"/>
                  </a:lnTo>
                  <a:close/>
                  <a:moveTo>
                    <a:pt x="44" y="395"/>
                  </a:moveTo>
                  <a:cubicBezTo>
                    <a:pt x="44" y="399"/>
                    <a:pt x="44" y="399"/>
                    <a:pt x="44" y="399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44" y="407"/>
                    <a:pt x="44" y="407"/>
                    <a:pt x="44" y="407"/>
                  </a:cubicBezTo>
                  <a:cubicBezTo>
                    <a:pt x="44" y="411"/>
                    <a:pt x="44" y="411"/>
                    <a:pt x="44" y="411"/>
                  </a:cubicBezTo>
                  <a:cubicBezTo>
                    <a:pt x="32" y="406"/>
                    <a:pt x="32" y="406"/>
                    <a:pt x="32" y="406"/>
                  </a:cubicBezTo>
                  <a:cubicBezTo>
                    <a:pt x="44" y="419"/>
                    <a:pt x="44" y="419"/>
                    <a:pt x="44" y="419"/>
                  </a:cubicBezTo>
                  <a:cubicBezTo>
                    <a:pt x="44" y="468"/>
                    <a:pt x="44" y="468"/>
                    <a:pt x="44" y="468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4" y="400"/>
                    <a:pt x="24" y="400"/>
                    <a:pt x="24" y="400"/>
                  </a:cubicBezTo>
                  <a:cubicBezTo>
                    <a:pt x="24" y="400"/>
                    <a:pt x="24" y="400"/>
                    <a:pt x="24" y="400"/>
                  </a:cubicBezTo>
                  <a:cubicBezTo>
                    <a:pt x="24" y="400"/>
                    <a:pt x="25" y="400"/>
                    <a:pt x="25" y="400"/>
                  </a:cubicBezTo>
                  <a:lnTo>
                    <a:pt x="44" y="395"/>
                  </a:lnTo>
                  <a:close/>
                </a:path>
              </a:pathLst>
            </a:custGeom>
            <a:solidFill>
              <a:srgbClr val="68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9"/>
            <p:cNvSpPr>
              <a:spLocks/>
            </p:cNvSpPr>
            <p:nvPr/>
          </p:nvSpPr>
          <p:spPr bwMode="auto">
            <a:xfrm>
              <a:off x="2912" y="1665"/>
              <a:ext cx="1820" cy="1825"/>
            </a:xfrm>
            <a:custGeom>
              <a:avLst/>
              <a:gdLst>
                <a:gd name="T0" fmla="*/ 1165 w 1990"/>
                <a:gd name="T1" fmla="*/ 94 h 1990"/>
                <a:gd name="T2" fmla="*/ 1896 w 1990"/>
                <a:gd name="T3" fmla="*/ 1165 h 1990"/>
                <a:gd name="T4" fmla="*/ 825 w 1990"/>
                <a:gd name="T5" fmla="*/ 1896 h 1990"/>
                <a:gd name="T6" fmla="*/ 94 w 1990"/>
                <a:gd name="T7" fmla="*/ 825 h 1990"/>
                <a:gd name="T8" fmla="*/ 1165 w 1990"/>
                <a:gd name="T9" fmla="*/ 94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0" h="1990">
                  <a:moveTo>
                    <a:pt x="1165" y="94"/>
                  </a:moveTo>
                  <a:cubicBezTo>
                    <a:pt x="1663" y="188"/>
                    <a:pt x="1990" y="668"/>
                    <a:pt x="1896" y="1165"/>
                  </a:cubicBezTo>
                  <a:cubicBezTo>
                    <a:pt x="1802" y="1663"/>
                    <a:pt x="1322" y="1990"/>
                    <a:pt x="825" y="1896"/>
                  </a:cubicBezTo>
                  <a:cubicBezTo>
                    <a:pt x="327" y="1802"/>
                    <a:pt x="0" y="1322"/>
                    <a:pt x="94" y="825"/>
                  </a:cubicBezTo>
                  <a:cubicBezTo>
                    <a:pt x="188" y="327"/>
                    <a:pt x="668" y="0"/>
                    <a:pt x="1165" y="94"/>
                  </a:cubicBezTo>
                  <a:close/>
                </a:path>
              </a:pathLst>
            </a:custGeom>
            <a:solidFill>
              <a:srgbClr val="68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0"/>
            <p:cNvSpPr>
              <a:spLocks/>
            </p:cNvSpPr>
            <p:nvPr/>
          </p:nvSpPr>
          <p:spPr bwMode="auto">
            <a:xfrm>
              <a:off x="2933" y="1686"/>
              <a:ext cx="1778" cy="1783"/>
            </a:xfrm>
            <a:custGeom>
              <a:avLst/>
              <a:gdLst>
                <a:gd name="T0" fmla="*/ 1138 w 1944"/>
                <a:gd name="T1" fmla="*/ 92 h 1944"/>
                <a:gd name="T2" fmla="*/ 1852 w 1944"/>
                <a:gd name="T3" fmla="*/ 1138 h 1944"/>
                <a:gd name="T4" fmla="*/ 806 w 1944"/>
                <a:gd name="T5" fmla="*/ 1852 h 1944"/>
                <a:gd name="T6" fmla="*/ 92 w 1944"/>
                <a:gd name="T7" fmla="*/ 805 h 1944"/>
                <a:gd name="T8" fmla="*/ 1138 w 1944"/>
                <a:gd name="T9" fmla="*/ 92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4" h="1944">
                  <a:moveTo>
                    <a:pt x="1138" y="92"/>
                  </a:moveTo>
                  <a:cubicBezTo>
                    <a:pt x="1625" y="183"/>
                    <a:pt x="1944" y="652"/>
                    <a:pt x="1852" y="1138"/>
                  </a:cubicBezTo>
                  <a:cubicBezTo>
                    <a:pt x="1760" y="1624"/>
                    <a:pt x="1292" y="1944"/>
                    <a:pt x="806" y="1852"/>
                  </a:cubicBezTo>
                  <a:cubicBezTo>
                    <a:pt x="320" y="1760"/>
                    <a:pt x="0" y="1292"/>
                    <a:pt x="92" y="805"/>
                  </a:cubicBezTo>
                  <a:cubicBezTo>
                    <a:pt x="184" y="319"/>
                    <a:pt x="652" y="0"/>
                    <a:pt x="1138" y="92"/>
                  </a:cubicBezTo>
                  <a:close/>
                </a:path>
              </a:pathLst>
            </a:custGeom>
            <a:solidFill>
              <a:srgbClr val="F7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1"/>
            <p:cNvSpPr>
              <a:spLocks noEditPoints="1"/>
            </p:cNvSpPr>
            <p:nvPr/>
          </p:nvSpPr>
          <p:spPr bwMode="auto">
            <a:xfrm>
              <a:off x="2567" y="2789"/>
              <a:ext cx="169" cy="147"/>
            </a:xfrm>
            <a:custGeom>
              <a:avLst/>
              <a:gdLst>
                <a:gd name="T0" fmla="*/ 100 w 185"/>
                <a:gd name="T1" fmla="*/ 89 h 161"/>
                <a:gd name="T2" fmla="*/ 106 w 185"/>
                <a:gd name="T3" fmla="*/ 108 h 161"/>
                <a:gd name="T4" fmla="*/ 100 w 185"/>
                <a:gd name="T5" fmla="*/ 140 h 161"/>
                <a:gd name="T6" fmla="*/ 100 w 185"/>
                <a:gd name="T7" fmla="*/ 89 h 161"/>
                <a:gd name="T8" fmla="*/ 100 w 185"/>
                <a:gd name="T9" fmla="*/ 55 h 161"/>
                <a:gd name="T10" fmla="*/ 100 w 185"/>
                <a:gd name="T11" fmla="*/ 46 h 161"/>
                <a:gd name="T12" fmla="*/ 119 w 185"/>
                <a:gd name="T13" fmla="*/ 35 h 161"/>
                <a:gd name="T14" fmla="*/ 134 w 185"/>
                <a:gd name="T15" fmla="*/ 47 h 161"/>
                <a:gd name="T16" fmla="*/ 122 w 185"/>
                <a:gd name="T17" fmla="*/ 62 h 161"/>
                <a:gd name="T18" fmla="*/ 100 w 185"/>
                <a:gd name="T19" fmla="*/ 55 h 161"/>
                <a:gd name="T20" fmla="*/ 152 w 185"/>
                <a:gd name="T21" fmla="*/ 90 h 161"/>
                <a:gd name="T22" fmla="*/ 140 w 185"/>
                <a:gd name="T23" fmla="*/ 105 h 161"/>
                <a:gd name="T24" fmla="*/ 113 w 185"/>
                <a:gd name="T25" fmla="*/ 94 h 161"/>
                <a:gd name="T26" fmla="*/ 137 w 185"/>
                <a:gd name="T27" fmla="*/ 78 h 161"/>
                <a:gd name="T28" fmla="*/ 152 w 185"/>
                <a:gd name="T29" fmla="*/ 90 h 161"/>
                <a:gd name="T30" fmla="*/ 185 w 185"/>
                <a:gd name="T31" fmla="*/ 59 h 161"/>
                <a:gd name="T32" fmla="*/ 173 w 185"/>
                <a:gd name="T33" fmla="*/ 74 h 161"/>
                <a:gd name="T34" fmla="*/ 145 w 185"/>
                <a:gd name="T35" fmla="*/ 63 h 161"/>
                <a:gd name="T36" fmla="*/ 170 w 185"/>
                <a:gd name="T37" fmla="*/ 47 h 161"/>
                <a:gd name="T38" fmla="*/ 185 w 185"/>
                <a:gd name="T39" fmla="*/ 59 h 161"/>
                <a:gd name="T40" fmla="*/ 8 w 185"/>
                <a:gd name="T41" fmla="*/ 54 h 161"/>
                <a:gd name="T42" fmla="*/ 38 w 185"/>
                <a:gd name="T43" fmla="*/ 2 h 161"/>
                <a:gd name="T44" fmla="*/ 79 w 185"/>
                <a:gd name="T45" fmla="*/ 47 h 161"/>
                <a:gd name="T46" fmla="*/ 78 w 185"/>
                <a:gd name="T47" fmla="*/ 66 h 161"/>
                <a:gd name="T48" fmla="*/ 100 w 185"/>
                <a:gd name="T49" fmla="*/ 89 h 161"/>
                <a:gd name="T50" fmla="*/ 100 w 185"/>
                <a:gd name="T51" fmla="*/ 140 h 161"/>
                <a:gd name="T52" fmla="*/ 75 w 185"/>
                <a:gd name="T53" fmla="*/ 160 h 161"/>
                <a:gd name="T54" fmla="*/ 52 w 185"/>
                <a:gd name="T55" fmla="*/ 152 h 161"/>
                <a:gd name="T56" fmla="*/ 42 w 185"/>
                <a:gd name="T57" fmla="*/ 155 h 161"/>
                <a:gd name="T58" fmla="*/ 1 w 185"/>
                <a:gd name="T59" fmla="*/ 111 h 161"/>
                <a:gd name="T60" fmla="*/ 12 w 185"/>
                <a:gd name="T61" fmla="*/ 70 h 161"/>
                <a:gd name="T62" fmla="*/ 8 w 185"/>
                <a:gd name="T63" fmla="*/ 54 h 161"/>
                <a:gd name="T64" fmla="*/ 100 w 185"/>
                <a:gd name="T65" fmla="*/ 46 h 161"/>
                <a:gd name="T66" fmla="*/ 95 w 185"/>
                <a:gd name="T67" fmla="*/ 51 h 161"/>
                <a:gd name="T68" fmla="*/ 100 w 185"/>
                <a:gd name="T69" fmla="*/ 55 h 161"/>
                <a:gd name="T70" fmla="*/ 100 w 185"/>
                <a:gd name="T71" fmla="*/ 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61">
                  <a:moveTo>
                    <a:pt x="100" y="89"/>
                  </a:moveTo>
                  <a:cubicBezTo>
                    <a:pt x="103" y="94"/>
                    <a:pt x="105" y="101"/>
                    <a:pt x="106" y="108"/>
                  </a:cubicBezTo>
                  <a:cubicBezTo>
                    <a:pt x="107" y="120"/>
                    <a:pt x="105" y="131"/>
                    <a:pt x="100" y="140"/>
                  </a:cubicBezTo>
                  <a:cubicBezTo>
                    <a:pt x="100" y="89"/>
                    <a:pt x="100" y="89"/>
                    <a:pt x="100" y="89"/>
                  </a:cubicBezTo>
                  <a:close/>
                  <a:moveTo>
                    <a:pt x="100" y="55"/>
                  </a:moveTo>
                  <a:cubicBezTo>
                    <a:pt x="100" y="46"/>
                    <a:pt x="100" y="46"/>
                    <a:pt x="100" y="46"/>
                  </a:cubicBezTo>
                  <a:cubicBezTo>
                    <a:pt x="108" y="39"/>
                    <a:pt x="113" y="36"/>
                    <a:pt x="119" y="35"/>
                  </a:cubicBezTo>
                  <a:cubicBezTo>
                    <a:pt x="127" y="34"/>
                    <a:pt x="133" y="40"/>
                    <a:pt x="134" y="47"/>
                  </a:cubicBezTo>
                  <a:cubicBezTo>
                    <a:pt x="135" y="54"/>
                    <a:pt x="130" y="61"/>
                    <a:pt x="122" y="62"/>
                  </a:cubicBezTo>
                  <a:cubicBezTo>
                    <a:pt x="116" y="62"/>
                    <a:pt x="109" y="60"/>
                    <a:pt x="100" y="55"/>
                  </a:cubicBezTo>
                  <a:close/>
                  <a:moveTo>
                    <a:pt x="152" y="90"/>
                  </a:moveTo>
                  <a:cubicBezTo>
                    <a:pt x="153" y="98"/>
                    <a:pt x="148" y="104"/>
                    <a:pt x="140" y="105"/>
                  </a:cubicBezTo>
                  <a:cubicBezTo>
                    <a:pt x="133" y="106"/>
                    <a:pt x="125" y="102"/>
                    <a:pt x="113" y="94"/>
                  </a:cubicBezTo>
                  <a:cubicBezTo>
                    <a:pt x="123" y="84"/>
                    <a:pt x="130" y="79"/>
                    <a:pt x="137" y="78"/>
                  </a:cubicBezTo>
                  <a:cubicBezTo>
                    <a:pt x="145" y="77"/>
                    <a:pt x="151" y="83"/>
                    <a:pt x="152" y="90"/>
                  </a:cubicBezTo>
                  <a:close/>
                  <a:moveTo>
                    <a:pt x="185" y="59"/>
                  </a:moveTo>
                  <a:cubicBezTo>
                    <a:pt x="185" y="66"/>
                    <a:pt x="180" y="73"/>
                    <a:pt x="173" y="74"/>
                  </a:cubicBezTo>
                  <a:cubicBezTo>
                    <a:pt x="165" y="75"/>
                    <a:pt x="157" y="71"/>
                    <a:pt x="145" y="63"/>
                  </a:cubicBezTo>
                  <a:cubicBezTo>
                    <a:pt x="155" y="53"/>
                    <a:pt x="162" y="48"/>
                    <a:pt x="170" y="47"/>
                  </a:cubicBezTo>
                  <a:cubicBezTo>
                    <a:pt x="177" y="46"/>
                    <a:pt x="184" y="52"/>
                    <a:pt x="185" y="59"/>
                  </a:cubicBezTo>
                  <a:close/>
                  <a:moveTo>
                    <a:pt x="8" y="54"/>
                  </a:moveTo>
                  <a:cubicBezTo>
                    <a:pt x="5" y="28"/>
                    <a:pt x="19" y="4"/>
                    <a:pt x="38" y="2"/>
                  </a:cubicBezTo>
                  <a:cubicBezTo>
                    <a:pt x="58" y="0"/>
                    <a:pt x="76" y="20"/>
                    <a:pt x="79" y="47"/>
                  </a:cubicBezTo>
                  <a:cubicBezTo>
                    <a:pt x="80" y="53"/>
                    <a:pt x="80" y="60"/>
                    <a:pt x="78" y="66"/>
                  </a:cubicBezTo>
                  <a:cubicBezTo>
                    <a:pt x="88" y="69"/>
                    <a:pt x="95" y="78"/>
                    <a:pt x="100" y="89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95" y="151"/>
                    <a:pt x="86" y="159"/>
                    <a:pt x="75" y="160"/>
                  </a:cubicBezTo>
                  <a:cubicBezTo>
                    <a:pt x="67" y="161"/>
                    <a:pt x="59" y="158"/>
                    <a:pt x="52" y="152"/>
                  </a:cubicBezTo>
                  <a:cubicBezTo>
                    <a:pt x="49" y="154"/>
                    <a:pt x="46" y="155"/>
                    <a:pt x="42" y="155"/>
                  </a:cubicBezTo>
                  <a:cubicBezTo>
                    <a:pt x="22" y="157"/>
                    <a:pt x="4" y="137"/>
                    <a:pt x="1" y="111"/>
                  </a:cubicBezTo>
                  <a:cubicBezTo>
                    <a:pt x="0" y="95"/>
                    <a:pt x="4" y="79"/>
                    <a:pt x="12" y="70"/>
                  </a:cubicBezTo>
                  <a:cubicBezTo>
                    <a:pt x="10" y="65"/>
                    <a:pt x="9" y="60"/>
                    <a:pt x="8" y="54"/>
                  </a:cubicBezTo>
                  <a:close/>
                  <a:moveTo>
                    <a:pt x="100" y="46"/>
                  </a:moveTo>
                  <a:cubicBezTo>
                    <a:pt x="99" y="47"/>
                    <a:pt x="97" y="49"/>
                    <a:pt x="95" y="51"/>
                  </a:cubicBezTo>
                  <a:cubicBezTo>
                    <a:pt x="97" y="53"/>
                    <a:pt x="99" y="54"/>
                    <a:pt x="100" y="55"/>
                  </a:cubicBezTo>
                  <a:lnTo>
                    <a:pt x="100" y="46"/>
                  </a:lnTo>
                  <a:close/>
                </a:path>
              </a:pathLst>
            </a:custGeom>
            <a:solidFill>
              <a:srgbClr val="73C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2"/>
            <p:cNvSpPr>
              <a:spLocks noEditPoints="1"/>
            </p:cNvSpPr>
            <p:nvPr/>
          </p:nvSpPr>
          <p:spPr bwMode="auto">
            <a:xfrm>
              <a:off x="2738" y="2553"/>
              <a:ext cx="245" cy="382"/>
            </a:xfrm>
            <a:custGeom>
              <a:avLst/>
              <a:gdLst>
                <a:gd name="T0" fmla="*/ 247 w 268"/>
                <a:gd name="T1" fmla="*/ 289 h 417"/>
                <a:gd name="T2" fmla="*/ 265 w 268"/>
                <a:gd name="T3" fmla="*/ 366 h 417"/>
                <a:gd name="T4" fmla="*/ 247 w 268"/>
                <a:gd name="T5" fmla="*/ 298 h 417"/>
                <a:gd name="T6" fmla="*/ 229 w 268"/>
                <a:gd name="T7" fmla="*/ 273 h 417"/>
                <a:gd name="T8" fmla="*/ 229 w 268"/>
                <a:gd name="T9" fmla="*/ 273 h 417"/>
                <a:gd name="T10" fmla="*/ 229 w 268"/>
                <a:gd name="T11" fmla="*/ 170 h 417"/>
                <a:gd name="T12" fmla="*/ 211 w 268"/>
                <a:gd name="T13" fmla="*/ 95 h 417"/>
                <a:gd name="T14" fmla="*/ 247 w 268"/>
                <a:gd name="T15" fmla="*/ 369 h 417"/>
                <a:gd name="T16" fmla="*/ 247 w 268"/>
                <a:gd name="T17" fmla="*/ 369 h 417"/>
                <a:gd name="T18" fmla="*/ 214 w 268"/>
                <a:gd name="T19" fmla="*/ 86 h 417"/>
                <a:gd name="T20" fmla="*/ 192 w 268"/>
                <a:gd name="T21" fmla="*/ 70 h 417"/>
                <a:gd name="T22" fmla="*/ 183 w 268"/>
                <a:gd name="T23" fmla="*/ 72 h 417"/>
                <a:gd name="T24" fmla="*/ 138 w 268"/>
                <a:gd name="T25" fmla="*/ 11 h 417"/>
                <a:gd name="T26" fmla="*/ 139 w 268"/>
                <a:gd name="T27" fmla="*/ 105 h 417"/>
                <a:gd name="T28" fmla="*/ 158 w 268"/>
                <a:gd name="T29" fmla="*/ 133 h 417"/>
                <a:gd name="T30" fmla="*/ 138 w 268"/>
                <a:gd name="T31" fmla="*/ 194 h 417"/>
                <a:gd name="T32" fmla="*/ 164 w 268"/>
                <a:gd name="T33" fmla="*/ 242 h 417"/>
                <a:gd name="T34" fmla="*/ 149 w 268"/>
                <a:gd name="T35" fmla="*/ 263 h 417"/>
                <a:gd name="T36" fmla="*/ 177 w 268"/>
                <a:gd name="T37" fmla="*/ 311 h 417"/>
                <a:gd name="T38" fmla="*/ 138 w 268"/>
                <a:gd name="T39" fmla="*/ 278 h 417"/>
                <a:gd name="T40" fmla="*/ 138 w 268"/>
                <a:gd name="T41" fmla="*/ 408 h 417"/>
                <a:gd name="T42" fmla="*/ 155 w 268"/>
                <a:gd name="T43" fmla="*/ 370 h 417"/>
                <a:gd name="T44" fmla="*/ 211 w 268"/>
                <a:gd name="T45" fmla="*/ 95 h 417"/>
                <a:gd name="T46" fmla="*/ 112 w 268"/>
                <a:gd name="T47" fmla="*/ 56 h 417"/>
                <a:gd name="T48" fmla="*/ 138 w 268"/>
                <a:gd name="T49" fmla="*/ 11 h 417"/>
                <a:gd name="T50" fmla="*/ 113 w 268"/>
                <a:gd name="T51" fmla="*/ 141 h 417"/>
                <a:gd name="T52" fmla="*/ 138 w 268"/>
                <a:gd name="T53" fmla="*/ 194 h 417"/>
                <a:gd name="T54" fmla="*/ 138 w 268"/>
                <a:gd name="T55" fmla="*/ 245 h 417"/>
                <a:gd name="T56" fmla="*/ 112 w 268"/>
                <a:gd name="T57" fmla="*/ 197 h 417"/>
                <a:gd name="T58" fmla="*/ 138 w 268"/>
                <a:gd name="T59" fmla="*/ 389 h 417"/>
                <a:gd name="T60" fmla="*/ 118 w 268"/>
                <a:gd name="T61" fmla="*/ 353 h 417"/>
                <a:gd name="T62" fmla="*/ 138 w 268"/>
                <a:gd name="T63" fmla="*/ 408 h 417"/>
                <a:gd name="T64" fmla="*/ 101 w 268"/>
                <a:gd name="T65" fmla="*/ 72 h 417"/>
                <a:gd name="T66" fmla="*/ 87 w 268"/>
                <a:gd name="T67" fmla="*/ 61 h 417"/>
                <a:gd name="T68" fmla="*/ 107 w 268"/>
                <a:gd name="T69" fmla="*/ 32 h 417"/>
                <a:gd name="T70" fmla="*/ 81 w 268"/>
                <a:gd name="T71" fmla="*/ 151 h 417"/>
                <a:gd name="T72" fmla="*/ 93 w 268"/>
                <a:gd name="T73" fmla="*/ 216 h 417"/>
                <a:gd name="T74" fmla="*/ 81 w 268"/>
                <a:gd name="T75" fmla="*/ 275 h 417"/>
                <a:gd name="T76" fmla="*/ 99 w 268"/>
                <a:gd name="T77" fmla="*/ 325 h 417"/>
                <a:gd name="T78" fmla="*/ 102 w 268"/>
                <a:gd name="T79" fmla="*/ 342 h 417"/>
                <a:gd name="T80" fmla="*/ 112 w 268"/>
                <a:gd name="T81" fmla="*/ 413 h 417"/>
                <a:gd name="T82" fmla="*/ 93 w 268"/>
                <a:gd name="T83" fmla="*/ 397 h 417"/>
                <a:gd name="T84" fmla="*/ 81 w 268"/>
                <a:gd name="T85" fmla="*/ 62 h 417"/>
                <a:gd name="T86" fmla="*/ 81 w 268"/>
                <a:gd name="T87" fmla="*/ 147 h 417"/>
                <a:gd name="T88" fmla="*/ 62 w 268"/>
                <a:gd name="T89" fmla="*/ 119 h 417"/>
                <a:gd name="T90" fmla="*/ 48 w 268"/>
                <a:gd name="T91" fmla="*/ 68 h 417"/>
                <a:gd name="T92" fmla="*/ 81 w 268"/>
                <a:gd name="T93" fmla="*/ 205 h 417"/>
                <a:gd name="T94" fmla="*/ 48 w 268"/>
                <a:gd name="T95" fmla="*/ 190 h 417"/>
                <a:gd name="T96" fmla="*/ 81 w 268"/>
                <a:gd name="T97" fmla="*/ 257 h 417"/>
                <a:gd name="T98" fmla="*/ 65 w 268"/>
                <a:gd name="T99" fmla="*/ 317 h 417"/>
                <a:gd name="T100" fmla="*/ 73 w 268"/>
                <a:gd name="T101" fmla="*/ 361 h 417"/>
                <a:gd name="T102" fmla="*/ 58 w 268"/>
                <a:gd name="T103" fmla="*/ 389 h 417"/>
                <a:gd name="T104" fmla="*/ 53 w 268"/>
                <a:gd name="T105" fmla="*/ 249 h 417"/>
                <a:gd name="T106" fmla="*/ 48 w 268"/>
                <a:gd name="T107" fmla="*/ 68 h 417"/>
                <a:gd name="T108" fmla="*/ 44 w 268"/>
                <a:gd name="T109" fmla="*/ 122 h 417"/>
                <a:gd name="T110" fmla="*/ 36 w 268"/>
                <a:gd name="T111" fmla="*/ 155 h 417"/>
                <a:gd name="T112" fmla="*/ 48 w 268"/>
                <a:gd name="T113" fmla="*/ 223 h 417"/>
                <a:gd name="T114" fmla="*/ 48 w 268"/>
                <a:gd name="T115" fmla="*/ 4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417">
                  <a:moveTo>
                    <a:pt x="247" y="251"/>
                  </a:moveTo>
                  <a:cubicBezTo>
                    <a:pt x="256" y="251"/>
                    <a:pt x="264" y="257"/>
                    <a:pt x="266" y="267"/>
                  </a:cubicBezTo>
                  <a:cubicBezTo>
                    <a:pt x="268" y="277"/>
                    <a:pt x="261" y="287"/>
                    <a:pt x="251" y="288"/>
                  </a:cubicBezTo>
                  <a:cubicBezTo>
                    <a:pt x="250" y="289"/>
                    <a:pt x="249" y="289"/>
                    <a:pt x="247" y="289"/>
                  </a:cubicBezTo>
                  <a:cubicBezTo>
                    <a:pt x="247" y="251"/>
                    <a:pt x="247" y="251"/>
                    <a:pt x="247" y="251"/>
                  </a:cubicBezTo>
                  <a:close/>
                  <a:moveTo>
                    <a:pt x="247" y="388"/>
                  </a:moveTo>
                  <a:cubicBezTo>
                    <a:pt x="247" y="369"/>
                    <a:pt x="247" y="369"/>
                    <a:pt x="247" y="369"/>
                  </a:cubicBezTo>
                  <a:cubicBezTo>
                    <a:pt x="265" y="366"/>
                    <a:pt x="265" y="366"/>
                    <a:pt x="265" y="366"/>
                  </a:cubicBezTo>
                  <a:cubicBezTo>
                    <a:pt x="268" y="385"/>
                    <a:pt x="268" y="385"/>
                    <a:pt x="268" y="385"/>
                  </a:cubicBezTo>
                  <a:cubicBezTo>
                    <a:pt x="247" y="388"/>
                    <a:pt x="247" y="388"/>
                    <a:pt x="247" y="388"/>
                  </a:cubicBezTo>
                  <a:close/>
                  <a:moveTo>
                    <a:pt x="247" y="316"/>
                  </a:moveTo>
                  <a:cubicBezTo>
                    <a:pt x="247" y="298"/>
                    <a:pt x="247" y="298"/>
                    <a:pt x="247" y="298"/>
                  </a:cubicBezTo>
                  <a:cubicBezTo>
                    <a:pt x="249" y="298"/>
                    <a:pt x="251" y="298"/>
                    <a:pt x="252" y="297"/>
                  </a:cubicBezTo>
                  <a:cubicBezTo>
                    <a:pt x="256" y="315"/>
                    <a:pt x="256" y="315"/>
                    <a:pt x="256" y="315"/>
                  </a:cubicBezTo>
                  <a:lnTo>
                    <a:pt x="247" y="316"/>
                  </a:lnTo>
                  <a:close/>
                  <a:moveTo>
                    <a:pt x="229" y="273"/>
                  </a:moveTo>
                  <a:cubicBezTo>
                    <a:pt x="227" y="263"/>
                    <a:pt x="234" y="253"/>
                    <a:pt x="244" y="251"/>
                  </a:cubicBezTo>
                  <a:cubicBezTo>
                    <a:pt x="245" y="251"/>
                    <a:pt x="246" y="251"/>
                    <a:pt x="247" y="251"/>
                  </a:cubicBezTo>
                  <a:cubicBezTo>
                    <a:pt x="247" y="289"/>
                    <a:pt x="247" y="289"/>
                    <a:pt x="247" y="289"/>
                  </a:cubicBezTo>
                  <a:cubicBezTo>
                    <a:pt x="238" y="289"/>
                    <a:pt x="231" y="282"/>
                    <a:pt x="229" y="273"/>
                  </a:cubicBezTo>
                  <a:close/>
                  <a:moveTo>
                    <a:pt x="247" y="298"/>
                  </a:moveTo>
                  <a:cubicBezTo>
                    <a:pt x="234" y="298"/>
                    <a:pt x="222" y="288"/>
                    <a:pt x="220" y="275"/>
                  </a:cubicBezTo>
                  <a:cubicBezTo>
                    <a:pt x="217" y="260"/>
                    <a:pt x="227" y="245"/>
                    <a:pt x="242" y="242"/>
                  </a:cubicBezTo>
                  <a:cubicBezTo>
                    <a:pt x="229" y="170"/>
                    <a:pt x="229" y="170"/>
                    <a:pt x="229" y="170"/>
                  </a:cubicBezTo>
                  <a:cubicBezTo>
                    <a:pt x="228" y="161"/>
                    <a:pt x="228" y="161"/>
                    <a:pt x="228" y="161"/>
                  </a:cubicBezTo>
                  <a:cubicBezTo>
                    <a:pt x="224" y="138"/>
                    <a:pt x="224" y="138"/>
                    <a:pt x="224" y="138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4" y="95"/>
                    <a:pt x="213" y="95"/>
                    <a:pt x="211" y="95"/>
                  </a:cubicBezTo>
                  <a:cubicBezTo>
                    <a:pt x="211" y="323"/>
                    <a:pt x="211" y="323"/>
                    <a:pt x="211" y="323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298"/>
                    <a:pt x="247" y="298"/>
                    <a:pt x="247" y="298"/>
                  </a:cubicBezTo>
                  <a:close/>
                  <a:moveTo>
                    <a:pt x="247" y="369"/>
                  </a:moveTo>
                  <a:cubicBezTo>
                    <a:pt x="247" y="388"/>
                    <a:pt x="247" y="388"/>
                    <a:pt x="247" y="388"/>
                  </a:cubicBezTo>
                  <a:cubicBezTo>
                    <a:pt x="211" y="395"/>
                    <a:pt x="211" y="395"/>
                    <a:pt x="211" y="395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247" y="369"/>
                    <a:pt x="247" y="369"/>
                    <a:pt x="247" y="369"/>
                  </a:cubicBezTo>
                  <a:close/>
                  <a:moveTo>
                    <a:pt x="211" y="86"/>
                  </a:moveTo>
                  <a:cubicBezTo>
                    <a:pt x="211" y="48"/>
                    <a:pt x="211" y="48"/>
                    <a:pt x="211" y="48"/>
                  </a:cubicBezTo>
                  <a:cubicBezTo>
                    <a:pt x="220" y="48"/>
                    <a:pt x="228" y="55"/>
                    <a:pt x="229" y="64"/>
                  </a:cubicBezTo>
                  <a:cubicBezTo>
                    <a:pt x="231" y="74"/>
                    <a:pt x="225" y="84"/>
                    <a:pt x="214" y="86"/>
                  </a:cubicBezTo>
                  <a:cubicBezTo>
                    <a:pt x="213" y="86"/>
                    <a:pt x="212" y="86"/>
                    <a:pt x="211" y="86"/>
                  </a:cubicBezTo>
                  <a:close/>
                  <a:moveTo>
                    <a:pt x="211" y="48"/>
                  </a:moveTo>
                  <a:cubicBezTo>
                    <a:pt x="211" y="86"/>
                    <a:pt x="211" y="86"/>
                    <a:pt x="211" y="86"/>
                  </a:cubicBezTo>
                  <a:cubicBezTo>
                    <a:pt x="202" y="86"/>
                    <a:pt x="194" y="80"/>
                    <a:pt x="192" y="70"/>
                  </a:cubicBezTo>
                  <a:cubicBezTo>
                    <a:pt x="191" y="60"/>
                    <a:pt x="197" y="50"/>
                    <a:pt x="208" y="48"/>
                  </a:cubicBezTo>
                  <a:cubicBezTo>
                    <a:pt x="209" y="48"/>
                    <a:pt x="210" y="48"/>
                    <a:pt x="211" y="48"/>
                  </a:cubicBezTo>
                  <a:close/>
                  <a:moveTo>
                    <a:pt x="211" y="95"/>
                  </a:moveTo>
                  <a:cubicBezTo>
                    <a:pt x="198" y="95"/>
                    <a:pt x="186" y="86"/>
                    <a:pt x="183" y="72"/>
                  </a:cubicBezTo>
                  <a:cubicBezTo>
                    <a:pt x="181" y="57"/>
                    <a:pt x="191" y="42"/>
                    <a:pt x="206" y="40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42" y="56"/>
                    <a:pt x="145" y="60"/>
                    <a:pt x="146" y="64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52" y="96"/>
                    <a:pt x="147" y="103"/>
                    <a:pt x="139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23"/>
                    <a:pt x="138" y="123"/>
                    <a:pt x="138" y="123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50" y="121"/>
                    <a:pt x="157" y="126"/>
                    <a:pt x="158" y="13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4" y="165"/>
                    <a:pt x="159" y="172"/>
                    <a:pt x="152" y="174"/>
                  </a:cubicBezTo>
                  <a:cubicBezTo>
                    <a:pt x="138" y="176"/>
                    <a:pt x="138" y="176"/>
                    <a:pt x="138" y="176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55" y="191"/>
                    <a:pt x="155" y="191"/>
                    <a:pt x="155" y="191"/>
                  </a:cubicBezTo>
                  <a:cubicBezTo>
                    <a:pt x="162" y="189"/>
                    <a:pt x="169" y="194"/>
                    <a:pt x="171" y="202"/>
                  </a:cubicBezTo>
                  <a:cubicBezTo>
                    <a:pt x="175" y="227"/>
                    <a:pt x="175" y="227"/>
                    <a:pt x="175" y="227"/>
                  </a:cubicBezTo>
                  <a:cubicBezTo>
                    <a:pt x="176" y="234"/>
                    <a:pt x="172" y="241"/>
                    <a:pt x="164" y="242"/>
                  </a:cubicBezTo>
                  <a:cubicBezTo>
                    <a:pt x="146" y="246"/>
                    <a:pt x="146" y="246"/>
                    <a:pt x="146" y="246"/>
                  </a:cubicBezTo>
                  <a:cubicBezTo>
                    <a:pt x="143" y="246"/>
                    <a:pt x="140" y="246"/>
                    <a:pt x="138" y="245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9" y="269"/>
                    <a:pt x="143" y="264"/>
                    <a:pt x="149" y="263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75" y="258"/>
                    <a:pt x="182" y="263"/>
                    <a:pt x="183" y="270"/>
                  </a:cubicBezTo>
                  <a:cubicBezTo>
                    <a:pt x="188" y="295"/>
                    <a:pt x="188" y="295"/>
                    <a:pt x="188" y="295"/>
                  </a:cubicBezTo>
                  <a:cubicBezTo>
                    <a:pt x="189" y="303"/>
                    <a:pt x="184" y="310"/>
                    <a:pt x="177" y="311"/>
                  </a:cubicBezTo>
                  <a:cubicBezTo>
                    <a:pt x="158" y="314"/>
                    <a:pt x="158" y="314"/>
                    <a:pt x="158" y="314"/>
                  </a:cubicBezTo>
                  <a:cubicBezTo>
                    <a:pt x="151" y="316"/>
                    <a:pt x="144" y="311"/>
                    <a:pt x="143" y="303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8" y="344"/>
                    <a:pt x="138" y="344"/>
                    <a:pt x="138" y="344"/>
                  </a:cubicBezTo>
                  <a:cubicBezTo>
                    <a:pt x="146" y="388"/>
                    <a:pt x="146" y="388"/>
                    <a:pt x="146" y="388"/>
                  </a:cubicBezTo>
                  <a:cubicBezTo>
                    <a:pt x="138" y="389"/>
                    <a:pt x="138" y="389"/>
                    <a:pt x="138" y="389"/>
                  </a:cubicBezTo>
                  <a:cubicBezTo>
                    <a:pt x="138" y="408"/>
                    <a:pt x="138" y="408"/>
                    <a:pt x="138" y="408"/>
                  </a:cubicBezTo>
                  <a:cubicBezTo>
                    <a:pt x="211" y="395"/>
                    <a:pt x="211" y="395"/>
                    <a:pt x="211" y="395"/>
                  </a:cubicBezTo>
                  <a:cubicBezTo>
                    <a:pt x="211" y="376"/>
                    <a:pt x="211" y="376"/>
                    <a:pt x="211" y="376"/>
                  </a:cubicBezTo>
                  <a:cubicBezTo>
                    <a:pt x="171" y="383"/>
                    <a:pt x="171" y="383"/>
                    <a:pt x="171" y="383"/>
                  </a:cubicBezTo>
                  <a:cubicBezTo>
                    <a:pt x="164" y="384"/>
                    <a:pt x="156" y="379"/>
                    <a:pt x="155" y="370"/>
                  </a:cubicBezTo>
                  <a:cubicBezTo>
                    <a:pt x="151" y="349"/>
                    <a:pt x="151" y="349"/>
                    <a:pt x="151" y="349"/>
                  </a:cubicBezTo>
                  <a:cubicBezTo>
                    <a:pt x="149" y="341"/>
                    <a:pt x="154" y="333"/>
                    <a:pt x="162" y="331"/>
                  </a:cubicBezTo>
                  <a:cubicBezTo>
                    <a:pt x="211" y="323"/>
                    <a:pt x="211" y="323"/>
                    <a:pt x="211" y="323"/>
                  </a:cubicBezTo>
                  <a:lnTo>
                    <a:pt x="211" y="95"/>
                  </a:lnTo>
                  <a:close/>
                  <a:moveTo>
                    <a:pt x="138" y="11"/>
                  </a:moveTo>
                  <a:cubicBezTo>
                    <a:pt x="138" y="54"/>
                    <a:pt x="138" y="54"/>
                    <a:pt x="138" y="54"/>
                  </a:cubicBezTo>
                  <a:cubicBezTo>
                    <a:pt x="136" y="53"/>
                    <a:pt x="133" y="53"/>
                    <a:pt x="130" y="53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5" y="16"/>
                    <a:pt x="118" y="15"/>
                  </a:cubicBezTo>
                  <a:cubicBezTo>
                    <a:pt x="138" y="11"/>
                    <a:pt x="138" y="11"/>
                    <a:pt x="138" y="11"/>
                  </a:cubicBezTo>
                  <a:close/>
                  <a:moveTo>
                    <a:pt x="138" y="105"/>
                  </a:moveTo>
                  <a:cubicBezTo>
                    <a:pt x="138" y="123"/>
                    <a:pt x="138" y="123"/>
                    <a:pt x="138" y="123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17" y="127"/>
                    <a:pt x="112" y="134"/>
                    <a:pt x="113" y="141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9" y="173"/>
                    <a:pt x="126" y="178"/>
                    <a:pt x="133" y="177"/>
                  </a:cubicBezTo>
                  <a:cubicBezTo>
                    <a:pt x="138" y="176"/>
                    <a:pt x="138" y="176"/>
                    <a:pt x="138" y="176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29" y="195"/>
                    <a:pt x="124" y="202"/>
                    <a:pt x="126" y="210"/>
                  </a:cubicBezTo>
                  <a:cubicBezTo>
                    <a:pt x="130" y="235"/>
                    <a:pt x="130" y="235"/>
                    <a:pt x="130" y="235"/>
                  </a:cubicBezTo>
                  <a:cubicBezTo>
                    <a:pt x="131" y="239"/>
                    <a:pt x="134" y="243"/>
                    <a:pt x="138" y="245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5"/>
                    <a:pt x="138" y="277"/>
                    <a:pt x="138" y="278"/>
                  </a:cubicBezTo>
                  <a:cubicBezTo>
                    <a:pt x="138" y="344"/>
                    <a:pt x="138" y="344"/>
                    <a:pt x="138" y="344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4" y="108"/>
                    <a:pt x="118" y="109"/>
                    <a:pt x="121" y="108"/>
                  </a:cubicBezTo>
                  <a:cubicBezTo>
                    <a:pt x="138" y="105"/>
                    <a:pt x="138" y="105"/>
                    <a:pt x="138" y="105"/>
                  </a:cubicBezTo>
                  <a:close/>
                  <a:moveTo>
                    <a:pt x="138" y="389"/>
                  </a:moveTo>
                  <a:cubicBezTo>
                    <a:pt x="136" y="389"/>
                    <a:pt x="136" y="389"/>
                    <a:pt x="136" y="389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12" y="344"/>
                    <a:pt x="112" y="344"/>
                    <a:pt x="112" y="344"/>
                  </a:cubicBezTo>
                  <a:cubicBezTo>
                    <a:pt x="115" y="346"/>
                    <a:pt x="117" y="349"/>
                    <a:pt x="118" y="353"/>
                  </a:cubicBezTo>
                  <a:cubicBezTo>
                    <a:pt x="122" y="378"/>
                    <a:pt x="122" y="378"/>
                    <a:pt x="122" y="378"/>
                  </a:cubicBezTo>
                  <a:cubicBezTo>
                    <a:pt x="124" y="385"/>
                    <a:pt x="119" y="392"/>
                    <a:pt x="112" y="394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38" y="408"/>
                    <a:pt x="138" y="408"/>
                    <a:pt x="138" y="408"/>
                  </a:cubicBezTo>
                  <a:lnTo>
                    <a:pt x="138" y="389"/>
                  </a:lnTo>
                  <a:close/>
                  <a:moveTo>
                    <a:pt x="112" y="18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04" y="58"/>
                    <a:pt x="100" y="65"/>
                    <a:pt x="101" y="72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6" y="101"/>
                    <a:pt x="108" y="104"/>
                    <a:pt x="112" y="106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27"/>
                    <a:pt x="108" y="21"/>
                    <a:pt x="112" y="18"/>
                  </a:cubicBezTo>
                  <a:close/>
                  <a:moveTo>
                    <a:pt x="112" y="253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6" y="176"/>
                    <a:pt x="84" y="181"/>
                    <a:pt x="81" y="184"/>
                  </a:cubicBezTo>
                  <a:cubicBezTo>
                    <a:pt x="81" y="205"/>
                    <a:pt x="81" y="205"/>
                    <a:pt x="81" y="205"/>
                  </a:cubicBezTo>
                  <a:cubicBezTo>
                    <a:pt x="87" y="205"/>
                    <a:pt x="92" y="210"/>
                    <a:pt x="93" y="216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99" y="248"/>
                    <a:pt x="94" y="255"/>
                    <a:pt x="87" y="256"/>
                  </a:cubicBezTo>
                  <a:cubicBezTo>
                    <a:pt x="81" y="257"/>
                    <a:pt x="81" y="257"/>
                    <a:pt x="81" y="257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90" y="273"/>
                    <a:pt x="90" y="273"/>
                    <a:pt x="90" y="273"/>
                  </a:cubicBezTo>
                  <a:cubicBezTo>
                    <a:pt x="97" y="272"/>
                    <a:pt x="104" y="277"/>
                    <a:pt x="105" y="284"/>
                  </a:cubicBezTo>
                  <a:cubicBezTo>
                    <a:pt x="110" y="309"/>
                    <a:pt x="110" y="309"/>
                    <a:pt x="110" y="309"/>
                  </a:cubicBezTo>
                  <a:cubicBezTo>
                    <a:pt x="111" y="317"/>
                    <a:pt x="106" y="324"/>
                    <a:pt x="99" y="325"/>
                  </a:cubicBezTo>
                  <a:cubicBezTo>
                    <a:pt x="81" y="328"/>
                    <a:pt x="81" y="328"/>
                    <a:pt x="81" y="328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82" y="346"/>
                    <a:pt x="83" y="346"/>
                    <a:pt x="84" y="346"/>
                  </a:cubicBezTo>
                  <a:cubicBezTo>
                    <a:pt x="102" y="342"/>
                    <a:pt x="102" y="342"/>
                    <a:pt x="102" y="342"/>
                  </a:cubicBezTo>
                  <a:cubicBezTo>
                    <a:pt x="106" y="342"/>
                    <a:pt x="109" y="342"/>
                    <a:pt x="112" y="344"/>
                  </a:cubicBezTo>
                  <a:cubicBezTo>
                    <a:pt x="112" y="253"/>
                    <a:pt x="112" y="253"/>
                    <a:pt x="112" y="253"/>
                  </a:cubicBezTo>
                  <a:close/>
                  <a:moveTo>
                    <a:pt x="112" y="394"/>
                  </a:moveTo>
                  <a:cubicBezTo>
                    <a:pt x="112" y="413"/>
                    <a:pt x="112" y="413"/>
                    <a:pt x="112" y="413"/>
                  </a:cubicBezTo>
                  <a:cubicBezTo>
                    <a:pt x="92" y="416"/>
                    <a:pt x="92" y="416"/>
                    <a:pt x="92" y="416"/>
                  </a:cubicBezTo>
                  <a:cubicBezTo>
                    <a:pt x="89" y="417"/>
                    <a:pt x="85" y="417"/>
                    <a:pt x="81" y="416"/>
                  </a:cubicBezTo>
                  <a:cubicBezTo>
                    <a:pt x="81" y="394"/>
                    <a:pt x="81" y="394"/>
                    <a:pt x="81" y="394"/>
                  </a:cubicBezTo>
                  <a:cubicBezTo>
                    <a:pt x="84" y="396"/>
                    <a:pt x="89" y="398"/>
                    <a:pt x="93" y="397"/>
                  </a:cubicBezTo>
                  <a:cubicBezTo>
                    <a:pt x="111" y="394"/>
                    <a:pt x="111" y="394"/>
                    <a:pt x="111" y="394"/>
                  </a:cubicBezTo>
                  <a:lnTo>
                    <a:pt x="112" y="394"/>
                  </a:lnTo>
                  <a:close/>
                  <a:moveTo>
                    <a:pt x="81" y="39"/>
                  </a:moveTo>
                  <a:cubicBezTo>
                    <a:pt x="81" y="62"/>
                    <a:pt x="81" y="62"/>
                    <a:pt x="81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9" y="140"/>
                    <a:pt x="72" y="135"/>
                    <a:pt x="65" y="136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9" y="117"/>
                    <a:pt x="74" y="110"/>
                    <a:pt x="73" y="103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7" y="71"/>
                    <a:pt x="60" y="66"/>
                    <a:pt x="53" y="67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81" y="39"/>
                    <a:pt x="81" y="39"/>
                    <a:pt x="81" y="39"/>
                  </a:cubicBezTo>
                  <a:close/>
                  <a:moveTo>
                    <a:pt x="81" y="184"/>
                  </a:moveTo>
                  <a:cubicBezTo>
                    <a:pt x="81" y="205"/>
                    <a:pt x="81" y="205"/>
                    <a:pt x="81" y="205"/>
                  </a:cubicBezTo>
                  <a:cubicBezTo>
                    <a:pt x="80" y="204"/>
                    <a:pt x="79" y="204"/>
                    <a:pt x="77" y="205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53" y="209"/>
                    <a:pt x="49" y="214"/>
                    <a:pt x="48" y="21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50" y="191"/>
                    <a:pt x="53" y="191"/>
                    <a:pt x="56" y="191"/>
                  </a:cubicBezTo>
                  <a:cubicBezTo>
                    <a:pt x="74" y="187"/>
                    <a:pt x="74" y="187"/>
                    <a:pt x="74" y="187"/>
                  </a:cubicBezTo>
                  <a:cubicBezTo>
                    <a:pt x="77" y="187"/>
                    <a:pt x="80" y="186"/>
                    <a:pt x="81" y="184"/>
                  </a:cubicBezTo>
                  <a:close/>
                  <a:moveTo>
                    <a:pt x="81" y="257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71" y="277"/>
                    <a:pt x="71" y="277"/>
                    <a:pt x="71" y="277"/>
                  </a:cubicBezTo>
                  <a:cubicBezTo>
                    <a:pt x="64" y="278"/>
                    <a:pt x="59" y="285"/>
                    <a:pt x="61" y="292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66" y="325"/>
                    <a:pt x="73" y="330"/>
                    <a:pt x="81" y="328"/>
                  </a:cubicBezTo>
                  <a:cubicBezTo>
                    <a:pt x="81" y="328"/>
                    <a:pt x="81" y="328"/>
                    <a:pt x="81" y="328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5" y="348"/>
                    <a:pt x="72" y="355"/>
                    <a:pt x="73" y="361"/>
                  </a:cubicBezTo>
                  <a:cubicBezTo>
                    <a:pt x="77" y="386"/>
                    <a:pt x="77" y="386"/>
                    <a:pt x="77" y="386"/>
                  </a:cubicBezTo>
                  <a:cubicBezTo>
                    <a:pt x="78" y="389"/>
                    <a:pt x="79" y="392"/>
                    <a:pt x="81" y="394"/>
                  </a:cubicBezTo>
                  <a:cubicBezTo>
                    <a:pt x="81" y="416"/>
                    <a:pt x="81" y="416"/>
                    <a:pt x="81" y="416"/>
                  </a:cubicBezTo>
                  <a:cubicBezTo>
                    <a:pt x="70" y="413"/>
                    <a:pt x="60" y="403"/>
                    <a:pt x="58" y="389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48" y="223"/>
                    <a:pt x="48" y="223"/>
                    <a:pt x="48" y="223"/>
                  </a:cubicBezTo>
                  <a:cubicBezTo>
                    <a:pt x="48" y="224"/>
                    <a:pt x="48" y="224"/>
                    <a:pt x="48" y="224"/>
                  </a:cubicBezTo>
                  <a:cubicBezTo>
                    <a:pt x="53" y="249"/>
                    <a:pt x="53" y="249"/>
                    <a:pt x="53" y="249"/>
                  </a:cubicBezTo>
                  <a:cubicBezTo>
                    <a:pt x="54" y="256"/>
                    <a:pt x="61" y="261"/>
                    <a:pt x="68" y="260"/>
                  </a:cubicBezTo>
                  <a:lnTo>
                    <a:pt x="81" y="257"/>
                  </a:lnTo>
                  <a:close/>
                  <a:moveTo>
                    <a:pt x="48" y="45"/>
                  </a:moveTo>
                  <a:cubicBezTo>
                    <a:pt x="48" y="68"/>
                    <a:pt x="48" y="68"/>
                    <a:pt x="48" y="68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2"/>
                    <a:pt x="22" y="79"/>
                    <a:pt x="23" y="86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8"/>
                    <a:pt x="36" y="123"/>
                    <a:pt x="44" y="122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39" y="141"/>
                    <a:pt x="34" y="148"/>
                    <a:pt x="36" y="155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41" y="184"/>
                    <a:pt x="44" y="188"/>
                    <a:pt x="48" y="190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8" y="221"/>
                    <a:pt x="48" y="222"/>
                    <a:pt x="48" y="223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0" y="69"/>
                    <a:pt x="10" y="52"/>
                    <a:pt x="26" y="49"/>
                  </a:cubicBezTo>
                  <a:lnTo>
                    <a:pt x="48" y="45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4197" y="3189"/>
              <a:ext cx="393" cy="345"/>
            </a:xfrm>
            <a:custGeom>
              <a:avLst/>
              <a:gdLst>
                <a:gd name="T0" fmla="*/ 376 w 430"/>
                <a:gd name="T1" fmla="*/ 132 h 377"/>
                <a:gd name="T2" fmla="*/ 376 w 430"/>
                <a:gd name="T3" fmla="*/ 213 h 377"/>
                <a:gd name="T4" fmla="*/ 356 w 430"/>
                <a:gd name="T5" fmla="*/ 88 h 377"/>
                <a:gd name="T6" fmla="*/ 352 w 430"/>
                <a:gd name="T7" fmla="*/ 149 h 377"/>
                <a:gd name="T8" fmla="*/ 348 w 430"/>
                <a:gd name="T9" fmla="*/ 206 h 377"/>
                <a:gd name="T10" fmla="*/ 348 w 430"/>
                <a:gd name="T11" fmla="*/ 77 h 377"/>
                <a:gd name="T12" fmla="*/ 320 w 430"/>
                <a:gd name="T13" fmla="*/ 123 h 377"/>
                <a:gd name="T14" fmla="*/ 346 w 430"/>
                <a:gd name="T15" fmla="*/ 193 h 377"/>
                <a:gd name="T16" fmla="*/ 320 w 430"/>
                <a:gd name="T17" fmla="*/ 254 h 377"/>
                <a:gd name="T18" fmla="*/ 299 w 430"/>
                <a:gd name="T19" fmla="*/ 11 h 377"/>
                <a:gd name="T20" fmla="*/ 297 w 430"/>
                <a:gd name="T21" fmla="*/ 148 h 377"/>
                <a:gd name="T22" fmla="*/ 292 w 430"/>
                <a:gd name="T23" fmla="*/ 179 h 377"/>
                <a:gd name="T24" fmla="*/ 320 w 430"/>
                <a:gd name="T25" fmla="*/ 254 h 377"/>
                <a:gd name="T26" fmla="*/ 320 w 430"/>
                <a:gd name="T27" fmla="*/ 229 h 377"/>
                <a:gd name="T28" fmla="*/ 292 w 430"/>
                <a:gd name="T29" fmla="*/ 152 h 377"/>
                <a:gd name="T30" fmla="*/ 273 w 430"/>
                <a:gd name="T31" fmla="*/ 193 h 377"/>
                <a:gd name="T32" fmla="*/ 292 w 430"/>
                <a:gd name="T33" fmla="*/ 179 h 377"/>
                <a:gd name="T34" fmla="*/ 273 w 430"/>
                <a:gd name="T35" fmla="*/ 64 h 377"/>
                <a:gd name="T36" fmla="*/ 245 w 430"/>
                <a:gd name="T37" fmla="*/ 51 h 377"/>
                <a:gd name="T38" fmla="*/ 245 w 430"/>
                <a:gd name="T39" fmla="*/ 174 h 377"/>
                <a:gd name="T40" fmla="*/ 245 w 430"/>
                <a:gd name="T41" fmla="*/ 228 h 377"/>
                <a:gd name="T42" fmla="*/ 245 w 430"/>
                <a:gd name="T43" fmla="*/ 261 h 377"/>
                <a:gd name="T44" fmla="*/ 235 w 430"/>
                <a:gd name="T45" fmla="*/ 57 h 377"/>
                <a:gd name="T46" fmla="*/ 245 w 430"/>
                <a:gd name="T47" fmla="*/ 143 h 377"/>
                <a:gd name="T48" fmla="*/ 245 w 430"/>
                <a:gd name="T49" fmla="*/ 184 h 377"/>
                <a:gd name="T50" fmla="*/ 245 w 430"/>
                <a:gd name="T51" fmla="*/ 228 h 377"/>
                <a:gd name="T52" fmla="*/ 235 w 430"/>
                <a:gd name="T53" fmla="*/ 316 h 377"/>
                <a:gd name="T54" fmla="*/ 221 w 430"/>
                <a:gd name="T55" fmla="*/ 88 h 377"/>
                <a:gd name="T56" fmla="*/ 232 w 430"/>
                <a:gd name="T57" fmla="*/ 156 h 377"/>
                <a:gd name="T58" fmla="*/ 221 w 430"/>
                <a:gd name="T59" fmla="*/ 204 h 377"/>
                <a:gd name="T60" fmla="*/ 223 w 430"/>
                <a:gd name="T61" fmla="*/ 261 h 377"/>
                <a:gd name="T62" fmla="*/ 221 w 430"/>
                <a:gd name="T63" fmla="*/ 302 h 377"/>
                <a:gd name="T64" fmla="*/ 221 w 430"/>
                <a:gd name="T65" fmla="*/ 88 h 377"/>
                <a:gd name="T66" fmla="*/ 221 w 430"/>
                <a:gd name="T67" fmla="*/ 150 h 377"/>
                <a:gd name="T68" fmla="*/ 189 w 430"/>
                <a:gd name="T69" fmla="*/ 184 h 377"/>
                <a:gd name="T70" fmla="*/ 189 w 430"/>
                <a:gd name="T71" fmla="*/ 269 h 377"/>
                <a:gd name="T72" fmla="*/ 189 w 430"/>
                <a:gd name="T73" fmla="*/ 303 h 377"/>
                <a:gd name="T74" fmla="*/ 189 w 430"/>
                <a:gd name="T75" fmla="*/ 215 h 377"/>
                <a:gd name="T76" fmla="*/ 179 w 430"/>
                <a:gd name="T77" fmla="*/ 249 h 377"/>
                <a:gd name="T78" fmla="*/ 179 w 430"/>
                <a:gd name="T79" fmla="*/ 278 h 377"/>
                <a:gd name="T80" fmla="*/ 179 w 430"/>
                <a:gd name="T81" fmla="*/ 320 h 377"/>
                <a:gd name="T82" fmla="*/ 161 w 430"/>
                <a:gd name="T83" fmla="*/ 193 h 377"/>
                <a:gd name="T84" fmla="*/ 164 w 430"/>
                <a:gd name="T85" fmla="*/ 246 h 377"/>
                <a:gd name="T86" fmla="*/ 179 w 430"/>
                <a:gd name="T87" fmla="*/ 320 h 377"/>
                <a:gd name="T88" fmla="*/ 161 w 430"/>
                <a:gd name="T89" fmla="*/ 371 h 377"/>
                <a:gd name="T90" fmla="*/ 137 w 430"/>
                <a:gd name="T91" fmla="*/ 209 h 377"/>
                <a:gd name="T92" fmla="*/ 132 w 430"/>
                <a:gd name="T93" fmla="*/ 284 h 377"/>
                <a:gd name="T94" fmla="*/ 161 w 430"/>
                <a:gd name="T95" fmla="*/ 275 h 377"/>
                <a:gd name="T96" fmla="*/ 161 w 430"/>
                <a:gd name="T97" fmla="*/ 371 h 377"/>
                <a:gd name="T98" fmla="*/ 132 w 430"/>
                <a:gd name="T99" fmla="*/ 215 h 377"/>
                <a:gd name="T100" fmla="*/ 112 w 430"/>
                <a:gd name="T101" fmla="*/ 149 h 377"/>
                <a:gd name="T102" fmla="*/ 108 w 430"/>
                <a:gd name="T103" fmla="*/ 288 h 377"/>
                <a:gd name="T104" fmla="*/ 120 w 430"/>
                <a:gd name="T105" fmla="*/ 365 h 377"/>
                <a:gd name="T106" fmla="*/ 104 w 430"/>
                <a:gd name="T107" fmla="*/ 155 h 377"/>
                <a:gd name="T108" fmla="*/ 104 w 430"/>
                <a:gd name="T109" fmla="*/ 304 h 377"/>
                <a:gd name="T110" fmla="*/ 55 w 430"/>
                <a:gd name="T111" fmla="*/ 219 h 377"/>
                <a:gd name="T112" fmla="*/ 55 w 430"/>
                <a:gd name="T113" fmla="*/ 172 h 377"/>
                <a:gd name="T114" fmla="*/ 55 w 430"/>
                <a:gd name="T115" fmla="*/ 21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0" h="377">
                  <a:moveTo>
                    <a:pt x="376" y="213"/>
                  </a:moveTo>
                  <a:cubicBezTo>
                    <a:pt x="376" y="187"/>
                    <a:pt x="376" y="187"/>
                    <a:pt x="376" y="187"/>
                  </a:cubicBezTo>
                  <a:cubicBezTo>
                    <a:pt x="377" y="187"/>
                    <a:pt x="378" y="186"/>
                    <a:pt x="379" y="186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6" y="166"/>
                    <a:pt x="407" y="158"/>
                    <a:pt x="403" y="152"/>
                  </a:cubicBezTo>
                  <a:cubicBezTo>
                    <a:pt x="392" y="137"/>
                    <a:pt x="392" y="137"/>
                    <a:pt x="392" y="137"/>
                  </a:cubicBezTo>
                  <a:cubicBezTo>
                    <a:pt x="388" y="132"/>
                    <a:pt x="382" y="130"/>
                    <a:pt x="376" y="132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7" y="116"/>
                    <a:pt x="377" y="116"/>
                    <a:pt x="377" y="116"/>
                  </a:cubicBezTo>
                  <a:cubicBezTo>
                    <a:pt x="376" y="115"/>
                    <a:pt x="376" y="115"/>
                    <a:pt x="376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20" y="144"/>
                    <a:pt x="420" y="144"/>
                    <a:pt x="420" y="144"/>
                  </a:cubicBezTo>
                  <a:cubicBezTo>
                    <a:pt x="430" y="157"/>
                    <a:pt x="426" y="176"/>
                    <a:pt x="411" y="187"/>
                  </a:cubicBezTo>
                  <a:lnTo>
                    <a:pt x="376" y="213"/>
                  </a:lnTo>
                  <a:close/>
                  <a:moveTo>
                    <a:pt x="376" y="84"/>
                  </a:moveTo>
                  <a:cubicBezTo>
                    <a:pt x="376" y="115"/>
                    <a:pt x="376" y="115"/>
                    <a:pt x="376" y="115"/>
                  </a:cubicBezTo>
                  <a:cubicBezTo>
                    <a:pt x="371" y="108"/>
                    <a:pt x="371" y="108"/>
                    <a:pt x="371" y="108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2" y="108"/>
                    <a:pt x="352" y="108"/>
                    <a:pt x="352" y="108"/>
                  </a:cubicBezTo>
                  <a:cubicBezTo>
                    <a:pt x="358" y="103"/>
                    <a:pt x="360" y="94"/>
                    <a:pt x="356" y="88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48" y="45"/>
                    <a:pt x="348" y="45"/>
                    <a:pt x="348" y="45"/>
                  </a:cubicBezTo>
                  <a:cubicBezTo>
                    <a:pt x="376" y="84"/>
                    <a:pt x="376" y="84"/>
                    <a:pt x="376" y="84"/>
                  </a:cubicBezTo>
                  <a:close/>
                  <a:moveTo>
                    <a:pt x="376" y="117"/>
                  </a:moveTo>
                  <a:cubicBezTo>
                    <a:pt x="348" y="138"/>
                    <a:pt x="348" y="138"/>
                    <a:pt x="348" y="138"/>
                  </a:cubicBezTo>
                  <a:cubicBezTo>
                    <a:pt x="348" y="154"/>
                    <a:pt x="348" y="154"/>
                    <a:pt x="348" y="154"/>
                  </a:cubicBezTo>
                  <a:cubicBezTo>
                    <a:pt x="349" y="152"/>
                    <a:pt x="350" y="150"/>
                    <a:pt x="352" y="149"/>
                  </a:cubicBezTo>
                  <a:cubicBezTo>
                    <a:pt x="373" y="134"/>
                    <a:pt x="373" y="134"/>
                    <a:pt x="373" y="134"/>
                  </a:cubicBezTo>
                  <a:cubicBezTo>
                    <a:pt x="374" y="133"/>
                    <a:pt x="375" y="132"/>
                    <a:pt x="376" y="132"/>
                  </a:cubicBezTo>
                  <a:cubicBezTo>
                    <a:pt x="376" y="117"/>
                    <a:pt x="376" y="117"/>
                    <a:pt x="376" y="117"/>
                  </a:cubicBezTo>
                  <a:close/>
                  <a:moveTo>
                    <a:pt x="376" y="187"/>
                  </a:moveTo>
                  <a:cubicBezTo>
                    <a:pt x="376" y="213"/>
                    <a:pt x="376" y="213"/>
                    <a:pt x="376" y="213"/>
                  </a:cubicBezTo>
                  <a:cubicBezTo>
                    <a:pt x="348" y="233"/>
                    <a:pt x="348" y="233"/>
                    <a:pt x="348" y="233"/>
                  </a:cubicBezTo>
                  <a:cubicBezTo>
                    <a:pt x="348" y="206"/>
                    <a:pt x="348" y="206"/>
                    <a:pt x="348" y="206"/>
                  </a:cubicBezTo>
                  <a:cubicBezTo>
                    <a:pt x="349" y="203"/>
                    <a:pt x="349" y="199"/>
                    <a:pt x="348" y="196"/>
                  </a:cubicBezTo>
                  <a:cubicBezTo>
                    <a:pt x="348" y="165"/>
                    <a:pt x="348" y="165"/>
                    <a:pt x="348" y="165"/>
                  </a:cubicBezTo>
                  <a:cubicBezTo>
                    <a:pt x="348" y="166"/>
                    <a:pt x="349" y="167"/>
                    <a:pt x="349" y="168"/>
                  </a:cubicBezTo>
                  <a:cubicBezTo>
                    <a:pt x="361" y="183"/>
                    <a:pt x="361" y="183"/>
                    <a:pt x="361" y="183"/>
                  </a:cubicBezTo>
                  <a:cubicBezTo>
                    <a:pt x="364" y="188"/>
                    <a:pt x="371" y="189"/>
                    <a:pt x="376" y="187"/>
                  </a:cubicBezTo>
                  <a:close/>
                  <a:moveTo>
                    <a:pt x="348" y="45"/>
                  </a:moveTo>
                  <a:cubicBezTo>
                    <a:pt x="348" y="77"/>
                    <a:pt x="348" y="77"/>
                    <a:pt x="348" y="77"/>
                  </a:cubicBezTo>
                  <a:cubicBezTo>
                    <a:pt x="320" y="39"/>
                    <a:pt x="320" y="39"/>
                    <a:pt x="320" y="39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48" y="45"/>
                    <a:pt x="348" y="45"/>
                    <a:pt x="348" y="45"/>
                  </a:cubicBezTo>
                  <a:close/>
                  <a:moveTo>
                    <a:pt x="348" y="111"/>
                  </a:moveTo>
                  <a:cubicBezTo>
                    <a:pt x="348" y="125"/>
                    <a:pt x="348" y="125"/>
                    <a:pt x="348" y="125"/>
                  </a:cubicBezTo>
                  <a:cubicBezTo>
                    <a:pt x="320" y="146"/>
                    <a:pt x="320" y="146"/>
                    <a:pt x="320" y="146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4" y="125"/>
                    <a:pt x="330" y="124"/>
                    <a:pt x="334" y="121"/>
                  </a:cubicBezTo>
                  <a:cubicBezTo>
                    <a:pt x="348" y="111"/>
                    <a:pt x="348" y="111"/>
                    <a:pt x="348" y="111"/>
                  </a:cubicBezTo>
                  <a:close/>
                  <a:moveTo>
                    <a:pt x="348" y="138"/>
                  </a:moveTo>
                  <a:cubicBezTo>
                    <a:pt x="320" y="158"/>
                    <a:pt x="320" y="158"/>
                    <a:pt x="320" y="158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325" y="171"/>
                    <a:pt x="332" y="173"/>
                    <a:pt x="335" y="178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7" y="194"/>
                    <a:pt x="348" y="195"/>
                    <a:pt x="348" y="196"/>
                  </a:cubicBezTo>
                  <a:cubicBezTo>
                    <a:pt x="348" y="165"/>
                    <a:pt x="348" y="165"/>
                    <a:pt x="348" y="165"/>
                  </a:cubicBezTo>
                  <a:cubicBezTo>
                    <a:pt x="347" y="162"/>
                    <a:pt x="347" y="158"/>
                    <a:pt x="348" y="154"/>
                  </a:cubicBezTo>
                  <a:cubicBezTo>
                    <a:pt x="348" y="138"/>
                    <a:pt x="348" y="138"/>
                    <a:pt x="348" y="138"/>
                  </a:cubicBezTo>
                  <a:close/>
                  <a:moveTo>
                    <a:pt x="348" y="206"/>
                  </a:moveTo>
                  <a:cubicBezTo>
                    <a:pt x="348" y="233"/>
                    <a:pt x="348" y="233"/>
                    <a:pt x="348" y="233"/>
                  </a:cubicBezTo>
                  <a:cubicBezTo>
                    <a:pt x="320" y="254"/>
                    <a:pt x="320" y="254"/>
                    <a:pt x="320" y="254"/>
                  </a:cubicBezTo>
                  <a:cubicBezTo>
                    <a:pt x="320" y="229"/>
                    <a:pt x="320" y="229"/>
                    <a:pt x="320" y="229"/>
                  </a:cubicBezTo>
                  <a:cubicBezTo>
                    <a:pt x="321" y="228"/>
                    <a:pt x="322" y="228"/>
                    <a:pt x="323" y="227"/>
                  </a:cubicBezTo>
                  <a:cubicBezTo>
                    <a:pt x="344" y="212"/>
                    <a:pt x="344" y="212"/>
                    <a:pt x="344" y="212"/>
                  </a:cubicBezTo>
                  <a:cubicBezTo>
                    <a:pt x="346" y="210"/>
                    <a:pt x="347" y="208"/>
                    <a:pt x="348" y="206"/>
                  </a:cubicBezTo>
                  <a:close/>
                  <a:moveTo>
                    <a:pt x="320" y="7"/>
                  </a:moveTo>
                  <a:cubicBezTo>
                    <a:pt x="320" y="39"/>
                    <a:pt x="320" y="39"/>
                    <a:pt x="320" y="39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0" y="7"/>
                    <a:pt x="320" y="7"/>
                    <a:pt x="320" y="7"/>
                  </a:cubicBezTo>
                  <a:close/>
                  <a:moveTo>
                    <a:pt x="320" y="123"/>
                  </a:moveTo>
                  <a:cubicBezTo>
                    <a:pt x="320" y="146"/>
                    <a:pt x="320" y="146"/>
                    <a:pt x="320" y="146"/>
                  </a:cubicBezTo>
                  <a:cubicBezTo>
                    <a:pt x="292" y="167"/>
                    <a:pt x="292" y="167"/>
                    <a:pt x="292" y="167"/>
                  </a:cubicBezTo>
                  <a:cubicBezTo>
                    <a:pt x="292" y="152"/>
                    <a:pt x="292" y="152"/>
                    <a:pt x="292" y="152"/>
                  </a:cubicBezTo>
                  <a:cubicBezTo>
                    <a:pt x="297" y="148"/>
                    <a:pt x="297" y="148"/>
                    <a:pt x="297" y="148"/>
                  </a:cubicBezTo>
                  <a:cubicBezTo>
                    <a:pt x="303" y="144"/>
                    <a:pt x="304" y="136"/>
                    <a:pt x="300" y="130"/>
                  </a:cubicBezTo>
                  <a:cubicBezTo>
                    <a:pt x="292" y="118"/>
                    <a:pt x="292" y="118"/>
                    <a:pt x="292" y="118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314" y="119"/>
                    <a:pt x="314" y="119"/>
                    <a:pt x="314" y="119"/>
                  </a:cubicBezTo>
                  <a:cubicBezTo>
                    <a:pt x="315" y="121"/>
                    <a:pt x="317" y="122"/>
                    <a:pt x="320" y="123"/>
                  </a:cubicBezTo>
                  <a:close/>
                  <a:moveTo>
                    <a:pt x="320" y="158"/>
                  </a:moveTo>
                  <a:cubicBezTo>
                    <a:pt x="292" y="179"/>
                    <a:pt x="292" y="179"/>
                    <a:pt x="292" y="179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3" y="194"/>
                    <a:pt x="294" y="192"/>
                    <a:pt x="296" y="190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8" y="174"/>
                    <a:pt x="319" y="174"/>
                    <a:pt x="320" y="173"/>
                  </a:cubicBezTo>
                  <a:cubicBezTo>
                    <a:pt x="320" y="158"/>
                    <a:pt x="320" y="158"/>
                    <a:pt x="320" y="158"/>
                  </a:cubicBezTo>
                  <a:close/>
                  <a:moveTo>
                    <a:pt x="320" y="229"/>
                  </a:moveTo>
                  <a:cubicBezTo>
                    <a:pt x="320" y="254"/>
                    <a:pt x="320" y="254"/>
                    <a:pt x="320" y="254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92" y="248"/>
                    <a:pt x="292" y="248"/>
                    <a:pt x="292" y="248"/>
                  </a:cubicBezTo>
                  <a:cubicBezTo>
                    <a:pt x="293" y="244"/>
                    <a:pt x="293" y="240"/>
                    <a:pt x="292" y="237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7"/>
                    <a:pt x="293" y="208"/>
                    <a:pt x="293" y="209"/>
                  </a:cubicBezTo>
                  <a:cubicBezTo>
                    <a:pt x="304" y="224"/>
                    <a:pt x="304" y="224"/>
                    <a:pt x="304" y="224"/>
                  </a:cubicBezTo>
                  <a:cubicBezTo>
                    <a:pt x="308" y="229"/>
                    <a:pt x="314" y="231"/>
                    <a:pt x="320" y="229"/>
                  </a:cubicBezTo>
                  <a:close/>
                  <a:moveTo>
                    <a:pt x="292" y="89"/>
                  </a:moveTo>
                  <a:cubicBezTo>
                    <a:pt x="292" y="118"/>
                    <a:pt x="292" y="118"/>
                    <a:pt x="292" y="118"/>
                  </a:cubicBezTo>
                  <a:cubicBezTo>
                    <a:pt x="289" y="115"/>
                    <a:pt x="289" y="115"/>
                    <a:pt x="289" y="115"/>
                  </a:cubicBezTo>
                  <a:cubicBezTo>
                    <a:pt x="285" y="110"/>
                    <a:pt x="279" y="108"/>
                    <a:pt x="273" y="110"/>
                  </a:cubicBezTo>
                  <a:cubicBezTo>
                    <a:pt x="273" y="64"/>
                    <a:pt x="273" y="64"/>
                    <a:pt x="273" y="64"/>
                  </a:cubicBezTo>
                  <a:cubicBezTo>
                    <a:pt x="292" y="89"/>
                    <a:pt x="292" y="89"/>
                    <a:pt x="292" y="89"/>
                  </a:cubicBezTo>
                  <a:close/>
                  <a:moveTo>
                    <a:pt x="292" y="152"/>
                  </a:moveTo>
                  <a:cubicBezTo>
                    <a:pt x="292" y="167"/>
                    <a:pt x="292" y="167"/>
                    <a:pt x="292" y="167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65"/>
                    <a:pt x="273" y="165"/>
                    <a:pt x="273" y="165"/>
                  </a:cubicBezTo>
                  <a:cubicBezTo>
                    <a:pt x="274" y="165"/>
                    <a:pt x="275" y="164"/>
                    <a:pt x="276" y="163"/>
                  </a:cubicBezTo>
                  <a:cubicBezTo>
                    <a:pt x="292" y="152"/>
                    <a:pt x="292" y="152"/>
                    <a:pt x="292" y="152"/>
                  </a:cubicBezTo>
                  <a:close/>
                  <a:moveTo>
                    <a:pt x="292" y="179"/>
                  </a:moveTo>
                  <a:cubicBezTo>
                    <a:pt x="273" y="193"/>
                    <a:pt x="273" y="193"/>
                    <a:pt x="273" y="193"/>
                  </a:cubicBezTo>
                  <a:cubicBezTo>
                    <a:pt x="273" y="215"/>
                    <a:pt x="273" y="215"/>
                    <a:pt x="273" y="215"/>
                  </a:cubicBezTo>
                  <a:cubicBezTo>
                    <a:pt x="275" y="216"/>
                    <a:pt x="278" y="217"/>
                    <a:pt x="279" y="219"/>
                  </a:cubicBezTo>
                  <a:cubicBezTo>
                    <a:pt x="290" y="234"/>
                    <a:pt x="290" y="234"/>
                    <a:pt x="290" y="234"/>
                  </a:cubicBezTo>
                  <a:cubicBezTo>
                    <a:pt x="291" y="235"/>
                    <a:pt x="291" y="236"/>
                    <a:pt x="292" y="237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0" y="203"/>
                    <a:pt x="290" y="199"/>
                    <a:pt x="292" y="196"/>
                  </a:cubicBezTo>
                  <a:cubicBezTo>
                    <a:pt x="292" y="179"/>
                    <a:pt x="292" y="179"/>
                    <a:pt x="292" y="179"/>
                  </a:cubicBezTo>
                  <a:close/>
                  <a:moveTo>
                    <a:pt x="292" y="248"/>
                  </a:moveTo>
                  <a:cubicBezTo>
                    <a:pt x="292" y="275"/>
                    <a:pt x="292" y="275"/>
                    <a:pt x="292" y="275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3" y="264"/>
                    <a:pt x="273" y="264"/>
                    <a:pt x="273" y="264"/>
                  </a:cubicBezTo>
                  <a:cubicBezTo>
                    <a:pt x="287" y="253"/>
                    <a:pt x="287" y="253"/>
                    <a:pt x="287" y="253"/>
                  </a:cubicBezTo>
                  <a:cubicBezTo>
                    <a:pt x="289" y="252"/>
                    <a:pt x="291" y="250"/>
                    <a:pt x="292" y="248"/>
                  </a:cubicBezTo>
                  <a:close/>
                  <a:moveTo>
                    <a:pt x="273" y="64"/>
                  </a:moveTo>
                  <a:cubicBezTo>
                    <a:pt x="273" y="110"/>
                    <a:pt x="273" y="110"/>
                    <a:pt x="273" y="110"/>
                  </a:cubicBezTo>
                  <a:cubicBezTo>
                    <a:pt x="272" y="110"/>
                    <a:pt x="271" y="111"/>
                    <a:pt x="270" y="112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47" y="128"/>
                    <a:pt x="246" y="130"/>
                    <a:pt x="245" y="132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50" y="74"/>
                    <a:pt x="250" y="64"/>
                    <a:pt x="245" y="55"/>
                  </a:cubicBezTo>
                  <a:cubicBezTo>
                    <a:pt x="245" y="51"/>
                    <a:pt x="245" y="51"/>
                    <a:pt x="245" y="51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73" y="64"/>
                    <a:pt x="273" y="64"/>
                    <a:pt x="273" y="64"/>
                  </a:cubicBezTo>
                  <a:close/>
                  <a:moveTo>
                    <a:pt x="273" y="165"/>
                  </a:moveTo>
                  <a:cubicBezTo>
                    <a:pt x="273" y="180"/>
                    <a:pt x="273" y="180"/>
                    <a:pt x="273" y="180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184"/>
                    <a:pt x="245" y="184"/>
                    <a:pt x="245" y="184"/>
                  </a:cubicBezTo>
                  <a:cubicBezTo>
                    <a:pt x="246" y="181"/>
                    <a:pt x="246" y="177"/>
                    <a:pt x="245" y="17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5" y="144"/>
                    <a:pt x="246" y="145"/>
                    <a:pt x="247" y="146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61" y="166"/>
                    <a:pt x="268" y="167"/>
                    <a:pt x="273" y="165"/>
                  </a:cubicBezTo>
                  <a:close/>
                  <a:moveTo>
                    <a:pt x="273" y="193"/>
                  </a:moveTo>
                  <a:cubicBezTo>
                    <a:pt x="245" y="213"/>
                    <a:pt x="245" y="213"/>
                    <a:pt x="245" y="213"/>
                  </a:cubicBezTo>
                  <a:cubicBezTo>
                    <a:pt x="245" y="228"/>
                    <a:pt x="245" y="228"/>
                    <a:pt x="245" y="228"/>
                  </a:cubicBezTo>
                  <a:cubicBezTo>
                    <a:pt x="260" y="216"/>
                    <a:pt x="260" y="216"/>
                    <a:pt x="260" y="216"/>
                  </a:cubicBezTo>
                  <a:cubicBezTo>
                    <a:pt x="264" y="214"/>
                    <a:pt x="269" y="213"/>
                    <a:pt x="273" y="215"/>
                  </a:cubicBezTo>
                  <a:cubicBezTo>
                    <a:pt x="273" y="193"/>
                    <a:pt x="273" y="193"/>
                    <a:pt x="273" y="193"/>
                  </a:cubicBezTo>
                  <a:close/>
                  <a:moveTo>
                    <a:pt x="273" y="264"/>
                  </a:moveTo>
                  <a:cubicBezTo>
                    <a:pt x="273" y="288"/>
                    <a:pt x="273" y="288"/>
                    <a:pt x="273" y="288"/>
                  </a:cubicBezTo>
                  <a:cubicBezTo>
                    <a:pt x="245" y="309"/>
                    <a:pt x="245" y="309"/>
                    <a:pt x="245" y="309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52" y="271"/>
                    <a:pt x="261" y="273"/>
                    <a:pt x="267" y="268"/>
                  </a:cubicBezTo>
                  <a:lnTo>
                    <a:pt x="273" y="264"/>
                  </a:lnTo>
                  <a:close/>
                  <a:moveTo>
                    <a:pt x="235" y="57"/>
                  </a:moveTo>
                  <a:cubicBezTo>
                    <a:pt x="236" y="57"/>
                    <a:pt x="236" y="58"/>
                    <a:pt x="236" y="58"/>
                  </a:cubicBezTo>
                  <a:cubicBezTo>
                    <a:pt x="241" y="65"/>
                    <a:pt x="241" y="74"/>
                    <a:pt x="235" y="81"/>
                  </a:cubicBezTo>
                  <a:cubicBezTo>
                    <a:pt x="235" y="57"/>
                    <a:pt x="235" y="57"/>
                    <a:pt x="235" y="57"/>
                  </a:cubicBezTo>
                  <a:close/>
                  <a:moveTo>
                    <a:pt x="245" y="51"/>
                  </a:moveTo>
                  <a:cubicBezTo>
                    <a:pt x="245" y="55"/>
                    <a:pt x="245" y="55"/>
                    <a:pt x="245" y="55"/>
                  </a:cubicBezTo>
                  <a:cubicBezTo>
                    <a:pt x="244" y="54"/>
                    <a:pt x="244" y="53"/>
                    <a:pt x="243" y="52"/>
                  </a:cubicBezTo>
                  <a:cubicBezTo>
                    <a:pt x="245" y="51"/>
                    <a:pt x="245" y="51"/>
                    <a:pt x="245" y="51"/>
                  </a:cubicBezTo>
                  <a:close/>
                  <a:moveTo>
                    <a:pt x="245" y="83"/>
                  </a:moveTo>
                  <a:cubicBezTo>
                    <a:pt x="245" y="132"/>
                    <a:pt x="245" y="132"/>
                    <a:pt x="245" y="132"/>
                  </a:cubicBezTo>
                  <a:cubicBezTo>
                    <a:pt x="244" y="136"/>
                    <a:pt x="244" y="139"/>
                    <a:pt x="245" y="143"/>
                  </a:cubicBezTo>
                  <a:cubicBezTo>
                    <a:pt x="245" y="174"/>
                    <a:pt x="245" y="174"/>
                    <a:pt x="245" y="174"/>
                  </a:cubicBezTo>
                  <a:cubicBezTo>
                    <a:pt x="245" y="173"/>
                    <a:pt x="244" y="172"/>
                    <a:pt x="243" y="171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6" y="92"/>
                    <a:pt x="237" y="92"/>
                    <a:pt x="237" y="92"/>
                  </a:cubicBezTo>
                  <a:cubicBezTo>
                    <a:pt x="241" y="89"/>
                    <a:pt x="243" y="86"/>
                    <a:pt x="245" y="83"/>
                  </a:cubicBezTo>
                  <a:close/>
                  <a:moveTo>
                    <a:pt x="245" y="184"/>
                  </a:moveTo>
                  <a:cubicBezTo>
                    <a:pt x="245" y="201"/>
                    <a:pt x="245" y="201"/>
                    <a:pt x="245" y="201"/>
                  </a:cubicBezTo>
                  <a:cubicBezTo>
                    <a:pt x="235" y="208"/>
                    <a:pt x="235" y="208"/>
                    <a:pt x="235" y="208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41" y="190"/>
                    <a:pt x="241" y="190"/>
                    <a:pt x="241" y="190"/>
                  </a:cubicBezTo>
                  <a:cubicBezTo>
                    <a:pt x="243" y="188"/>
                    <a:pt x="244" y="186"/>
                    <a:pt x="245" y="184"/>
                  </a:cubicBezTo>
                  <a:close/>
                  <a:moveTo>
                    <a:pt x="245" y="213"/>
                  </a:moveTo>
                  <a:cubicBezTo>
                    <a:pt x="245" y="228"/>
                    <a:pt x="245" y="228"/>
                    <a:pt x="245" y="228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38" y="233"/>
                    <a:pt x="236" y="235"/>
                    <a:pt x="235" y="237"/>
                  </a:cubicBezTo>
                  <a:cubicBezTo>
                    <a:pt x="235" y="220"/>
                    <a:pt x="235" y="220"/>
                    <a:pt x="235" y="220"/>
                  </a:cubicBezTo>
                  <a:cubicBezTo>
                    <a:pt x="245" y="213"/>
                    <a:pt x="245" y="213"/>
                    <a:pt x="245" y="213"/>
                  </a:cubicBezTo>
                  <a:close/>
                  <a:moveTo>
                    <a:pt x="245" y="261"/>
                  </a:moveTo>
                  <a:cubicBezTo>
                    <a:pt x="245" y="309"/>
                    <a:pt x="245" y="309"/>
                    <a:pt x="245" y="309"/>
                  </a:cubicBezTo>
                  <a:cubicBezTo>
                    <a:pt x="235" y="316"/>
                    <a:pt x="235" y="316"/>
                    <a:pt x="235" y="316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7" y="286"/>
                    <a:pt x="237" y="282"/>
                    <a:pt x="235" y="27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6" y="249"/>
                    <a:pt x="236" y="250"/>
                    <a:pt x="237" y="250"/>
                  </a:cubicBezTo>
                  <a:lnTo>
                    <a:pt x="245" y="261"/>
                  </a:lnTo>
                  <a:close/>
                  <a:moveTo>
                    <a:pt x="232" y="84"/>
                  </a:moveTo>
                  <a:cubicBezTo>
                    <a:pt x="228" y="87"/>
                    <a:pt x="225" y="88"/>
                    <a:pt x="221" y="88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6" y="50"/>
                    <a:pt x="232" y="53"/>
                    <a:pt x="235" y="57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4" y="82"/>
                    <a:pt x="233" y="83"/>
                    <a:pt x="232" y="84"/>
                  </a:cubicBezTo>
                  <a:close/>
                  <a:moveTo>
                    <a:pt x="235" y="93"/>
                  </a:moveTo>
                  <a:cubicBezTo>
                    <a:pt x="235" y="160"/>
                    <a:pt x="235" y="160"/>
                    <a:pt x="235" y="160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30" y="152"/>
                    <a:pt x="225" y="150"/>
                    <a:pt x="221" y="150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26" y="97"/>
                    <a:pt x="231" y="96"/>
                    <a:pt x="235" y="93"/>
                  </a:cubicBezTo>
                  <a:close/>
                  <a:moveTo>
                    <a:pt x="235" y="194"/>
                  </a:moveTo>
                  <a:cubicBezTo>
                    <a:pt x="235" y="208"/>
                    <a:pt x="235" y="208"/>
                    <a:pt x="235" y="208"/>
                  </a:cubicBezTo>
                  <a:cubicBezTo>
                    <a:pt x="221" y="219"/>
                    <a:pt x="221" y="219"/>
                    <a:pt x="221" y="219"/>
                  </a:cubicBezTo>
                  <a:cubicBezTo>
                    <a:pt x="221" y="204"/>
                    <a:pt x="221" y="204"/>
                    <a:pt x="221" y="204"/>
                  </a:cubicBezTo>
                  <a:cubicBezTo>
                    <a:pt x="235" y="194"/>
                    <a:pt x="235" y="194"/>
                    <a:pt x="235" y="194"/>
                  </a:cubicBezTo>
                  <a:close/>
                  <a:moveTo>
                    <a:pt x="235" y="220"/>
                  </a:moveTo>
                  <a:cubicBezTo>
                    <a:pt x="235" y="237"/>
                    <a:pt x="235" y="237"/>
                    <a:pt x="235" y="237"/>
                  </a:cubicBezTo>
                  <a:cubicBezTo>
                    <a:pt x="234" y="240"/>
                    <a:pt x="234" y="244"/>
                    <a:pt x="235" y="248"/>
                  </a:cubicBezTo>
                  <a:cubicBezTo>
                    <a:pt x="235" y="278"/>
                    <a:pt x="235" y="278"/>
                    <a:pt x="235" y="278"/>
                  </a:cubicBezTo>
                  <a:cubicBezTo>
                    <a:pt x="235" y="277"/>
                    <a:pt x="234" y="277"/>
                    <a:pt x="234" y="276"/>
                  </a:cubicBezTo>
                  <a:cubicBezTo>
                    <a:pt x="223" y="261"/>
                    <a:pt x="223" y="261"/>
                    <a:pt x="223" y="261"/>
                  </a:cubicBezTo>
                  <a:cubicBezTo>
                    <a:pt x="222" y="260"/>
                    <a:pt x="221" y="259"/>
                    <a:pt x="221" y="258"/>
                  </a:cubicBezTo>
                  <a:cubicBezTo>
                    <a:pt x="221" y="231"/>
                    <a:pt x="221" y="231"/>
                    <a:pt x="221" y="231"/>
                  </a:cubicBezTo>
                  <a:cubicBezTo>
                    <a:pt x="235" y="220"/>
                    <a:pt x="235" y="220"/>
                    <a:pt x="235" y="220"/>
                  </a:cubicBezTo>
                  <a:close/>
                  <a:moveTo>
                    <a:pt x="235" y="289"/>
                  </a:moveTo>
                  <a:cubicBezTo>
                    <a:pt x="235" y="316"/>
                    <a:pt x="235" y="316"/>
                    <a:pt x="235" y="316"/>
                  </a:cubicBezTo>
                  <a:cubicBezTo>
                    <a:pt x="221" y="327"/>
                    <a:pt x="221" y="327"/>
                    <a:pt x="221" y="327"/>
                  </a:cubicBezTo>
                  <a:cubicBezTo>
                    <a:pt x="221" y="302"/>
                    <a:pt x="221" y="302"/>
                    <a:pt x="221" y="302"/>
                  </a:cubicBezTo>
                  <a:cubicBezTo>
                    <a:pt x="231" y="295"/>
                    <a:pt x="231" y="295"/>
                    <a:pt x="231" y="295"/>
                  </a:cubicBezTo>
                  <a:cubicBezTo>
                    <a:pt x="233" y="293"/>
                    <a:pt x="234" y="291"/>
                    <a:pt x="235" y="289"/>
                  </a:cubicBezTo>
                  <a:close/>
                  <a:moveTo>
                    <a:pt x="221" y="88"/>
                  </a:moveTo>
                  <a:cubicBezTo>
                    <a:pt x="215" y="88"/>
                    <a:pt x="209" y="85"/>
                    <a:pt x="205" y="80"/>
                  </a:cubicBezTo>
                  <a:cubicBezTo>
                    <a:pt x="199" y="72"/>
                    <a:pt x="201" y="60"/>
                    <a:pt x="209" y="54"/>
                  </a:cubicBezTo>
                  <a:cubicBezTo>
                    <a:pt x="213" y="51"/>
                    <a:pt x="217" y="50"/>
                    <a:pt x="221" y="50"/>
                  </a:cubicBezTo>
                  <a:cubicBezTo>
                    <a:pt x="221" y="88"/>
                    <a:pt x="221" y="88"/>
                    <a:pt x="221" y="88"/>
                  </a:cubicBezTo>
                  <a:close/>
                  <a:moveTo>
                    <a:pt x="221" y="97"/>
                  </a:moveTo>
                  <a:cubicBezTo>
                    <a:pt x="212" y="97"/>
                    <a:pt x="204" y="93"/>
                    <a:pt x="198" y="86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0" y="171"/>
                    <a:pt x="191" y="170"/>
                    <a:pt x="193" y="168"/>
                  </a:cubicBezTo>
                  <a:cubicBezTo>
                    <a:pt x="214" y="153"/>
                    <a:pt x="214" y="153"/>
                    <a:pt x="214" y="153"/>
                  </a:cubicBezTo>
                  <a:cubicBezTo>
                    <a:pt x="216" y="151"/>
                    <a:pt x="218" y="151"/>
                    <a:pt x="221" y="150"/>
                  </a:cubicBezTo>
                  <a:cubicBezTo>
                    <a:pt x="221" y="97"/>
                    <a:pt x="221" y="97"/>
                    <a:pt x="221" y="97"/>
                  </a:cubicBezTo>
                  <a:close/>
                  <a:moveTo>
                    <a:pt x="221" y="204"/>
                  </a:moveTo>
                  <a:cubicBezTo>
                    <a:pt x="221" y="219"/>
                    <a:pt x="221" y="219"/>
                    <a:pt x="221" y="219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90" y="222"/>
                    <a:pt x="190" y="218"/>
                    <a:pt x="189" y="215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89" y="185"/>
                    <a:pt x="190" y="186"/>
                    <a:pt x="190" y="187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6" y="208"/>
                    <a:pt x="214" y="209"/>
                    <a:pt x="220" y="205"/>
                  </a:cubicBezTo>
                  <a:cubicBezTo>
                    <a:pt x="221" y="204"/>
                    <a:pt x="221" y="204"/>
                    <a:pt x="221" y="204"/>
                  </a:cubicBezTo>
                  <a:close/>
                  <a:moveTo>
                    <a:pt x="221" y="231"/>
                  </a:moveTo>
                  <a:cubicBezTo>
                    <a:pt x="189" y="255"/>
                    <a:pt x="189" y="255"/>
                    <a:pt x="189" y="255"/>
                  </a:cubicBezTo>
                  <a:cubicBezTo>
                    <a:pt x="189" y="269"/>
                    <a:pt x="189" y="269"/>
                    <a:pt x="189" y="269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9" y="254"/>
                    <a:pt x="216" y="255"/>
                    <a:pt x="221" y="258"/>
                  </a:cubicBezTo>
                  <a:cubicBezTo>
                    <a:pt x="221" y="231"/>
                    <a:pt x="221" y="231"/>
                    <a:pt x="221" y="231"/>
                  </a:cubicBezTo>
                  <a:close/>
                  <a:moveTo>
                    <a:pt x="221" y="302"/>
                  </a:moveTo>
                  <a:cubicBezTo>
                    <a:pt x="221" y="327"/>
                    <a:pt x="221" y="327"/>
                    <a:pt x="221" y="327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89" y="303"/>
                    <a:pt x="189" y="303"/>
                    <a:pt x="189" y="303"/>
                  </a:cubicBezTo>
                  <a:cubicBezTo>
                    <a:pt x="192" y="307"/>
                    <a:pt x="192" y="307"/>
                    <a:pt x="192" y="307"/>
                  </a:cubicBezTo>
                  <a:cubicBezTo>
                    <a:pt x="196" y="313"/>
                    <a:pt x="204" y="314"/>
                    <a:pt x="210" y="310"/>
                  </a:cubicBezTo>
                  <a:lnTo>
                    <a:pt x="221" y="302"/>
                  </a:lnTo>
                  <a:close/>
                  <a:moveTo>
                    <a:pt x="189" y="92"/>
                  </a:moveTo>
                  <a:cubicBezTo>
                    <a:pt x="189" y="174"/>
                    <a:pt x="189" y="174"/>
                    <a:pt x="189" y="174"/>
                  </a:cubicBezTo>
                  <a:cubicBezTo>
                    <a:pt x="187" y="177"/>
                    <a:pt x="187" y="181"/>
                    <a:pt x="189" y="184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8" y="214"/>
                    <a:pt x="188" y="213"/>
                    <a:pt x="187" y="212"/>
                  </a:cubicBezTo>
                  <a:cubicBezTo>
                    <a:pt x="179" y="201"/>
                    <a:pt x="179" y="201"/>
                    <a:pt x="179" y="2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89" y="92"/>
                    <a:pt x="189" y="92"/>
                    <a:pt x="189" y="92"/>
                  </a:cubicBezTo>
                  <a:close/>
                  <a:moveTo>
                    <a:pt x="189" y="226"/>
                  </a:moveTo>
                  <a:cubicBezTo>
                    <a:pt x="189" y="242"/>
                    <a:pt x="189" y="242"/>
                    <a:pt x="189" y="242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79" y="235"/>
                    <a:pt x="179" y="235"/>
                    <a:pt x="179" y="235"/>
                  </a:cubicBezTo>
                  <a:cubicBezTo>
                    <a:pt x="184" y="231"/>
                    <a:pt x="184" y="231"/>
                    <a:pt x="184" y="231"/>
                  </a:cubicBezTo>
                  <a:cubicBezTo>
                    <a:pt x="186" y="230"/>
                    <a:pt x="188" y="228"/>
                    <a:pt x="189" y="226"/>
                  </a:cubicBezTo>
                  <a:close/>
                  <a:moveTo>
                    <a:pt x="189" y="255"/>
                  </a:moveTo>
                  <a:cubicBezTo>
                    <a:pt x="189" y="269"/>
                    <a:pt x="189" y="269"/>
                    <a:pt x="189" y="269"/>
                  </a:cubicBezTo>
                  <a:cubicBezTo>
                    <a:pt x="183" y="273"/>
                    <a:pt x="183" y="273"/>
                    <a:pt x="183" y="273"/>
                  </a:cubicBezTo>
                  <a:cubicBezTo>
                    <a:pt x="181" y="274"/>
                    <a:pt x="180" y="276"/>
                    <a:pt x="179" y="278"/>
                  </a:cubicBezTo>
                  <a:cubicBezTo>
                    <a:pt x="179" y="262"/>
                    <a:pt x="179" y="262"/>
                    <a:pt x="179" y="262"/>
                  </a:cubicBezTo>
                  <a:cubicBezTo>
                    <a:pt x="189" y="255"/>
                    <a:pt x="189" y="255"/>
                    <a:pt x="189" y="255"/>
                  </a:cubicBezTo>
                  <a:close/>
                  <a:moveTo>
                    <a:pt x="189" y="303"/>
                  </a:moveTo>
                  <a:cubicBezTo>
                    <a:pt x="189" y="350"/>
                    <a:pt x="189" y="350"/>
                    <a:pt x="189" y="350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30"/>
                    <a:pt x="179" y="330"/>
                    <a:pt x="179" y="330"/>
                  </a:cubicBezTo>
                  <a:cubicBezTo>
                    <a:pt x="180" y="327"/>
                    <a:pt x="181" y="323"/>
                    <a:pt x="179" y="320"/>
                  </a:cubicBezTo>
                  <a:cubicBezTo>
                    <a:pt x="179" y="289"/>
                    <a:pt x="179" y="289"/>
                    <a:pt x="179" y="289"/>
                  </a:cubicBezTo>
                  <a:cubicBezTo>
                    <a:pt x="179" y="290"/>
                    <a:pt x="180" y="291"/>
                    <a:pt x="181" y="292"/>
                  </a:cubicBezTo>
                  <a:lnTo>
                    <a:pt x="189" y="303"/>
                  </a:lnTo>
                  <a:close/>
                  <a:moveTo>
                    <a:pt x="179" y="100"/>
                  </a:moveTo>
                  <a:cubicBezTo>
                    <a:pt x="179" y="201"/>
                    <a:pt x="179" y="201"/>
                    <a:pt x="179" y="201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73" y="192"/>
                    <a:pt x="166" y="191"/>
                    <a:pt x="161" y="19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79" y="100"/>
                    <a:pt x="179" y="100"/>
                    <a:pt x="179" y="100"/>
                  </a:cubicBezTo>
                  <a:close/>
                  <a:moveTo>
                    <a:pt x="179" y="235"/>
                  </a:moveTo>
                  <a:cubicBezTo>
                    <a:pt x="179" y="249"/>
                    <a:pt x="179" y="249"/>
                    <a:pt x="179" y="249"/>
                  </a:cubicBezTo>
                  <a:cubicBezTo>
                    <a:pt x="161" y="263"/>
                    <a:pt x="161" y="263"/>
                    <a:pt x="161" y="263"/>
                  </a:cubicBezTo>
                  <a:cubicBezTo>
                    <a:pt x="161" y="248"/>
                    <a:pt x="161" y="248"/>
                    <a:pt x="161" y="248"/>
                  </a:cubicBezTo>
                  <a:cubicBezTo>
                    <a:pt x="162" y="248"/>
                    <a:pt x="163" y="247"/>
                    <a:pt x="164" y="246"/>
                  </a:cubicBezTo>
                  <a:cubicBezTo>
                    <a:pt x="179" y="235"/>
                    <a:pt x="179" y="235"/>
                    <a:pt x="179" y="235"/>
                  </a:cubicBezTo>
                  <a:close/>
                  <a:moveTo>
                    <a:pt x="179" y="262"/>
                  </a:moveTo>
                  <a:cubicBezTo>
                    <a:pt x="161" y="275"/>
                    <a:pt x="161" y="275"/>
                    <a:pt x="161" y="275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3" y="298"/>
                    <a:pt x="165" y="300"/>
                    <a:pt x="166" y="302"/>
                  </a:cubicBezTo>
                  <a:cubicBezTo>
                    <a:pt x="178" y="317"/>
                    <a:pt x="178" y="317"/>
                    <a:pt x="178" y="317"/>
                  </a:cubicBezTo>
                  <a:cubicBezTo>
                    <a:pt x="178" y="318"/>
                    <a:pt x="179" y="319"/>
                    <a:pt x="179" y="320"/>
                  </a:cubicBezTo>
                  <a:cubicBezTo>
                    <a:pt x="179" y="289"/>
                    <a:pt x="179" y="289"/>
                    <a:pt x="179" y="289"/>
                  </a:cubicBezTo>
                  <a:cubicBezTo>
                    <a:pt x="178" y="286"/>
                    <a:pt x="178" y="282"/>
                    <a:pt x="179" y="278"/>
                  </a:cubicBezTo>
                  <a:cubicBezTo>
                    <a:pt x="179" y="262"/>
                    <a:pt x="179" y="262"/>
                    <a:pt x="179" y="262"/>
                  </a:cubicBezTo>
                  <a:close/>
                  <a:moveTo>
                    <a:pt x="179" y="330"/>
                  </a:moveTo>
                  <a:cubicBezTo>
                    <a:pt x="179" y="357"/>
                    <a:pt x="179" y="357"/>
                    <a:pt x="179" y="357"/>
                  </a:cubicBezTo>
                  <a:cubicBezTo>
                    <a:pt x="163" y="369"/>
                    <a:pt x="163" y="369"/>
                    <a:pt x="163" y="369"/>
                  </a:cubicBezTo>
                  <a:cubicBezTo>
                    <a:pt x="162" y="370"/>
                    <a:pt x="161" y="370"/>
                    <a:pt x="161" y="371"/>
                  </a:cubicBezTo>
                  <a:cubicBezTo>
                    <a:pt x="161" y="346"/>
                    <a:pt x="161" y="346"/>
                    <a:pt x="161" y="346"/>
                  </a:cubicBezTo>
                  <a:cubicBezTo>
                    <a:pt x="175" y="336"/>
                    <a:pt x="175" y="336"/>
                    <a:pt x="175" y="336"/>
                  </a:cubicBezTo>
                  <a:cubicBezTo>
                    <a:pt x="177" y="335"/>
                    <a:pt x="178" y="333"/>
                    <a:pt x="179" y="330"/>
                  </a:cubicBezTo>
                  <a:close/>
                  <a:moveTo>
                    <a:pt x="161" y="113"/>
                  </a:moveTo>
                  <a:cubicBezTo>
                    <a:pt x="161" y="193"/>
                    <a:pt x="161" y="193"/>
                    <a:pt x="161" y="193"/>
                  </a:cubicBezTo>
                  <a:cubicBezTo>
                    <a:pt x="159" y="193"/>
                    <a:pt x="158" y="194"/>
                    <a:pt x="157" y="194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35" y="211"/>
                    <a:pt x="133" y="213"/>
                    <a:pt x="132" y="21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61" y="113"/>
                    <a:pt x="161" y="113"/>
                    <a:pt x="161" y="113"/>
                  </a:cubicBezTo>
                  <a:close/>
                  <a:moveTo>
                    <a:pt x="161" y="248"/>
                  </a:moveTo>
                  <a:cubicBezTo>
                    <a:pt x="161" y="263"/>
                    <a:pt x="161" y="263"/>
                    <a:pt x="161" y="26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4" y="264"/>
                    <a:pt x="134" y="260"/>
                    <a:pt x="132" y="256"/>
                  </a:cubicBezTo>
                  <a:cubicBezTo>
                    <a:pt x="132" y="226"/>
                    <a:pt x="132" y="226"/>
                    <a:pt x="132" y="226"/>
                  </a:cubicBezTo>
                  <a:cubicBezTo>
                    <a:pt x="133" y="227"/>
                    <a:pt x="133" y="227"/>
                    <a:pt x="134" y="228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9" y="248"/>
                    <a:pt x="155" y="250"/>
                    <a:pt x="161" y="248"/>
                  </a:cubicBezTo>
                  <a:close/>
                  <a:moveTo>
                    <a:pt x="161" y="275"/>
                  </a:moveTo>
                  <a:cubicBezTo>
                    <a:pt x="132" y="296"/>
                    <a:pt x="132" y="296"/>
                    <a:pt x="132" y="296"/>
                  </a:cubicBezTo>
                  <a:cubicBezTo>
                    <a:pt x="132" y="310"/>
                    <a:pt x="132" y="310"/>
                    <a:pt x="132" y="310"/>
                  </a:cubicBezTo>
                  <a:cubicBezTo>
                    <a:pt x="148" y="299"/>
                    <a:pt x="148" y="299"/>
                    <a:pt x="148" y="299"/>
                  </a:cubicBezTo>
                  <a:cubicBezTo>
                    <a:pt x="151" y="296"/>
                    <a:pt x="156" y="296"/>
                    <a:pt x="161" y="298"/>
                  </a:cubicBezTo>
                  <a:cubicBezTo>
                    <a:pt x="161" y="275"/>
                    <a:pt x="161" y="275"/>
                    <a:pt x="161" y="275"/>
                  </a:cubicBezTo>
                  <a:close/>
                  <a:moveTo>
                    <a:pt x="161" y="346"/>
                  </a:moveTo>
                  <a:cubicBezTo>
                    <a:pt x="161" y="371"/>
                    <a:pt x="161" y="371"/>
                    <a:pt x="161" y="371"/>
                  </a:cubicBezTo>
                  <a:cubicBezTo>
                    <a:pt x="152" y="376"/>
                    <a:pt x="141" y="377"/>
                    <a:pt x="132" y="374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35" y="348"/>
                    <a:pt x="135" y="348"/>
                    <a:pt x="135" y="348"/>
                  </a:cubicBezTo>
                  <a:cubicBezTo>
                    <a:pt x="140" y="354"/>
                    <a:pt x="148" y="355"/>
                    <a:pt x="154" y="351"/>
                  </a:cubicBezTo>
                  <a:lnTo>
                    <a:pt x="161" y="346"/>
                  </a:lnTo>
                  <a:close/>
                  <a:moveTo>
                    <a:pt x="132" y="134"/>
                  </a:moveTo>
                  <a:cubicBezTo>
                    <a:pt x="132" y="215"/>
                    <a:pt x="132" y="215"/>
                    <a:pt x="132" y="215"/>
                  </a:cubicBezTo>
                  <a:cubicBezTo>
                    <a:pt x="131" y="218"/>
                    <a:pt x="131" y="222"/>
                    <a:pt x="132" y="226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32" y="255"/>
                    <a:pt x="131" y="254"/>
                    <a:pt x="131" y="254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116" y="234"/>
                    <a:pt x="110" y="232"/>
                    <a:pt x="104" y="234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2" y="134"/>
                    <a:pt x="132" y="134"/>
                    <a:pt x="132" y="134"/>
                  </a:cubicBezTo>
                  <a:close/>
                  <a:moveTo>
                    <a:pt x="132" y="267"/>
                  </a:moveTo>
                  <a:cubicBezTo>
                    <a:pt x="132" y="284"/>
                    <a:pt x="132" y="284"/>
                    <a:pt x="132" y="284"/>
                  </a:cubicBezTo>
                  <a:cubicBezTo>
                    <a:pt x="104" y="304"/>
                    <a:pt x="104" y="304"/>
                    <a:pt x="104" y="304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5" y="289"/>
                    <a:pt x="106" y="288"/>
                    <a:pt x="108" y="28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30" y="271"/>
                    <a:pt x="131" y="269"/>
                    <a:pt x="132" y="267"/>
                  </a:cubicBezTo>
                  <a:close/>
                  <a:moveTo>
                    <a:pt x="132" y="296"/>
                  </a:moveTo>
                  <a:cubicBezTo>
                    <a:pt x="109" y="313"/>
                    <a:pt x="109" y="313"/>
                    <a:pt x="109" y="313"/>
                  </a:cubicBezTo>
                  <a:cubicBezTo>
                    <a:pt x="104" y="306"/>
                    <a:pt x="104" y="306"/>
                    <a:pt x="104" y="306"/>
                  </a:cubicBezTo>
                  <a:cubicBezTo>
                    <a:pt x="104" y="344"/>
                    <a:pt x="104" y="344"/>
                    <a:pt x="104" y="344"/>
                  </a:cubicBezTo>
                  <a:cubicBezTo>
                    <a:pt x="120" y="365"/>
                    <a:pt x="120" y="365"/>
                    <a:pt x="120" y="365"/>
                  </a:cubicBezTo>
                  <a:cubicBezTo>
                    <a:pt x="123" y="369"/>
                    <a:pt x="127" y="372"/>
                    <a:pt x="132" y="374"/>
                  </a:cubicBezTo>
                  <a:cubicBezTo>
                    <a:pt x="132" y="344"/>
                    <a:pt x="132" y="344"/>
                    <a:pt x="132" y="344"/>
                  </a:cubicBezTo>
                  <a:cubicBezTo>
                    <a:pt x="124" y="333"/>
                    <a:pt x="124" y="333"/>
                    <a:pt x="124" y="333"/>
                  </a:cubicBezTo>
                  <a:cubicBezTo>
                    <a:pt x="120" y="327"/>
                    <a:pt x="121" y="319"/>
                    <a:pt x="127" y="314"/>
                  </a:cubicBezTo>
                  <a:cubicBezTo>
                    <a:pt x="132" y="310"/>
                    <a:pt x="132" y="310"/>
                    <a:pt x="132" y="310"/>
                  </a:cubicBezTo>
                  <a:lnTo>
                    <a:pt x="132" y="296"/>
                  </a:lnTo>
                  <a:close/>
                  <a:moveTo>
                    <a:pt x="104" y="155"/>
                  </a:moveTo>
                  <a:cubicBezTo>
                    <a:pt x="104" y="234"/>
                    <a:pt x="104" y="234"/>
                    <a:pt x="104" y="234"/>
                  </a:cubicBezTo>
                  <a:cubicBezTo>
                    <a:pt x="103" y="234"/>
                    <a:pt x="102" y="235"/>
                    <a:pt x="101" y="236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55"/>
                    <a:pt x="73" y="264"/>
                    <a:pt x="78" y="270"/>
                  </a:cubicBezTo>
                  <a:cubicBezTo>
                    <a:pt x="89" y="285"/>
                    <a:pt x="89" y="285"/>
                    <a:pt x="89" y="285"/>
                  </a:cubicBezTo>
                  <a:cubicBezTo>
                    <a:pt x="92" y="290"/>
                    <a:pt x="99" y="291"/>
                    <a:pt x="104" y="289"/>
                  </a:cubicBezTo>
                  <a:cubicBezTo>
                    <a:pt x="104" y="304"/>
                    <a:pt x="104" y="304"/>
                    <a:pt x="104" y="304"/>
                  </a:cubicBezTo>
                  <a:cubicBezTo>
                    <a:pt x="104" y="305"/>
                    <a:pt x="104" y="305"/>
                    <a:pt x="104" y="305"/>
                  </a:cubicBezTo>
                  <a:cubicBezTo>
                    <a:pt x="104" y="306"/>
                    <a:pt x="104" y="306"/>
                    <a:pt x="104" y="306"/>
                  </a:cubicBezTo>
                  <a:cubicBezTo>
                    <a:pt x="104" y="344"/>
                    <a:pt x="104" y="344"/>
                    <a:pt x="104" y="344"/>
                  </a:cubicBezTo>
                  <a:cubicBezTo>
                    <a:pt x="71" y="298"/>
                    <a:pt x="71" y="298"/>
                    <a:pt x="71" y="298"/>
                  </a:cubicBezTo>
                  <a:cubicBezTo>
                    <a:pt x="69" y="299"/>
                    <a:pt x="69" y="299"/>
                    <a:pt x="69" y="299"/>
                  </a:cubicBezTo>
                  <a:cubicBezTo>
                    <a:pt x="64" y="303"/>
                    <a:pt x="59" y="303"/>
                    <a:pt x="55" y="302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60" y="219"/>
                    <a:pt x="66" y="217"/>
                    <a:pt x="71" y="214"/>
                  </a:cubicBezTo>
                  <a:cubicBezTo>
                    <a:pt x="84" y="204"/>
                    <a:pt x="86" y="187"/>
                    <a:pt x="77" y="174"/>
                  </a:cubicBezTo>
                  <a:cubicBezTo>
                    <a:pt x="104" y="155"/>
                    <a:pt x="104" y="155"/>
                    <a:pt x="104" y="155"/>
                  </a:cubicBezTo>
                  <a:close/>
                  <a:moveTo>
                    <a:pt x="55" y="210"/>
                  </a:moveTo>
                  <a:cubicBezTo>
                    <a:pt x="58" y="210"/>
                    <a:pt x="62" y="209"/>
                    <a:pt x="66" y="206"/>
                  </a:cubicBezTo>
                  <a:cubicBezTo>
                    <a:pt x="74" y="200"/>
                    <a:pt x="76" y="188"/>
                    <a:pt x="70" y="180"/>
                  </a:cubicBezTo>
                  <a:cubicBezTo>
                    <a:pt x="66" y="175"/>
                    <a:pt x="60" y="172"/>
                    <a:pt x="55" y="172"/>
                  </a:cubicBezTo>
                  <a:lnTo>
                    <a:pt x="55" y="210"/>
                  </a:lnTo>
                  <a:close/>
                  <a:moveTo>
                    <a:pt x="55" y="172"/>
                  </a:moveTo>
                  <a:cubicBezTo>
                    <a:pt x="55" y="210"/>
                    <a:pt x="55" y="210"/>
                    <a:pt x="55" y="210"/>
                  </a:cubicBezTo>
                  <a:cubicBezTo>
                    <a:pt x="49" y="210"/>
                    <a:pt x="43" y="207"/>
                    <a:pt x="39" y="202"/>
                  </a:cubicBezTo>
                  <a:cubicBezTo>
                    <a:pt x="33" y="194"/>
                    <a:pt x="35" y="182"/>
                    <a:pt x="43" y="176"/>
                  </a:cubicBezTo>
                  <a:cubicBezTo>
                    <a:pt x="47" y="173"/>
                    <a:pt x="51" y="172"/>
                    <a:pt x="55" y="172"/>
                  </a:cubicBezTo>
                  <a:close/>
                  <a:moveTo>
                    <a:pt x="55" y="219"/>
                  </a:moveTo>
                  <a:cubicBezTo>
                    <a:pt x="46" y="219"/>
                    <a:pt x="37" y="215"/>
                    <a:pt x="32" y="208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49" y="297"/>
                    <a:pt x="49" y="297"/>
                    <a:pt x="49" y="297"/>
                  </a:cubicBezTo>
                  <a:cubicBezTo>
                    <a:pt x="50" y="299"/>
                    <a:pt x="52" y="301"/>
                    <a:pt x="55" y="302"/>
                  </a:cubicBezTo>
                  <a:lnTo>
                    <a:pt x="55" y="219"/>
                  </a:lnTo>
                  <a:close/>
                </a:path>
              </a:pathLst>
            </a:custGeom>
            <a:solidFill>
              <a:srgbClr val="683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4"/>
            <p:cNvSpPr>
              <a:spLocks noEditPoints="1"/>
            </p:cNvSpPr>
            <p:nvPr/>
          </p:nvSpPr>
          <p:spPr bwMode="auto">
            <a:xfrm>
              <a:off x="4237" y="3586"/>
              <a:ext cx="146" cy="164"/>
            </a:xfrm>
            <a:custGeom>
              <a:avLst/>
              <a:gdLst>
                <a:gd name="T0" fmla="*/ 61 w 160"/>
                <a:gd name="T1" fmla="*/ 176 h 179"/>
                <a:gd name="T2" fmla="*/ 36 w 160"/>
                <a:gd name="T3" fmla="*/ 178 h 179"/>
                <a:gd name="T4" fmla="*/ 36 w 160"/>
                <a:gd name="T5" fmla="*/ 109 h 179"/>
                <a:gd name="T6" fmla="*/ 42 w 160"/>
                <a:gd name="T7" fmla="*/ 108 h 179"/>
                <a:gd name="T8" fmla="*/ 60 w 160"/>
                <a:gd name="T9" fmla="*/ 105 h 179"/>
                <a:gd name="T10" fmla="*/ 98 w 160"/>
                <a:gd name="T11" fmla="*/ 71 h 179"/>
                <a:gd name="T12" fmla="*/ 154 w 160"/>
                <a:gd name="T13" fmla="*/ 92 h 179"/>
                <a:gd name="T14" fmla="*/ 150 w 160"/>
                <a:gd name="T15" fmla="*/ 117 h 179"/>
                <a:gd name="T16" fmla="*/ 155 w 160"/>
                <a:gd name="T17" fmla="*/ 126 h 179"/>
                <a:gd name="T18" fmla="*/ 118 w 160"/>
                <a:gd name="T19" fmla="*/ 174 h 179"/>
                <a:gd name="T20" fmla="*/ 75 w 160"/>
                <a:gd name="T21" fmla="*/ 170 h 179"/>
                <a:gd name="T22" fmla="*/ 61 w 160"/>
                <a:gd name="T23" fmla="*/ 176 h 179"/>
                <a:gd name="T24" fmla="*/ 36 w 160"/>
                <a:gd name="T25" fmla="*/ 86 h 179"/>
                <a:gd name="T26" fmla="*/ 43 w 160"/>
                <a:gd name="T27" fmla="*/ 91 h 179"/>
                <a:gd name="T28" fmla="*/ 49 w 160"/>
                <a:gd name="T29" fmla="*/ 63 h 179"/>
                <a:gd name="T30" fmla="*/ 36 w 160"/>
                <a:gd name="T31" fmla="*/ 53 h 179"/>
                <a:gd name="T32" fmla="*/ 36 w 160"/>
                <a:gd name="T33" fmla="*/ 86 h 179"/>
                <a:gd name="T34" fmla="*/ 36 w 160"/>
                <a:gd name="T35" fmla="*/ 32 h 179"/>
                <a:gd name="T36" fmla="*/ 36 w 160"/>
                <a:gd name="T37" fmla="*/ 2 h 179"/>
                <a:gd name="T38" fmla="*/ 53 w 160"/>
                <a:gd name="T39" fmla="*/ 11 h 179"/>
                <a:gd name="T40" fmla="*/ 47 w 160"/>
                <a:gd name="T41" fmla="*/ 40 h 179"/>
                <a:gd name="T42" fmla="*/ 36 w 160"/>
                <a:gd name="T43" fmla="*/ 32 h 179"/>
                <a:gd name="T44" fmla="*/ 72 w 160"/>
                <a:gd name="T45" fmla="*/ 28 h 179"/>
                <a:gd name="T46" fmla="*/ 63 w 160"/>
                <a:gd name="T47" fmla="*/ 45 h 179"/>
                <a:gd name="T48" fmla="*/ 83 w 160"/>
                <a:gd name="T49" fmla="*/ 66 h 179"/>
                <a:gd name="T50" fmla="*/ 89 w 160"/>
                <a:gd name="T51" fmla="*/ 38 h 179"/>
                <a:gd name="T52" fmla="*/ 72 w 160"/>
                <a:gd name="T53" fmla="*/ 28 h 179"/>
                <a:gd name="T54" fmla="*/ 36 w 160"/>
                <a:gd name="T55" fmla="*/ 178 h 179"/>
                <a:gd name="T56" fmla="*/ 5 w 160"/>
                <a:gd name="T57" fmla="*/ 155 h 179"/>
                <a:gd name="T58" fmla="*/ 36 w 160"/>
                <a:gd name="T59" fmla="*/ 109 h 179"/>
                <a:gd name="T60" fmla="*/ 36 w 160"/>
                <a:gd name="T61" fmla="*/ 178 h 179"/>
                <a:gd name="T62" fmla="*/ 36 w 160"/>
                <a:gd name="T63" fmla="*/ 2 h 179"/>
                <a:gd name="T64" fmla="*/ 36 w 160"/>
                <a:gd name="T65" fmla="*/ 32 h 179"/>
                <a:gd name="T66" fmla="*/ 27 w 160"/>
                <a:gd name="T67" fmla="*/ 18 h 179"/>
                <a:gd name="T68" fmla="*/ 36 w 160"/>
                <a:gd name="T69" fmla="*/ 2 h 179"/>
                <a:gd name="T70" fmla="*/ 36 w 160"/>
                <a:gd name="T71" fmla="*/ 2 h 179"/>
                <a:gd name="T72" fmla="*/ 36 w 160"/>
                <a:gd name="T73" fmla="*/ 53 h 179"/>
                <a:gd name="T74" fmla="*/ 36 w 160"/>
                <a:gd name="T75" fmla="*/ 86 h 179"/>
                <a:gd name="T76" fmla="*/ 23 w 160"/>
                <a:gd name="T77" fmla="*/ 70 h 179"/>
                <a:gd name="T78" fmla="*/ 33 w 160"/>
                <a:gd name="T79" fmla="*/ 53 h 179"/>
                <a:gd name="T80" fmla="*/ 36 w 160"/>
                <a:gd name="T81" fmla="*/ 5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179">
                  <a:moveTo>
                    <a:pt x="61" y="176"/>
                  </a:moveTo>
                  <a:cubicBezTo>
                    <a:pt x="52" y="179"/>
                    <a:pt x="44" y="179"/>
                    <a:pt x="36" y="178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8" y="109"/>
                    <a:pt x="40" y="108"/>
                    <a:pt x="42" y="108"/>
                  </a:cubicBezTo>
                  <a:cubicBezTo>
                    <a:pt x="48" y="106"/>
                    <a:pt x="54" y="105"/>
                    <a:pt x="60" y="105"/>
                  </a:cubicBezTo>
                  <a:cubicBezTo>
                    <a:pt x="64" y="91"/>
                    <a:pt x="78" y="77"/>
                    <a:pt x="98" y="71"/>
                  </a:cubicBezTo>
                  <a:cubicBezTo>
                    <a:pt x="123" y="64"/>
                    <a:pt x="149" y="74"/>
                    <a:pt x="154" y="92"/>
                  </a:cubicBezTo>
                  <a:cubicBezTo>
                    <a:pt x="156" y="101"/>
                    <a:pt x="155" y="109"/>
                    <a:pt x="150" y="117"/>
                  </a:cubicBezTo>
                  <a:cubicBezTo>
                    <a:pt x="152" y="120"/>
                    <a:pt x="154" y="123"/>
                    <a:pt x="155" y="126"/>
                  </a:cubicBezTo>
                  <a:cubicBezTo>
                    <a:pt x="160" y="145"/>
                    <a:pt x="143" y="166"/>
                    <a:pt x="118" y="174"/>
                  </a:cubicBezTo>
                  <a:cubicBezTo>
                    <a:pt x="102" y="178"/>
                    <a:pt x="86" y="176"/>
                    <a:pt x="75" y="170"/>
                  </a:cubicBezTo>
                  <a:cubicBezTo>
                    <a:pt x="71" y="173"/>
                    <a:pt x="66" y="175"/>
                    <a:pt x="61" y="176"/>
                  </a:cubicBezTo>
                  <a:close/>
                  <a:moveTo>
                    <a:pt x="36" y="86"/>
                  </a:moveTo>
                  <a:cubicBezTo>
                    <a:pt x="39" y="88"/>
                    <a:pt x="41" y="90"/>
                    <a:pt x="43" y="91"/>
                  </a:cubicBezTo>
                  <a:cubicBezTo>
                    <a:pt x="49" y="78"/>
                    <a:pt x="51" y="70"/>
                    <a:pt x="49" y="63"/>
                  </a:cubicBezTo>
                  <a:cubicBezTo>
                    <a:pt x="48" y="57"/>
                    <a:pt x="42" y="53"/>
                    <a:pt x="36" y="53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6" y="32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44" y="0"/>
                    <a:pt x="51" y="4"/>
                    <a:pt x="53" y="11"/>
                  </a:cubicBezTo>
                  <a:cubicBezTo>
                    <a:pt x="55" y="18"/>
                    <a:pt x="53" y="27"/>
                    <a:pt x="47" y="40"/>
                  </a:cubicBezTo>
                  <a:cubicBezTo>
                    <a:pt x="43" y="37"/>
                    <a:pt x="39" y="34"/>
                    <a:pt x="36" y="32"/>
                  </a:cubicBezTo>
                  <a:close/>
                  <a:moveTo>
                    <a:pt x="72" y="28"/>
                  </a:moveTo>
                  <a:cubicBezTo>
                    <a:pt x="65" y="30"/>
                    <a:pt x="61" y="38"/>
                    <a:pt x="63" y="45"/>
                  </a:cubicBezTo>
                  <a:cubicBezTo>
                    <a:pt x="65" y="52"/>
                    <a:pt x="71" y="58"/>
                    <a:pt x="83" y="66"/>
                  </a:cubicBezTo>
                  <a:cubicBezTo>
                    <a:pt x="89" y="53"/>
                    <a:pt x="91" y="45"/>
                    <a:pt x="89" y="38"/>
                  </a:cubicBezTo>
                  <a:cubicBezTo>
                    <a:pt x="87" y="30"/>
                    <a:pt x="80" y="26"/>
                    <a:pt x="72" y="28"/>
                  </a:cubicBezTo>
                  <a:close/>
                  <a:moveTo>
                    <a:pt x="36" y="178"/>
                  </a:moveTo>
                  <a:cubicBezTo>
                    <a:pt x="21" y="176"/>
                    <a:pt x="8" y="168"/>
                    <a:pt x="5" y="155"/>
                  </a:cubicBezTo>
                  <a:cubicBezTo>
                    <a:pt x="0" y="137"/>
                    <a:pt x="14" y="118"/>
                    <a:pt x="36" y="109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36" y="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1" y="27"/>
                    <a:pt x="28" y="23"/>
                    <a:pt x="27" y="18"/>
                  </a:cubicBezTo>
                  <a:cubicBezTo>
                    <a:pt x="25" y="11"/>
                    <a:pt x="29" y="4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lose/>
                  <a:moveTo>
                    <a:pt x="36" y="53"/>
                  </a:moveTo>
                  <a:cubicBezTo>
                    <a:pt x="36" y="86"/>
                    <a:pt x="36" y="86"/>
                    <a:pt x="36" y="86"/>
                  </a:cubicBezTo>
                  <a:cubicBezTo>
                    <a:pt x="29" y="81"/>
                    <a:pt x="25" y="75"/>
                    <a:pt x="23" y="70"/>
                  </a:cubicBezTo>
                  <a:cubicBezTo>
                    <a:pt x="21" y="63"/>
                    <a:pt x="26" y="55"/>
                    <a:pt x="33" y="53"/>
                  </a:cubicBezTo>
                  <a:cubicBezTo>
                    <a:pt x="34" y="53"/>
                    <a:pt x="35" y="53"/>
                    <a:pt x="36" y="53"/>
                  </a:cubicBezTo>
                  <a:close/>
                </a:path>
              </a:pathLst>
            </a:custGeom>
            <a:solidFill>
              <a:srgbClr val="73C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5"/>
            <p:cNvSpPr>
              <a:spLocks noEditPoints="1"/>
            </p:cNvSpPr>
            <p:nvPr/>
          </p:nvSpPr>
          <p:spPr bwMode="auto">
            <a:xfrm>
              <a:off x="4507" y="1546"/>
              <a:ext cx="37" cy="38"/>
            </a:xfrm>
            <a:custGeom>
              <a:avLst/>
              <a:gdLst>
                <a:gd name="T0" fmla="*/ 22 w 37"/>
                <a:gd name="T1" fmla="*/ 34 h 38"/>
                <a:gd name="T2" fmla="*/ 22 w 37"/>
                <a:gd name="T3" fmla="*/ 33 h 38"/>
                <a:gd name="T4" fmla="*/ 37 w 37"/>
                <a:gd name="T5" fmla="*/ 16 h 38"/>
                <a:gd name="T6" fmla="*/ 37 w 37"/>
                <a:gd name="T7" fmla="*/ 17 h 38"/>
                <a:gd name="T8" fmla="*/ 22 w 37"/>
                <a:gd name="T9" fmla="*/ 34 h 38"/>
                <a:gd name="T10" fmla="*/ 22 w 37"/>
                <a:gd name="T11" fmla="*/ 34 h 38"/>
                <a:gd name="T12" fmla="*/ 22 w 37"/>
                <a:gd name="T13" fmla="*/ 14 h 38"/>
                <a:gd name="T14" fmla="*/ 22 w 37"/>
                <a:gd name="T15" fmla="*/ 12 h 38"/>
                <a:gd name="T16" fmla="*/ 25 w 37"/>
                <a:gd name="T17" fmla="*/ 9 h 38"/>
                <a:gd name="T18" fmla="*/ 26 w 37"/>
                <a:gd name="T19" fmla="*/ 9 h 38"/>
                <a:gd name="T20" fmla="*/ 22 w 37"/>
                <a:gd name="T21" fmla="*/ 14 h 38"/>
                <a:gd name="T22" fmla="*/ 12 w 37"/>
                <a:gd name="T23" fmla="*/ 3 h 38"/>
                <a:gd name="T24" fmla="*/ 13 w 37"/>
                <a:gd name="T25" fmla="*/ 0 h 38"/>
                <a:gd name="T26" fmla="*/ 14 w 37"/>
                <a:gd name="T27" fmla="*/ 0 h 38"/>
                <a:gd name="T28" fmla="*/ 12 w 37"/>
                <a:gd name="T29" fmla="*/ 5 h 38"/>
                <a:gd name="T30" fmla="*/ 12 w 37"/>
                <a:gd name="T31" fmla="*/ 3 h 38"/>
                <a:gd name="T32" fmla="*/ 12 w 37"/>
                <a:gd name="T33" fmla="*/ 3 h 38"/>
                <a:gd name="T34" fmla="*/ 22 w 37"/>
                <a:gd name="T35" fmla="*/ 12 h 38"/>
                <a:gd name="T36" fmla="*/ 22 w 37"/>
                <a:gd name="T37" fmla="*/ 14 h 38"/>
                <a:gd name="T38" fmla="*/ 12 w 37"/>
                <a:gd name="T39" fmla="*/ 29 h 38"/>
                <a:gd name="T40" fmla="*/ 12 w 37"/>
                <a:gd name="T41" fmla="*/ 27 h 38"/>
                <a:gd name="T42" fmla="*/ 22 w 37"/>
                <a:gd name="T43" fmla="*/ 12 h 38"/>
                <a:gd name="T44" fmla="*/ 22 w 37"/>
                <a:gd name="T45" fmla="*/ 12 h 38"/>
                <a:gd name="T46" fmla="*/ 22 w 37"/>
                <a:gd name="T47" fmla="*/ 33 h 38"/>
                <a:gd name="T48" fmla="*/ 22 w 37"/>
                <a:gd name="T49" fmla="*/ 34 h 38"/>
                <a:gd name="T50" fmla="*/ 19 w 37"/>
                <a:gd name="T51" fmla="*/ 38 h 38"/>
                <a:gd name="T52" fmla="*/ 18 w 37"/>
                <a:gd name="T53" fmla="*/ 37 h 38"/>
                <a:gd name="T54" fmla="*/ 22 w 37"/>
                <a:gd name="T55" fmla="*/ 33 h 38"/>
                <a:gd name="T56" fmla="*/ 0 w 37"/>
                <a:gd name="T57" fmla="*/ 24 h 38"/>
                <a:gd name="T58" fmla="*/ 12 w 37"/>
                <a:gd name="T59" fmla="*/ 3 h 38"/>
                <a:gd name="T60" fmla="*/ 12 w 37"/>
                <a:gd name="T61" fmla="*/ 5 h 38"/>
                <a:gd name="T62" fmla="*/ 1 w 37"/>
                <a:gd name="T63" fmla="*/ 25 h 38"/>
                <a:gd name="T64" fmla="*/ 0 w 37"/>
                <a:gd name="T65" fmla="*/ 24 h 38"/>
                <a:gd name="T66" fmla="*/ 0 w 37"/>
                <a:gd name="T67" fmla="*/ 24 h 38"/>
                <a:gd name="T68" fmla="*/ 12 w 37"/>
                <a:gd name="T69" fmla="*/ 27 h 38"/>
                <a:gd name="T70" fmla="*/ 12 w 37"/>
                <a:gd name="T71" fmla="*/ 29 h 38"/>
                <a:gd name="T72" fmla="*/ 10 w 37"/>
                <a:gd name="T73" fmla="*/ 32 h 38"/>
                <a:gd name="T74" fmla="*/ 9 w 37"/>
                <a:gd name="T75" fmla="*/ 31 h 38"/>
                <a:gd name="T76" fmla="*/ 12 w 37"/>
                <a:gd name="T7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8">
                  <a:moveTo>
                    <a:pt x="22" y="34"/>
                  </a:moveTo>
                  <a:lnTo>
                    <a:pt x="22" y="33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22" y="34"/>
                  </a:lnTo>
                  <a:lnTo>
                    <a:pt x="22" y="34"/>
                  </a:lnTo>
                  <a:close/>
                  <a:moveTo>
                    <a:pt x="22" y="14"/>
                  </a:moveTo>
                  <a:lnTo>
                    <a:pt x="22" y="12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2" y="14"/>
                  </a:lnTo>
                  <a:close/>
                  <a:moveTo>
                    <a:pt x="12" y="3"/>
                  </a:moveTo>
                  <a:lnTo>
                    <a:pt x="13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close/>
                  <a:moveTo>
                    <a:pt x="22" y="12"/>
                  </a:moveTo>
                  <a:lnTo>
                    <a:pt x="22" y="14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22" y="33"/>
                  </a:moveTo>
                  <a:lnTo>
                    <a:pt x="22" y="34"/>
                  </a:lnTo>
                  <a:lnTo>
                    <a:pt x="19" y="38"/>
                  </a:lnTo>
                  <a:lnTo>
                    <a:pt x="18" y="37"/>
                  </a:lnTo>
                  <a:lnTo>
                    <a:pt x="22" y="33"/>
                  </a:lnTo>
                  <a:close/>
                  <a:moveTo>
                    <a:pt x="0" y="24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12" y="27"/>
                  </a:moveTo>
                  <a:lnTo>
                    <a:pt x="12" y="29"/>
                  </a:lnTo>
                  <a:lnTo>
                    <a:pt x="10" y="32"/>
                  </a:lnTo>
                  <a:lnTo>
                    <a:pt x="9" y="31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6"/>
            <p:cNvSpPr>
              <a:spLocks/>
            </p:cNvSpPr>
            <p:nvPr/>
          </p:nvSpPr>
          <p:spPr bwMode="auto">
            <a:xfrm>
              <a:off x="4508" y="1336"/>
              <a:ext cx="203" cy="219"/>
            </a:xfrm>
            <a:custGeom>
              <a:avLst/>
              <a:gdLst>
                <a:gd name="T0" fmla="*/ 220 w 222"/>
                <a:gd name="T1" fmla="*/ 116 h 238"/>
                <a:gd name="T2" fmla="*/ 173 w 222"/>
                <a:gd name="T3" fmla="*/ 191 h 238"/>
                <a:gd name="T4" fmla="*/ 34 w 222"/>
                <a:gd name="T5" fmla="*/ 228 h 238"/>
                <a:gd name="T6" fmla="*/ 19 w 222"/>
                <a:gd name="T7" fmla="*/ 84 h 238"/>
                <a:gd name="T8" fmla="*/ 72 w 222"/>
                <a:gd name="T9" fmla="*/ 15 h 238"/>
                <a:gd name="T10" fmla="*/ 154 w 222"/>
                <a:gd name="T11" fmla="*/ 17 h 238"/>
                <a:gd name="T12" fmla="*/ 169 w 222"/>
                <a:gd name="T13" fmla="*/ 32 h 238"/>
                <a:gd name="T14" fmla="*/ 187 w 222"/>
                <a:gd name="T15" fmla="*/ 40 h 238"/>
                <a:gd name="T16" fmla="*/ 220 w 222"/>
                <a:gd name="T17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38">
                  <a:moveTo>
                    <a:pt x="220" y="116"/>
                  </a:moveTo>
                  <a:cubicBezTo>
                    <a:pt x="217" y="144"/>
                    <a:pt x="199" y="172"/>
                    <a:pt x="173" y="191"/>
                  </a:cubicBezTo>
                  <a:cubicBezTo>
                    <a:pt x="119" y="232"/>
                    <a:pt x="49" y="238"/>
                    <a:pt x="34" y="228"/>
                  </a:cubicBezTo>
                  <a:cubicBezTo>
                    <a:pt x="19" y="217"/>
                    <a:pt x="0" y="149"/>
                    <a:pt x="19" y="84"/>
                  </a:cubicBezTo>
                  <a:cubicBezTo>
                    <a:pt x="28" y="54"/>
                    <a:pt x="47" y="28"/>
                    <a:pt x="72" y="15"/>
                  </a:cubicBezTo>
                  <a:cubicBezTo>
                    <a:pt x="93" y="4"/>
                    <a:pt x="134" y="0"/>
                    <a:pt x="154" y="17"/>
                  </a:cubicBezTo>
                  <a:cubicBezTo>
                    <a:pt x="158" y="21"/>
                    <a:pt x="165" y="26"/>
                    <a:pt x="169" y="32"/>
                  </a:cubicBezTo>
                  <a:cubicBezTo>
                    <a:pt x="175" y="33"/>
                    <a:pt x="182" y="37"/>
                    <a:pt x="187" y="40"/>
                  </a:cubicBezTo>
                  <a:cubicBezTo>
                    <a:pt x="210" y="50"/>
                    <a:pt x="222" y="93"/>
                    <a:pt x="220" y="116"/>
                  </a:cubicBez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7"/>
            <p:cNvSpPr>
              <a:spLocks/>
            </p:cNvSpPr>
            <p:nvPr/>
          </p:nvSpPr>
          <p:spPr bwMode="auto">
            <a:xfrm>
              <a:off x="4499" y="1570"/>
              <a:ext cx="28" cy="27"/>
            </a:xfrm>
            <a:custGeom>
              <a:avLst/>
              <a:gdLst>
                <a:gd name="T0" fmla="*/ 31 w 31"/>
                <a:gd name="T1" fmla="*/ 15 h 29"/>
                <a:gd name="T2" fmla="*/ 29 w 31"/>
                <a:gd name="T3" fmla="*/ 18 h 29"/>
                <a:gd name="T4" fmla="*/ 13 w 31"/>
                <a:gd name="T5" fmla="*/ 29 h 29"/>
                <a:gd name="T6" fmla="*/ 2 w 31"/>
                <a:gd name="T7" fmla="*/ 21 h 29"/>
                <a:gd name="T8" fmla="*/ 6 w 31"/>
                <a:gd name="T9" fmla="*/ 2 h 29"/>
                <a:gd name="T10" fmla="*/ 8 w 31"/>
                <a:gd name="T11" fmla="*/ 0 h 29"/>
                <a:gd name="T12" fmla="*/ 31 w 31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1" y="15"/>
                  </a:moveTo>
                  <a:cubicBezTo>
                    <a:pt x="31" y="16"/>
                    <a:pt x="30" y="17"/>
                    <a:pt x="29" y="18"/>
                  </a:cubicBezTo>
                  <a:cubicBezTo>
                    <a:pt x="25" y="25"/>
                    <a:pt x="18" y="29"/>
                    <a:pt x="13" y="2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6"/>
                    <a:pt x="2" y="9"/>
                    <a:pt x="6" y="2"/>
                  </a:cubicBezTo>
                  <a:cubicBezTo>
                    <a:pt x="7" y="1"/>
                    <a:pt x="7" y="0"/>
                    <a:pt x="8" y="0"/>
                  </a:cubicBezTo>
                  <a:lnTo>
                    <a:pt x="31" y="15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8"/>
            <p:cNvSpPr>
              <a:spLocks/>
            </p:cNvSpPr>
            <p:nvPr/>
          </p:nvSpPr>
          <p:spPr bwMode="auto">
            <a:xfrm>
              <a:off x="4501" y="1570"/>
              <a:ext cx="27" cy="20"/>
            </a:xfrm>
            <a:custGeom>
              <a:avLst/>
              <a:gdLst>
                <a:gd name="T0" fmla="*/ 1 w 27"/>
                <a:gd name="T1" fmla="*/ 0 h 20"/>
                <a:gd name="T2" fmla="*/ 27 w 27"/>
                <a:gd name="T3" fmla="*/ 19 h 20"/>
                <a:gd name="T4" fmla="*/ 26 w 27"/>
                <a:gd name="T5" fmla="*/ 20 h 20"/>
                <a:gd name="T6" fmla="*/ 0 w 27"/>
                <a:gd name="T7" fmla="*/ 2 h 20"/>
                <a:gd name="T8" fmla="*/ 1 w 2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1" y="0"/>
                  </a:moveTo>
                  <a:lnTo>
                    <a:pt x="27" y="19"/>
                  </a:lnTo>
                  <a:lnTo>
                    <a:pt x="26" y="2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9"/>
            <p:cNvSpPr>
              <a:spLocks/>
            </p:cNvSpPr>
            <p:nvPr/>
          </p:nvSpPr>
          <p:spPr bwMode="auto">
            <a:xfrm>
              <a:off x="4497" y="1574"/>
              <a:ext cx="9" cy="10"/>
            </a:xfrm>
            <a:custGeom>
              <a:avLst/>
              <a:gdLst>
                <a:gd name="T0" fmla="*/ 8 w 10"/>
                <a:gd name="T1" fmla="*/ 2 h 11"/>
                <a:gd name="T2" fmla="*/ 9 w 10"/>
                <a:gd name="T3" fmla="*/ 8 h 11"/>
                <a:gd name="T4" fmla="*/ 3 w 10"/>
                <a:gd name="T5" fmla="*/ 9 h 11"/>
                <a:gd name="T6" fmla="*/ 2 w 10"/>
                <a:gd name="T7" fmla="*/ 3 h 11"/>
                <a:gd name="T8" fmla="*/ 8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8" y="2"/>
                  </a:moveTo>
                  <a:cubicBezTo>
                    <a:pt x="10" y="3"/>
                    <a:pt x="10" y="6"/>
                    <a:pt x="9" y="8"/>
                  </a:cubicBezTo>
                  <a:cubicBezTo>
                    <a:pt x="8" y="10"/>
                    <a:pt x="5" y="11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0"/>
            <p:cNvSpPr>
              <a:spLocks/>
            </p:cNvSpPr>
            <p:nvPr/>
          </p:nvSpPr>
          <p:spPr bwMode="auto">
            <a:xfrm>
              <a:off x="4506" y="1580"/>
              <a:ext cx="9" cy="10"/>
            </a:xfrm>
            <a:custGeom>
              <a:avLst/>
              <a:gdLst>
                <a:gd name="T0" fmla="*/ 8 w 10"/>
                <a:gd name="T1" fmla="*/ 2 h 11"/>
                <a:gd name="T2" fmla="*/ 9 w 10"/>
                <a:gd name="T3" fmla="*/ 8 h 11"/>
                <a:gd name="T4" fmla="*/ 3 w 10"/>
                <a:gd name="T5" fmla="*/ 9 h 11"/>
                <a:gd name="T6" fmla="*/ 2 w 10"/>
                <a:gd name="T7" fmla="*/ 3 h 11"/>
                <a:gd name="T8" fmla="*/ 8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8" y="2"/>
                  </a:moveTo>
                  <a:cubicBezTo>
                    <a:pt x="10" y="3"/>
                    <a:pt x="10" y="6"/>
                    <a:pt x="9" y="8"/>
                  </a:cubicBezTo>
                  <a:cubicBezTo>
                    <a:pt x="8" y="10"/>
                    <a:pt x="5" y="11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1"/>
            <p:cNvSpPr>
              <a:spLocks/>
            </p:cNvSpPr>
            <p:nvPr/>
          </p:nvSpPr>
          <p:spPr bwMode="auto">
            <a:xfrm>
              <a:off x="4515" y="1587"/>
              <a:ext cx="9" cy="10"/>
            </a:xfrm>
            <a:custGeom>
              <a:avLst/>
              <a:gdLst>
                <a:gd name="T0" fmla="*/ 8 w 10"/>
                <a:gd name="T1" fmla="*/ 2 h 11"/>
                <a:gd name="T2" fmla="*/ 9 w 10"/>
                <a:gd name="T3" fmla="*/ 8 h 11"/>
                <a:gd name="T4" fmla="*/ 3 w 10"/>
                <a:gd name="T5" fmla="*/ 9 h 11"/>
                <a:gd name="T6" fmla="*/ 2 w 10"/>
                <a:gd name="T7" fmla="*/ 3 h 11"/>
                <a:gd name="T8" fmla="*/ 8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8" y="2"/>
                  </a:moveTo>
                  <a:cubicBezTo>
                    <a:pt x="10" y="3"/>
                    <a:pt x="10" y="6"/>
                    <a:pt x="9" y="8"/>
                  </a:cubicBezTo>
                  <a:cubicBezTo>
                    <a:pt x="8" y="10"/>
                    <a:pt x="5" y="11"/>
                    <a:pt x="3" y="9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2"/>
            <p:cNvSpPr>
              <a:spLocks/>
            </p:cNvSpPr>
            <p:nvPr/>
          </p:nvSpPr>
          <p:spPr bwMode="auto">
            <a:xfrm>
              <a:off x="4501" y="1570"/>
              <a:ext cx="7" cy="9"/>
            </a:xfrm>
            <a:custGeom>
              <a:avLst/>
              <a:gdLst>
                <a:gd name="T0" fmla="*/ 7 w 7"/>
                <a:gd name="T1" fmla="*/ 1 h 9"/>
                <a:gd name="T2" fmla="*/ 1 w 7"/>
                <a:gd name="T3" fmla="*/ 9 h 9"/>
                <a:gd name="T4" fmla="*/ 0 w 7"/>
                <a:gd name="T5" fmla="*/ 9 h 9"/>
                <a:gd name="T6" fmla="*/ 6 w 7"/>
                <a:gd name="T7" fmla="*/ 0 h 9"/>
                <a:gd name="T8" fmla="*/ 7 w 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lnTo>
                    <a:pt x="1" y="9"/>
                  </a:lnTo>
                  <a:lnTo>
                    <a:pt x="0" y="9"/>
                  </a:lnTo>
                  <a:lnTo>
                    <a:pt x="6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3"/>
            <p:cNvSpPr>
              <a:spLocks/>
            </p:cNvSpPr>
            <p:nvPr/>
          </p:nvSpPr>
          <p:spPr bwMode="auto">
            <a:xfrm>
              <a:off x="4511" y="1577"/>
              <a:ext cx="6" cy="9"/>
            </a:xfrm>
            <a:custGeom>
              <a:avLst/>
              <a:gdLst>
                <a:gd name="T0" fmla="*/ 6 w 6"/>
                <a:gd name="T1" fmla="*/ 1 h 9"/>
                <a:gd name="T2" fmla="*/ 1 w 6"/>
                <a:gd name="T3" fmla="*/ 9 h 9"/>
                <a:gd name="T4" fmla="*/ 0 w 6"/>
                <a:gd name="T5" fmla="*/ 8 h 9"/>
                <a:gd name="T6" fmla="*/ 5 w 6"/>
                <a:gd name="T7" fmla="*/ 0 h 9"/>
                <a:gd name="T8" fmla="*/ 6 w 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1"/>
                  </a:moveTo>
                  <a:lnTo>
                    <a:pt x="1" y="9"/>
                  </a:lnTo>
                  <a:lnTo>
                    <a:pt x="0" y="8"/>
                  </a:lnTo>
                  <a:lnTo>
                    <a:pt x="5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4"/>
            <p:cNvSpPr>
              <a:spLocks/>
            </p:cNvSpPr>
            <p:nvPr/>
          </p:nvSpPr>
          <p:spPr bwMode="auto">
            <a:xfrm>
              <a:off x="4520" y="1583"/>
              <a:ext cx="6" cy="9"/>
            </a:xfrm>
            <a:custGeom>
              <a:avLst/>
              <a:gdLst>
                <a:gd name="T0" fmla="*/ 6 w 6"/>
                <a:gd name="T1" fmla="*/ 1 h 9"/>
                <a:gd name="T2" fmla="*/ 1 w 6"/>
                <a:gd name="T3" fmla="*/ 9 h 9"/>
                <a:gd name="T4" fmla="*/ 0 w 6"/>
                <a:gd name="T5" fmla="*/ 8 h 9"/>
                <a:gd name="T6" fmla="*/ 5 w 6"/>
                <a:gd name="T7" fmla="*/ 0 h 9"/>
                <a:gd name="T8" fmla="*/ 6 w 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1"/>
                  </a:moveTo>
                  <a:lnTo>
                    <a:pt x="1" y="9"/>
                  </a:lnTo>
                  <a:lnTo>
                    <a:pt x="0" y="8"/>
                  </a:lnTo>
                  <a:lnTo>
                    <a:pt x="5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5"/>
            <p:cNvSpPr>
              <a:spLocks/>
            </p:cNvSpPr>
            <p:nvPr/>
          </p:nvSpPr>
          <p:spPr bwMode="auto">
            <a:xfrm>
              <a:off x="4517" y="1346"/>
              <a:ext cx="187" cy="208"/>
            </a:xfrm>
            <a:custGeom>
              <a:avLst/>
              <a:gdLst>
                <a:gd name="T0" fmla="*/ 197 w 204"/>
                <a:gd name="T1" fmla="*/ 69 h 227"/>
                <a:gd name="T2" fmla="*/ 151 w 204"/>
                <a:gd name="T3" fmla="*/ 173 h 227"/>
                <a:gd name="T4" fmla="*/ 24 w 204"/>
                <a:gd name="T5" fmla="*/ 218 h 227"/>
                <a:gd name="T6" fmla="*/ 22 w 204"/>
                <a:gd name="T7" fmla="*/ 83 h 227"/>
                <a:gd name="T8" fmla="*/ 101 w 204"/>
                <a:gd name="T9" fmla="*/ 3 h 227"/>
                <a:gd name="T10" fmla="*/ 151 w 204"/>
                <a:gd name="T11" fmla="*/ 12 h 227"/>
                <a:gd name="T12" fmla="*/ 160 w 204"/>
                <a:gd name="T13" fmla="*/ 22 h 227"/>
                <a:gd name="T14" fmla="*/ 172 w 204"/>
                <a:gd name="T15" fmla="*/ 26 h 227"/>
                <a:gd name="T16" fmla="*/ 197 w 204"/>
                <a:gd name="T17" fmla="*/ 6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27">
                  <a:moveTo>
                    <a:pt x="197" y="69"/>
                  </a:moveTo>
                  <a:cubicBezTo>
                    <a:pt x="204" y="104"/>
                    <a:pt x="185" y="144"/>
                    <a:pt x="151" y="173"/>
                  </a:cubicBezTo>
                  <a:cubicBezTo>
                    <a:pt x="100" y="215"/>
                    <a:pt x="36" y="227"/>
                    <a:pt x="24" y="218"/>
                  </a:cubicBezTo>
                  <a:cubicBezTo>
                    <a:pt x="11" y="209"/>
                    <a:pt x="0" y="145"/>
                    <a:pt x="22" y="83"/>
                  </a:cubicBezTo>
                  <a:cubicBezTo>
                    <a:pt x="36" y="42"/>
                    <a:pt x="66" y="9"/>
                    <a:pt x="101" y="3"/>
                  </a:cubicBezTo>
                  <a:cubicBezTo>
                    <a:pt x="118" y="0"/>
                    <a:pt x="138" y="0"/>
                    <a:pt x="151" y="12"/>
                  </a:cubicBezTo>
                  <a:cubicBezTo>
                    <a:pt x="153" y="15"/>
                    <a:pt x="158" y="18"/>
                    <a:pt x="160" y="22"/>
                  </a:cubicBezTo>
                  <a:cubicBezTo>
                    <a:pt x="164" y="22"/>
                    <a:pt x="168" y="25"/>
                    <a:pt x="172" y="26"/>
                  </a:cubicBezTo>
                  <a:cubicBezTo>
                    <a:pt x="187" y="34"/>
                    <a:pt x="194" y="55"/>
                    <a:pt x="197" y="69"/>
                  </a:cubicBezTo>
                  <a:close/>
                </a:path>
              </a:pathLst>
            </a:custGeom>
            <a:solidFill>
              <a:srgbClr val="F7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6"/>
            <p:cNvSpPr>
              <a:spLocks/>
            </p:cNvSpPr>
            <p:nvPr/>
          </p:nvSpPr>
          <p:spPr bwMode="auto">
            <a:xfrm>
              <a:off x="4531" y="1351"/>
              <a:ext cx="155" cy="200"/>
            </a:xfrm>
            <a:custGeom>
              <a:avLst/>
              <a:gdLst>
                <a:gd name="T0" fmla="*/ 169 w 170"/>
                <a:gd name="T1" fmla="*/ 60 h 218"/>
                <a:gd name="T2" fmla="*/ 117 w 170"/>
                <a:gd name="T3" fmla="*/ 153 h 218"/>
                <a:gd name="T4" fmla="*/ 9 w 170"/>
                <a:gd name="T5" fmla="*/ 212 h 218"/>
                <a:gd name="T6" fmla="*/ 26 w 170"/>
                <a:gd name="T7" fmla="*/ 90 h 218"/>
                <a:gd name="T8" fmla="*/ 96 w 170"/>
                <a:gd name="T9" fmla="*/ 9 h 218"/>
                <a:gd name="T10" fmla="*/ 143 w 170"/>
                <a:gd name="T11" fmla="*/ 12 h 218"/>
                <a:gd name="T12" fmla="*/ 145 w 170"/>
                <a:gd name="T13" fmla="*/ 15 h 218"/>
                <a:gd name="T14" fmla="*/ 149 w 170"/>
                <a:gd name="T15" fmla="*/ 16 h 218"/>
                <a:gd name="T16" fmla="*/ 169 w 170"/>
                <a:gd name="T17" fmla="*/ 6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18">
                  <a:moveTo>
                    <a:pt x="169" y="60"/>
                  </a:moveTo>
                  <a:cubicBezTo>
                    <a:pt x="166" y="90"/>
                    <a:pt x="146" y="126"/>
                    <a:pt x="117" y="153"/>
                  </a:cubicBezTo>
                  <a:cubicBezTo>
                    <a:pt x="70" y="199"/>
                    <a:pt x="18" y="218"/>
                    <a:pt x="9" y="212"/>
                  </a:cubicBezTo>
                  <a:cubicBezTo>
                    <a:pt x="0" y="205"/>
                    <a:pt x="0" y="150"/>
                    <a:pt x="26" y="90"/>
                  </a:cubicBezTo>
                  <a:cubicBezTo>
                    <a:pt x="42" y="53"/>
                    <a:pt x="69" y="21"/>
                    <a:pt x="96" y="9"/>
                  </a:cubicBezTo>
                  <a:cubicBezTo>
                    <a:pt x="111" y="2"/>
                    <a:pt x="133" y="0"/>
                    <a:pt x="143" y="12"/>
                  </a:cubicBezTo>
                  <a:cubicBezTo>
                    <a:pt x="144" y="13"/>
                    <a:pt x="145" y="14"/>
                    <a:pt x="145" y="15"/>
                  </a:cubicBezTo>
                  <a:cubicBezTo>
                    <a:pt x="146" y="15"/>
                    <a:pt x="148" y="15"/>
                    <a:pt x="149" y="16"/>
                  </a:cubicBezTo>
                  <a:cubicBezTo>
                    <a:pt x="164" y="20"/>
                    <a:pt x="170" y="44"/>
                    <a:pt x="169" y="60"/>
                  </a:cubicBez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7"/>
            <p:cNvSpPr>
              <a:spLocks/>
            </p:cNvSpPr>
            <p:nvPr/>
          </p:nvSpPr>
          <p:spPr bwMode="auto">
            <a:xfrm>
              <a:off x="4535" y="1359"/>
              <a:ext cx="136" cy="188"/>
            </a:xfrm>
            <a:custGeom>
              <a:avLst/>
              <a:gdLst>
                <a:gd name="T0" fmla="*/ 147 w 148"/>
                <a:gd name="T1" fmla="*/ 15 h 205"/>
                <a:gd name="T2" fmla="*/ 86 w 148"/>
                <a:gd name="T3" fmla="*/ 126 h 205"/>
                <a:gd name="T4" fmla="*/ 4 w 148"/>
                <a:gd name="T5" fmla="*/ 203 h 205"/>
                <a:gd name="T6" fmla="*/ 46 w 148"/>
                <a:gd name="T7" fmla="*/ 99 h 205"/>
                <a:gd name="T8" fmla="*/ 129 w 148"/>
                <a:gd name="T9" fmla="*/ 3 h 205"/>
                <a:gd name="T10" fmla="*/ 147 w 148"/>
                <a:gd name="T11" fmla="*/ 1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05">
                  <a:moveTo>
                    <a:pt x="147" y="15"/>
                  </a:moveTo>
                  <a:cubicBezTo>
                    <a:pt x="148" y="37"/>
                    <a:pt x="120" y="85"/>
                    <a:pt x="86" y="126"/>
                  </a:cubicBezTo>
                  <a:cubicBezTo>
                    <a:pt x="45" y="176"/>
                    <a:pt x="8" y="205"/>
                    <a:pt x="4" y="203"/>
                  </a:cubicBezTo>
                  <a:cubicBezTo>
                    <a:pt x="0" y="200"/>
                    <a:pt x="15" y="154"/>
                    <a:pt x="46" y="99"/>
                  </a:cubicBezTo>
                  <a:cubicBezTo>
                    <a:pt x="73" y="53"/>
                    <a:pt x="109" y="9"/>
                    <a:pt x="129" y="3"/>
                  </a:cubicBezTo>
                  <a:cubicBezTo>
                    <a:pt x="139" y="0"/>
                    <a:pt x="146" y="6"/>
                    <a:pt x="147" y="15"/>
                  </a:cubicBezTo>
                  <a:close/>
                </a:path>
              </a:pathLst>
            </a:custGeom>
            <a:solidFill>
              <a:srgbClr val="F7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8"/>
            <p:cNvSpPr>
              <a:spLocks/>
            </p:cNvSpPr>
            <p:nvPr/>
          </p:nvSpPr>
          <p:spPr bwMode="auto">
            <a:xfrm>
              <a:off x="4519" y="1487"/>
              <a:ext cx="81" cy="72"/>
            </a:xfrm>
            <a:custGeom>
              <a:avLst/>
              <a:gdLst>
                <a:gd name="T0" fmla="*/ 81 w 81"/>
                <a:gd name="T1" fmla="*/ 57 h 72"/>
                <a:gd name="T2" fmla="*/ 32 w 81"/>
                <a:gd name="T3" fmla="*/ 72 h 72"/>
                <a:gd name="T4" fmla="*/ 3 w 81"/>
                <a:gd name="T5" fmla="*/ 52 h 72"/>
                <a:gd name="T6" fmla="*/ 0 w 81"/>
                <a:gd name="T7" fmla="*/ 0 h 72"/>
                <a:gd name="T8" fmla="*/ 81 w 81"/>
                <a:gd name="T9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2">
                  <a:moveTo>
                    <a:pt x="81" y="57"/>
                  </a:moveTo>
                  <a:lnTo>
                    <a:pt x="32" y="72"/>
                  </a:lnTo>
                  <a:lnTo>
                    <a:pt x="3" y="52"/>
                  </a:lnTo>
                  <a:lnTo>
                    <a:pt x="0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9"/>
            <p:cNvSpPr>
              <a:spLocks/>
            </p:cNvSpPr>
            <p:nvPr/>
          </p:nvSpPr>
          <p:spPr bwMode="auto">
            <a:xfrm>
              <a:off x="4518" y="1539"/>
              <a:ext cx="32" cy="27"/>
            </a:xfrm>
            <a:custGeom>
              <a:avLst/>
              <a:gdLst>
                <a:gd name="T0" fmla="*/ 0 w 32"/>
                <a:gd name="T1" fmla="*/ 7 h 27"/>
                <a:gd name="T2" fmla="*/ 27 w 32"/>
                <a:gd name="T3" fmla="*/ 27 h 27"/>
                <a:gd name="T4" fmla="*/ 32 w 32"/>
                <a:gd name="T5" fmla="*/ 19 h 27"/>
                <a:gd name="T6" fmla="*/ 4 w 32"/>
                <a:gd name="T7" fmla="*/ 0 h 27"/>
                <a:gd name="T8" fmla="*/ 0 w 32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0" y="7"/>
                  </a:moveTo>
                  <a:lnTo>
                    <a:pt x="27" y="27"/>
                  </a:lnTo>
                  <a:lnTo>
                    <a:pt x="32" y="19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0"/>
            <p:cNvSpPr>
              <a:spLocks/>
            </p:cNvSpPr>
            <p:nvPr/>
          </p:nvSpPr>
          <p:spPr bwMode="auto">
            <a:xfrm>
              <a:off x="2953" y="1706"/>
              <a:ext cx="1738" cy="1742"/>
            </a:xfrm>
            <a:custGeom>
              <a:avLst/>
              <a:gdLst>
                <a:gd name="T0" fmla="*/ 1113 w 1900"/>
                <a:gd name="T1" fmla="*/ 90 h 1899"/>
                <a:gd name="T2" fmla="*/ 1810 w 1900"/>
                <a:gd name="T3" fmla="*/ 1112 h 1899"/>
                <a:gd name="T4" fmla="*/ 788 w 1900"/>
                <a:gd name="T5" fmla="*/ 1810 h 1899"/>
                <a:gd name="T6" fmla="*/ 90 w 1900"/>
                <a:gd name="T7" fmla="*/ 787 h 1899"/>
                <a:gd name="T8" fmla="*/ 1113 w 1900"/>
                <a:gd name="T9" fmla="*/ 90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0" h="1899">
                  <a:moveTo>
                    <a:pt x="1113" y="90"/>
                  </a:moveTo>
                  <a:cubicBezTo>
                    <a:pt x="1587" y="180"/>
                    <a:pt x="1900" y="637"/>
                    <a:pt x="1810" y="1112"/>
                  </a:cubicBezTo>
                  <a:cubicBezTo>
                    <a:pt x="1720" y="1587"/>
                    <a:pt x="1262" y="1899"/>
                    <a:pt x="788" y="1810"/>
                  </a:cubicBezTo>
                  <a:cubicBezTo>
                    <a:pt x="313" y="1720"/>
                    <a:pt x="0" y="1262"/>
                    <a:pt x="90" y="787"/>
                  </a:cubicBezTo>
                  <a:cubicBezTo>
                    <a:pt x="180" y="312"/>
                    <a:pt x="638" y="0"/>
                    <a:pt x="1113" y="90"/>
                  </a:cubicBez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1"/>
            <p:cNvSpPr>
              <a:spLocks/>
            </p:cNvSpPr>
            <p:nvPr/>
          </p:nvSpPr>
          <p:spPr bwMode="auto">
            <a:xfrm>
              <a:off x="2972" y="1725"/>
              <a:ext cx="1700" cy="1705"/>
            </a:xfrm>
            <a:custGeom>
              <a:avLst/>
              <a:gdLst>
                <a:gd name="T0" fmla="*/ 1088 w 1858"/>
                <a:gd name="T1" fmla="*/ 88 h 1858"/>
                <a:gd name="T2" fmla="*/ 1770 w 1858"/>
                <a:gd name="T3" fmla="*/ 1088 h 1858"/>
                <a:gd name="T4" fmla="*/ 770 w 1858"/>
                <a:gd name="T5" fmla="*/ 1770 h 1858"/>
                <a:gd name="T6" fmla="*/ 88 w 1858"/>
                <a:gd name="T7" fmla="*/ 770 h 1858"/>
                <a:gd name="T8" fmla="*/ 1088 w 1858"/>
                <a:gd name="T9" fmla="*/ 8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8" h="1858">
                  <a:moveTo>
                    <a:pt x="1088" y="88"/>
                  </a:moveTo>
                  <a:cubicBezTo>
                    <a:pt x="1552" y="176"/>
                    <a:pt x="1858" y="623"/>
                    <a:pt x="1770" y="1088"/>
                  </a:cubicBezTo>
                  <a:cubicBezTo>
                    <a:pt x="1682" y="1552"/>
                    <a:pt x="1235" y="1858"/>
                    <a:pt x="770" y="1770"/>
                  </a:cubicBezTo>
                  <a:cubicBezTo>
                    <a:pt x="306" y="1682"/>
                    <a:pt x="0" y="1234"/>
                    <a:pt x="88" y="770"/>
                  </a:cubicBezTo>
                  <a:cubicBezTo>
                    <a:pt x="176" y="305"/>
                    <a:pt x="623" y="0"/>
                    <a:pt x="1088" y="88"/>
                  </a:cubicBezTo>
                  <a:close/>
                </a:path>
              </a:pathLst>
            </a:custGeom>
            <a:solidFill>
              <a:srgbClr val="F7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2"/>
            <p:cNvSpPr>
              <a:spLocks/>
            </p:cNvSpPr>
            <p:nvPr/>
          </p:nvSpPr>
          <p:spPr bwMode="auto">
            <a:xfrm>
              <a:off x="2994" y="1747"/>
              <a:ext cx="1656" cy="1661"/>
            </a:xfrm>
            <a:custGeom>
              <a:avLst/>
              <a:gdLst>
                <a:gd name="T0" fmla="*/ 1060 w 1810"/>
                <a:gd name="T1" fmla="*/ 85 h 1810"/>
                <a:gd name="T2" fmla="*/ 1724 w 1810"/>
                <a:gd name="T3" fmla="*/ 1060 h 1810"/>
                <a:gd name="T4" fmla="*/ 750 w 1810"/>
                <a:gd name="T5" fmla="*/ 1724 h 1810"/>
                <a:gd name="T6" fmla="*/ 86 w 1810"/>
                <a:gd name="T7" fmla="*/ 750 h 1810"/>
                <a:gd name="T8" fmla="*/ 1060 w 1810"/>
                <a:gd name="T9" fmla="*/ 85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810">
                  <a:moveTo>
                    <a:pt x="1060" y="85"/>
                  </a:moveTo>
                  <a:cubicBezTo>
                    <a:pt x="1512" y="171"/>
                    <a:pt x="1810" y="607"/>
                    <a:pt x="1724" y="1060"/>
                  </a:cubicBezTo>
                  <a:cubicBezTo>
                    <a:pt x="1639" y="1512"/>
                    <a:pt x="1203" y="1810"/>
                    <a:pt x="750" y="1724"/>
                  </a:cubicBezTo>
                  <a:cubicBezTo>
                    <a:pt x="298" y="1639"/>
                    <a:pt x="0" y="1203"/>
                    <a:pt x="86" y="750"/>
                  </a:cubicBezTo>
                  <a:cubicBezTo>
                    <a:pt x="171" y="297"/>
                    <a:pt x="607" y="0"/>
                    <a:pt x="1060" y="85"/>
                  </a:cubicBezTo>
                  <a:close/>
                </a:path>
              </a:pathLst>
            </a:custGeom>
            <a:solidFill>
              <a:srgbClr val="73C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3"/>
            <p:cNvSpPr>
              <a:spLocks/>
            </p:cNvSpPr>
            <p:nvPr/>
          </p:nvSpPr>
          <p:spPr bwMode="auto">
            <a:xfrm>
              <a:off x="3013" y="1767"/>
              <a:ext cx="1617" cy="1622"/>
            </a:xfrm>
            <a:custGeom>
              <a:avLst/>
              <a:gdLst>
                <a:gd name="T0" fmla="*/ 1035 w 1768"/>
                <a:gd name="T1" fmla="*/ 83 h 1768"/>
                <a:gd name="T2" fmla="*/ 1685 w 1768"/>
                <a:gd name="T3" fmla="*/ 1035 h 1768"/>
                <a:gd name="T4" fmla="*/ 733 w 1768"/>
                <a:gd name="T5" fmla="*/ 1684 h 1768"/>
                <a:gd name="T6" fmla="*/ 83 w 1768"/>
                <a:gd name="T7" fmla="*/ 733 h 1768"/>
                <a:gd name="T8" fmla="*/ 1035 w 1768"/>
                <a:gd name="T9" fmla="*/ 83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8" h="1768">
                  <a:moveTo>
                    <a:pt x="1035" y="83"/>
                  </a:moveTo>
                  <a:cubicBezTo>
                    <a:pt x="1477" y="167"/>
                    <a:pt x="1768" y="593"/>
                    <a:pt x="1685" y="1035"/>
                  </a:cubicBezTo>
                  <a:cubicBezTo>
                    <a:pt x="1601" y="1477"/>
                    <a:pt x="1175" y="1768"/>
                    <a:pt x="733" y="1684"/>
                  </a:cubicBezTo>
                  <a:cubicBezTo>
                    <a:pt x="291" y="1601"/>
                    <a:pt x="0" y="1175"/>
                    <a:pt x="83" y="733"/>
                  </a:cubicBezTo>
                  <a:cubicBezTo>
                    <a:pt x="167" y="290"/>
                    <a:pt x="593" y="0"/>
                    <a:pt x="103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5193434" y="3172466"/>
            <a:ext cx="1770640" cy="1784575"/>
            <a:chOff x="5368653" y="3019808"/>
            <a:chExt cx="1398248" cy="1409252"/>
          </a:xfrm>
        </p:grpSpPr>
        <p:sp>
          <p:nvSpPr>
            <p:cNvPr id="198" name="Oval 197"/>
            <p:cNvSpPr/>
            <p:nvPr/>
          </p:nvSpPr>
          <p:spPr>
            <a:xfrm>
              <a:off x="5368653" y="3019808"/>
              <a:ext cx="1398248" cy="14092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634" y="3283626"/>
              <a:ext cx="647966" cy="902041"/>
            </a:xfrm>
            <a:prstGeom prst="rect">
              <a:avLst/>
            </a:prstGeom>
          </p:spPr>
        </p:pic>
      </p:grpSp>
      <p:grpSp>
        <p:nvGrpSpPr>
          <p:cNvPr id="200" name="Group 199"/>
          <p:cNvGrpSpPr/>
          <p:nvPr/>
        </p:nvGrpSpPr>
        <p:grpSpPr>
          <a:xfrm>
            <a:off x="1285296" y="1800291"/>
            <a:ext cx="2112606" cy="1455257"/>
            <a:chOff x="1052322" y="1495504"/>
            <a:chExt cx="1443557" cy="1455257"/>
          </a:xfrm>
        </p:grpSpPr>
        <p:sp>
          <p:nvSpPr>
            <p:cNvPr id="201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54</a:t>
              </a: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052322" y="2365986"/>
              <a:ext cx="14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INTERNET SUBSCRIBERS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329112" y="3768647"/>
            <a:ext cx="1994011" cy="1449443"/>
            <a:chOff x="1637473" y="602070"/>
            <a:chExt cx="1362520" cy="1449443"/>
          </a:xfrm>
        </p:grpSpPr>
        <p:sp>
          <p:nvSpPr>
            <p:cNvPr id="204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10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637473" y="1466738"/>
              <a:ext cx="1362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SMARTPHONE USERS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8894151" y="1745742"/>
            <a:ext cx="1963671" cy="1509806"/>
            <a:chOff x="822853" y="1426281"/>
            <a:chExt cx="1341788" cy="1509806"/>
          </a:xfrm>
        </p:grpSpPr>
        <p:sp>
          <p:nvSpPr>
            <p:cNvPr id="207" name="Title 1"/>
            <p:cNvSpPr txBox="1">
              <a:spLocks/>
            </p:cNvSpPr>
            <p:nvPr/>
          </p:nvSpPr>
          <p:spPr>
            <a:xfrm>
              <a:off x="872354" y="142628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7%</a:t>
              </a: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22853" y="2351312"/>
              <a:ext cx="13417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IN 2015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8834055" y="3768648"/>
            <a:ext cx="2083862" cy="1449442"/>
            <a:chOff x="1901905" y="779041"/>
            <a:chExt cx="1423916" cy="1449442"/>
          </a:xfrm>
        </p:grpSpPr>
        <p:sp>
          <p:nvSpPr>
            <p:cNvPr id="210" name="Title 1"/>
            <p:cNvSpPr txBox="1">
              <a:spLocks/>
            </p:cNvSpPr>
            <p:nvPr/>
          </p:nvSpPr>
          <p:spPr>
            <a:xfrm>
              <a:off x="2083035" y="779041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17%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901905" y="1643708"/>
              <a:ext cx="1397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BY 2015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00121" y="542015"/>
            <a:ext cx="8591776" cy="989358"/>
            <a:chOff x="1800121" y="239312"/>
            <a:chExt cx="8591776" cy="989358"/>
          </a:xfrm>
        </p:grpSpPr>
        <p:sp>
          <p:nvSpPr>
            <p:cNvPr id="118" name="TextBox 117"/>
            <p:cNvSpPr txBox="1"/>
            <p:nvPr/>
          </p:nvSpPr>
          <p:spPr>
            <a:xfrm>
              <a:off x="1800121" y="643895"/>
              <a:ext cx="8591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WHAT THE CURRENT PLAYERS ARE DOING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120" name="Diamond 11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501713" y="1940816"/>
            <a:ext cx="40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is the current trend in the online travel industry?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682039" y="2490653"/>
            <a:ext cx="3705428" cy="2949277"/>
            <a:chOff x="854465" y="2026135"/>
            <a:chExt cx="6370323" cy="4143375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161545" y="2026135"/>
              <a:ext cx="0" cy="414337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54465" y="4006382"/>
              <a:ext cx="6370323" cy="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1944907" y="2109083"/>
            <a:ext cx="1225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EXPENSIVE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16200000">
            <a:off x="694942" y="2661210"/>
            <a:ext cx="12272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HIGH HUMBER OF PACKAGE TOURS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062197" y="2109083"/>
            <a:ext cx="12977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AFFORDABLE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 rot="16200000">
            <a:off x="597962" y="4630507"/>
            <a:ext cx="1419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LOW HUMBER OF PACKAGE TOURS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15947" y="2679583"/>
            <a:ext cx="853119" cy="683356"/>
            <a:chOff x="1430970" y="2611090"/>
            <a:chExt cx="1060917" cy="849804"/>
          </a:xfrm>
        </p:grpSpPr>
        <p:sp>
          <p:nvSpPr>
            <p:cNvPr id="85" name="Oval 84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01895" y="3095032"/>
            <a:ext cx="853119" cy="683356"/>
            <a:chOff x="1430970" y="2611090"/>
            <a:chExt cx="1060917" cy="849804"/>
          </a:xfrm>
        </p:grpSpPr>
        <p:sp>
          <p:nvSpPr>
            <p:cNvPr id="88" name="Oval 87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17022" y="4276207"/>
            <a:ext cx="853119" cy="683356"/>
            <a:chOff x="1430970" y="2611090"/>
            <a:chExt cx="1060917" cy="849804"/>
          </a:xfrm>
        </p:grpSpPr>
        <p:sp>
          <p:nvSpPr>
            <p:cNvPr id="91" name="Oval 90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98983" y="4511561"/>
            <a:ext cx="853119" cy="683356"/>
            <a:chOff x="1430970" y="2611090"/>
            <a:chExt cx="1060917" cy="849804"/>
          </a:xfrm>
        </p:grpSpPr>
        <p:sp>
          <p:nvSpPr>
            <p:cNvPr id="94" name="Oval 93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06216" y="4095792"/>
            <a:ext cx="853119" cy="683356"/>
            <a:chOff x="1430970" y="2611090"/>
            <a:chExt cx="1060917" cy="849804"/>
          </a:xfrm>
        </p:grpSpPr>
        <p:sp>
          <p:nvSpPr>
            <p:cNvPr id="97" name="Oval 96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6431948" y="2859375"/>
            <a:ext cx="33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Provide insights about the current competitors in the industry.</a:t>
            </a:r>
          </a:p>
        </p:txBody>
      </p:sp>
      <p:sp>
        <p:nvSpPr>
          <p:cNvPr id="100" name="TextBox 99"/>
          <p:cNvSpPr txBox="1"/>
          <p:nvPr/>
        </p:nvSpPr>
        <p:spPr>
          <a:xfrm flipH="1">
            <a:off x="6671551" y="4245356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1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 flipH="1">
            <a:off x="6671551" y="4539261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2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486771" y="4292149"/>
            <a:ext cx="184781" cy="184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flipH="1">
            <a:off x="8167368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3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86769" y="4587433"/>
            <a:ext cx="184781" cy="1847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73406" y="4304626"/>
            <a:ext cx="184781" cy="1847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 flipH="1">
            <a:off x="8176546" y="4534292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4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973406" y="4598673"/>
            <a:ext cx="184781" cy="1847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6388013" y="5044442"/>
            <a:ext cx="726949" cy="387195"/>
            <a:chOff x="6636378" y="4400829"/>
            <a:chExt cx="1088633" cy="579839"/>
          </a:xfrm>
        </p:grpSpPr>
        <p:sp>
          <p:nvSpPr>
            <p:cNvPr id="109" name="Rounded Rectangle 108"/>
            <p:cNvSpPr/>
            <p:nvPr/>
          </p:nvSpPr>
          <p:spPr>
            <a:xfrm rot="5400000">
              <a:off x="6890775" y="4146432"/>
              <a:ext cx="579839" cy="108863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806648" y="4460293"/>
              <a:ext cx="747054" cy="4609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id-ID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0%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228662" y="5044442"/>
            <a:ext cx="726948" cy="387194"/>
            <a:chOff x="7507310" y="4484303"/>
            <a:chExt cx="899697" cy="479205"/>
          </a:xfrm>
        </p:grpSpPr>
        <p:sp>
          <p:nvSpPr>
            <p:cNvPr id="112" name="Rounded Rectangle 111"/>
            <p:cNvSpPr/>
            <p:nvPr/>
          </p:nvSpPr>
          <p:spPr>
            <a:xfrm rot="5400000">
              <a:off x="7717556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617550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070462" y="5044442"/>
            <a:ext cx="726948" cy="387194"/>
            <a:chOff x="8555603" y="4484304"/>
            <a:chExt cx="899697" cy="479205"/>
          </a:xfrm>
        </p:grpSpPr>
        <p:sp>
          <p:nvSpPr>
            <p:cNvPr id="115" name="Rounded Rectangle 114"/>
            <p:cNvSpPr/>
            <p:nvPr/>
          </p:nvSpPr>
          <p:spPr>
            <a:xfrm rot="5400000">
              <a:off x="8765849" y="4274058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62886" y="4533444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912261" y="5052736"/>
            <a:ext cx="726948" cy="387194"/>
            <a:chOff x="9603031" y="4484303"/>
            <a:chExt cx="899697" cy="479205"/>
          </a:xfrm>
        </p:grpSpPr>
        <p:sp>
          <p:nvSpPr>
            <p:cNvPr id="126" name="Rounded Rectangle 125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712574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cxnSp>
        <p:nvCxnSpPr>
          <p:cNvPr id="128" name="Straight Connector 127"/>
          <p:cNvCxnSpPr/>
          <p:nvPr/>
        </p:nvCxnSpPr>
        <p:spPr>
          <a:xfrm>
            <a:off x="6421022" y="3773021"/>
            <a:ext cx="406125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393435" y="3879933"/>
            <a:ext cx="348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MARKET SHARE</a:t>
            </a:r>
          </a:p>
        </p:txBody>
      </p:sp>
      <p:sp>
        <p:nvSpPr>
          <p:cNvPr id="130" name="TextBox 129"/>
          <p:cNvSpPr txBox="1"/>
          <p:nvPr/>
        </p:nvSpPr>
        <p:spPr>
          <a:xfrm flipH="1">
            <a:off x="9570746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5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9376784" y="4304626"/>
            <a:ext cx="184781" cy="184781"/>
          </a:xfrm>
          <a:prstGeom prst="rect">
            <a:avLst/>
          </a:prstGeom>
          <a:solidFill>
            <a:srgbClr val="6B7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9755333" y="5044442"/>
            <a:ext cx="726948" cy="387194"/>
            <a:chOff x="9603031" y="4484303"/>
            <a:chExt cx="899697" cy="479205"/>
          </a:xfrm>
        </p:grpSpPr>
        <p:sp>
          <p:nvSpPr>
            <p:cNvPr id="133" name="Rounded Rectangle 132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rgbClr val="6B7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776060" y="4533445"/>
              <a:ext cx="555898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87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1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80" grpId="0"/>
          <p:bldP spid="81" grpId="0"/>
          <p:bldP spid="82" grpId="0"/>
          <p:bldP spid="83" grpId="0"/>
          <p:bldP spid="99" grpId="0"/>
          <p:bldP spid="100" grpId="0"/>
          <p:bldP spid="101" grpId="0"/>
          <p:bldP spid="102" grpId="0" animBg="1"/>
          <p:bldP spid="103" grpId="0"/>
          <p:bldP spid="104" grpId="0" animBg="1"/>
          <p:bldP spid="105" grpId="0" animBg="1"/>
          <p:bldP spid="106" grpId="0"/>
          <p:bldP spid="107" grpId="0" animBg="1"/>
          <p:bldP spid="129" grpId="0"/>
          <p:bldP spid="130" grpId="0"/>
          <p:bldP spid="1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80" grpId="0"/>
          <p:bldP spid="81" grpId="0"/>
          <p:bldP spid="82" grpId="0"/>
          <p:bldP spid="83" grpId="0"/>
          <p:bldP spid="99" grpId="0"/>
          <p:bldP spid="100" grpId="0"/>
          <p:bldP spid="101" grpId="0"/>
          <p:bldP spid="102" grpId="0" animBg="1"/>
          <p:bldP spid="103" grpId="0"/>
          <p:bldP spid="104" grpId="0" animBg="1"/>
          <p:bldP spid="105" grpId="0" animBg="1"/>
          <p:bldP spid="106" grpId="0"/>
          <p:bldP spid="107" grpId="0" animBg="1"/>
          <p:bldP spid="129" grpId="0"/>
          <p:bldP spid="130" grpId="0"/>
          <p:bldP spid="13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00966" y="542015"/>
            <a:ext cx="5990101" cy="989358"/>
            <a:chOff x="3100966" y="239312"/>
            <a:chExt cx="5990101" cy="989358"/>
          </a:xfrm>
        </p:grpSpPr>
        <p:sp>
          <p:nvSpPr>
            <p:cNvPr id="118" name="TextBox 117"/>
            <p:cNvSpPr txBox="1"/>
            <p:nvPr/>
          </p:nvSpPr>
          <p:spPr>
            <a:xfrm>
              <a:off x="3100966" y="643895"/>
              <a:ext cx="5990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WHERE OUR FIRM COMES IN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120" name="Diamond 11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16188" y="4680512"/>
            <a:ext cx="1579814" cy="811344"/>
            <a:chOff x="3667445" y="5100356"/>
            <a:chExt cx="1841672" cy="945826"/>
          </a:xfrm>
        </p:grpSpPr>
        <p:grpSp>
          <p:nvGrpSpPr>
            <p:cNvPr id="68" name="Group 67"/>
            <p:cNvGrpSpPr/>
            <p:nvPr/>
          </p:nvGrpSpPr>
          <p:grpSpPr>
            <a:xfrm>
              <a:off x="4513312" y="5566076"/>
              <a:ext cx="995805" cy="14388"/>
              <a:chOff x="4513312" y="5566076"/>
              <a:chExt cx="995805" cy="14388"/>
            </a:xfrm>
            <a:solidFill>
              <a:schemeClr val="accent1"/>
            </a:solidFill>
          </p:grpSpPr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5494729" y="5566076"/>
                <a:ext cx="14388" cy="1438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17"/>
              <p:cNvSpPr>
                <a:spLocks/>
              </p:cNvSpPr>
              <p:nvPr/>
            </p:nvSpPr>
            <p:spPr bwMode="auto">
              <a:xfrm>
                <a:off x="5494729" y="5566076"/>
                <a:ext cx="14388" cy="14388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0 h 19"/>
                  <a:gd name="T4" fmla="*/ 0 w 19"/>
                  <a:gd name="T5" fmla="*/ 19 h 19"/>
                  <a:gd name="T6" fmla="*/ 19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9" y="19"/>
                    </a:ln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8"/>
              <p:cNvSpPr>
                <a:spLocks noEditPoints="1"/>
              </p:cNvSpPr>
              <p:nvPr/>
            </p:nvSpPr>
            <p:spPr bwMode="auto">
              <a:xfrm>
                <a:off x="4513312" y="5566076"/>
                <a:ext cx="952642" cy="14388"/>
              </a:xfrm>
              <a:custGeom>
                <a:avLst/>
                <a:gdLst>
                  <a:gd name="T0" fmla="*/ 0 w 1258"/>
                  <a:gd name="T1" fmla="*/ 0 h 19"/>
                  <a:gd name="T2" fmla="*/ 38 w 1258"/>
                  <a:gd name="T3" fmla="*/ 19 h 19"/>
                  <a:gd name="T4" fmla="*/ 116 w 1258"/>
                  <a:gd name="T5" fmla="*/ 0 h 19"/>
                  <a:gd name="T6" fmla="*/ 75 w 1258"/>
                  <a:gd name="T7" fmla="*/ 19 h 19"/>
                  <a:gd name="T8" fmla="*/ 116 w 1258"/>
                  <a:gd name="T9" fmla="*/ 0 h 19"/>
                  <a:gd name="T10" fmla="*/ 153 w 1258"/>
                  <a:gd name="T11" fmla="*/ 0 h 19"/>
                  <a:gd name="T12" fmla="*/ 191 w 1258"/>
                  <a:gd name="T13" fmla="*/ 19 h 19"/>
                  <a:gd name="T14" fmla="*/ 267 w 1258"/>
                  <a:gd name="T15" fmla="*/ 0 h 19"/>
                  <a:gd name="T16" fmla="*/ 229 w 1258"/>
                  <a:gd name="T17" fmla="*/ 19 h 19"/>
                  <a:gd name="T18" fmla="*/ 267 w 1258"/>
                  <a:gd name="T19" fmla="*/ 0 h 19"/>
                  <a:gd name="T20" fmla="*/ 305 w 1258"/>
                  <a:gd name="T21" fmla="*/ 0 h 19"/>
                  <a:gd name="T22" fmla="*/ 343 w 1258"/>
                  <a:gd name="T23" fmla="*/ 19 h 19"/>
                  <a:gd name="T24" fmla="*/ 418 w 1258"/>
                  <a:gd name="T25" fmla="*/ 0 h 19"/>
                  <a:gd name="T26" fmla="*/ 381 w 1258"/>
                  <a:gd name="T27" fmla="*/ 19 h 19"/>
                  <a:gd name="T28" fmla="*/ 418 w 1258"/>
                  <a:gd name="T29" fmla="*/ 0 h 19"/>
                  <a:gd name="T30" fmla="*/ 459 w 1258"/>
                  <a:gd name="T31" fmla="*/ 0 h 19"/>
                  <a:gd name="T32" fmla="*/ 496 w 1258"/>
                  <a:gd name="T33" fmla="*/ 19 h 19"/>
                  <a:gd name="T34" fmla="*/ 572 w 1258"/>
                  <a:gd name="T35" fmla="*/ 0 h 19"/>
                  <a:gd name="T36" fmla="*/ 534 w 1258"/>
                  <a:gd name="T37" fmla="*/ 19 h 19"/>
                  <a:gd name="T38" fmla="*/ 572 w 1258"/>
                  <a:gd name="T39" fmla="*/ 0 h 19"/>
                  <a:gd name="T40" fmla="*/ 610 w 1258"/>
                  <a:gd name="T41" fmla="*/ 0 h 19"/>
                  <a:gd name="T42" fmla="*/ 648 w 1258"/>
                  <a:gd name="T43" fmla="*/ 19 h 19"/>
                  <a:gd name="T44" fmla="*/ 723 w 1258"/>
                  <a:gd name="T45" fmla="*/ 0 h 19"/>
                  <a:gd name="T46" fmla="*/ 686 w 1258"/>
                  <a:gd name="T47" fmla="*/ 19 h 19"/>
                  <a:gd name="T48" fmla="*/ 723 w 1258"/>
                  <a:gd name="T49" fmla="*/ 0 h 19"/>
                  <a:gd name="T50" fmla="*/ 761 w 1258"/>
                  <a:gd name="T51" fmla="*/ 0 h 19"/>
                  <a:gd name="T52" fmla="*/ 801 w 1258"/>
                  <a:gd name="T53" fmla="*/ 19 h 19"/>
                  <a:gd name="T54" fmla="*/ 877 w 1258"/>
                  <a:gd name="T55" fmla="*/ 0 h 19"/>
                  <a:gd name="T56" fmla="*/ 839 w 1258"/>
                  <a:gd name="T57" fmla="*/ 19 h 19"/>
                  <a:gd name="T58" fmla="*/ 877 w 1258"/>
                  <a:gd name="T59" fmla="*/ 0 h 19"/>
                  <a:gd name="T60" fmla="*/ 915 w 1258"/>
                  <a:gd name="T61" fmla="*/ 0 h 19"/>
                  <a:gd name="T62" fmla="*/ 953 w 1258"/>
                  <a:gd name="T63" fmla="*/ 19 h 19"/>
                  <a:gd name="T64" fmla="*/ 1029 w 1258"/>
                  <a:gd name="T65" fmla="*/ 0 h 19"/>
                  <a:gd name="T66" fmla="*/ 991 w 1258"/>
                  <a:gd name="T67" fmla="*/ 19 h 19"/>
                  <a:gd name="T68" fmla="*/ 1029 w 1258"/>
                  <a:gd name="T69" fmla="*/ 0 h 19"/>
                  <a:gd name="T70" fmla="*/ 1066 w 1258"/>
                  <a:gd name="T71" fmla="*/ 0 h 19"/>
                  <a:gd name="T72" fmla="*/ 1104 w 1258"/>
                  <a:gd name="T73" fmla="*/ 19 h 19"/>
                  <a:gd name="T74" fmla="*/ 1182 w 1258"/>
                  <a:gd name="T75" fmla="*/ 0 h 19"/>
                  <a:gd name="T76" fmla="*/ 1144 w 1258"/>
                  <a:gd name="T77" fmla="*/ 19 h 19"/>
                  <a:gd name="T78" fmla="*/ 1182 w 1258"/>
                  <a:gd name="T79" fmla="*/ 0 h 19"/>
                  <a:gd name="T80" fmla="*/ 1220 w 1258"/>
                  <a:gd name="T81" fmla="*/ 0 h 19"/>
                  <a:gd name="T82" fmla="*/ 1258 w 1258"/>
                  <a:gd name="T8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58" h="19">
                    <a:moveTo>
                      <a:pt x="38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38" y="19"/>
                    </a:lnTo>
                    <a:lnTo>
                      <a:pt x="38" y="0"/>
                    </a:lnTo>
                    <a:close/>
                    <a:moveTo>
                      <a:pt x="116" y="0"/>
                    </a:moveTo>
                    <a:lnTo>
                      <a:pt x="75" y="0"/>
                    </a:lnTo>
                    <a:lnTo>
                      <a:pt x="75" y="19"/>
                    </a:lnTo>
                    <a:lnTo>
                      <a:pt x="116" y="19"/>
                    </a:lnTo>
                    <a:lnTo>
                      <a:pt x="116" y="0"/>
                    </a:lnTo>
                    <a:close/>
                    <a:moveTo>
                      <a:pt x="191" y="0"/>
                    </a:moveTo>
                    <a:lnTo>
                      <a:pt x="153" y="0"/>
                    </a:lnTo>
                    <a:lnTo>
                      <a:pt x="153" y="19"/>
                    </a:lnTo>
                    <a:lnTo>
                      <a:pt x="191" y="19"/>
                    </a:lnTo>
                    <a:lnTo>
                      <a:pt x="191" y="0"/>
                    </a:lnTo>
                    <a:close/>
                    <a:moveTo>
                      <a:pt x="267" y="0"/>
                    </a:moveTo>
                    <a:lnTo>
                      <a:pt x="229" y="0"/>
                    </a:lnTo>
                    <a:lnTo>
                      <a:pt x="229" y="19"/>
                    </a:lnTo>
                    <a:lnTo>
                      <a:pt x="267" y="19"/>
                    </a:lnTo>
                    <a:lnTo>
                      <a:pt x="267" y="0"/>
                    </a:lnTo>
                    <a:close/>
                    <a:moveTo>
                      <a:pt x="343" y="0"/>
                    </a:moveTo>
                    <a:lnTo>
                      <a:pt x="305" y="0"/>
                    </a:lnTo>
                    <a:lnTo>
                      <a:pt x="305" y="19"/>
                    </a:lnTo>
                    <a:lnTo>
                      <a:pt x="343" y="19"/>
                    </a:lnTo>
                    <a:lnTo>
                      <a:pt x="343" y="0"/>
                    </a:lnTo>
                    <a:close/>
                    <a:moveTo>
                      <a:pt x="418" y="0"/>
                    </a:moveTo>
                    <a:lnTo>
                      <a:pt x="381" y="0"/>
                    </a:lnTo>
                    <a:lnTo>
                      <a:pt x="381" y="19"/>
                    </a:lnTo>
                    <a:lnTo>
                      <a:pt x="418" y="19"/>
                    </a:lnTo>
                    <a:lnTo>
                      <a:pt x="418" y="0"/>
                    </a:lnTo>
                    <a:close/>
                    <a:moveTo>
                      <a:pt x="496" y="0"/>
                    </a:moveTo>
                    <a:lnTo>
                      <a:pt x="459" y="0"/>
                    </a:lnTo>
                    <a:lnTo>
                      <a:pt x="459" y="19"/>
                    </a:lnTo>
                    <a:lnTo>
                      <a:pt x="496" y="19"/>
                    </a:lnTo>
                    <a:lnTo>
                      <a:pt x="496" y="0"/>
                    </a:lnTo>
                    <a:close/>
                    <a:moveTo>
                      <a:pt x="572" y="0"/>
                    </a:moveTo>
                    <a:lnTo>
                      <a:pt x="534" y="0"/>
                    </a:lnTo>
                    <a:lnTo>
                      <a:pt x="534" y="19"/>
                    </a:lnTo>
                    <a:lnTo>
                      <a:pt x="572" y="19"/>
                    </a:lnTo>
                    <a:lnTo>
                      <a:pt x="572" y="0"/>
                    </a:lnTo>
                    <a:close/>
                    <a:moveTo>
                      <a:pt x="648" y="0"/>
                    </a:moveTo>
                    <a:lnTo>
                      <a:pt x="610" y="0"/>
                    </a:lnTo>
                    <a:lnTo>
                      <a:pt x="610" y="19"/>
                    </a:lnTo>
                    <a:lnTo>
                      <a:pt x="648" y="19"/>
                    </a:lnTo>
                    <a:lnTo>
                      <a:pt x="648" y="0"/>
                    </a:lnTo>
                    <a:close/>
                    <a:moveTo>
                      <a:pt x="723" y="0"/>
                    </a:moveTo>
                    <a:lnTo>
                      <a:pt x="686" y="0"/>
                    </a:lnTo>
                    <a:lnTo>
                      <a:pt x="686" y="19"/>
                    </a:lnTo>
                    <a:lnTo>
                      <a:pt x="723" y="19"/>
                    </a:lnTo>
                    <a:lnTo>
                      <a:pt x="723" y="0"/>
                    </a:lnTo>
                    <a:close/>
                    <a:moveTo>
                      <a:pt x="801" y="0"/>
                    </a:moveTo>
                    <a:lnTo>
                      <a:pt x="761" y="0"/>
                    </a:lnTo>
                    <a:lnTo>
                      <a:pt x="761" y="19"/>
                    </a:lnTo>
                    <a:lnTo>
                      <a:pt x="801" y="19"/>
                    </a:lnTo>
                    <a:lnTo>
                      <a:pt x="801" y="0"/>
                    </a:lnTo>
                    <a:close/>
                    <a:moveTo>
                      <a:pt x="877" y="0"/>
                    </a:moveTo>
                    <a:lnTo>
                      <a:pt x="839" y="0"/>
                    </a:lnTo>
                    <a:lnTo>
                      <a:pt x="839" y="19"/>
                    </a:lnTo>
                    <a:lnTo>
                      <a:pt x="877" y="19"/>
                    </a:lnTo>
                    <a:lnTo>
                      <a:pt x="877" y="0"/>
                    </a:lnTo>
                    <a:close/>
                    <a:moveTo>
                      <a:pt x="953" y="0"/>
                    </a:moveTo>
                    <a:lnTo>
                      <a:pt x="915" y="0"/>
                    </a:lnTo>
                    <a:lnTo>
                      <a:pt x="915" y="19"/>
                    </a:lnTo>
                    <a:lnTo>
                      <a:pt x="953" y="19"/>
                    </a:lnTo>
                    <a:lnTo>
                      <a:pt x="953" y="0"/>
                    </a:lnTo>
                    <a:close/>
                    <a:moveTo>
                      <a:pt x="1029" y="0"/>
                    </a:moveTo>
                    <a:lnTo>
                      <a:pt x="991" y="0"/>
                    </a:lnTo>
                    <a:lnTo>
                      <a:pt x="991" y="19"/>
                    </a:lnTo>
                    <a:lnTo>
                      <a:pt x="1029" y="19"/>
                    </a:lnTo>
                    <a:lnTo>
                      <a:pt x="1029" y="0"/>
                    </a:lnTo>
                    <a:close/>
                    <a:moveTo>
                      <a:pt x="1104" y="0"/>
                    </a:moveTo>
                    <a:lnTo>
                      <a:pt x="1066" y="0"/>
                    </a:lnTo>
                    <a:lnTo>
                      <a:pt x="1066" y="19"/>
                    </a:lnTo>
                    <a:lnTo>
                      <a:pt x="1104" y="19"/>
                    </a:lnTo>
                    <a:lnTo>
                      <a:pt x="1104" y="0"/>
                    </a:lnTo>
                    <a:close/>
                    <a:moveTo>
                      <a:pt x="1182" y="0"/>
                    </a:moveTo>
                    <a:lnTo>
                      <a:pt x="1144" y="0"/>
                    </a:lnTo>
                    <a:lnTo>
                      <a:pt x="1144" y="19"/>
                    </a:lnTo>
                    <a:lnTo>
                      <a:pt x="1182" y="19"/>
                    </a:lnTo>
                    <a:lnTo>
                      <a:pt x="1182" y="0"/>
                    </a:lnTo>
                    <a:close/>
                    <a:moveTo>
                      <a:pt x="1258" y="0"/>
                    </a:moveTo>
                    <a:lnTo>
                      <a:pt x="1220" y="0"/>
                    </a:lnTo>
                    <a:lnTo>
                      <a:pt x="1220" y="19"/>
                    </a:lnTo>
                    <a:lnTo>
                      <a:pt x="1258" y="19"/>
                    </a:lnTo>
                    <a:lnTo>
                      <a:pt x="1258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Oval 121"/>
            <p:cNvSpPr>
              <a:spLocks noChangeArrowheads="1"/>
            </p:cNvSpPr>
            <p:nvPr/>
          </p:nvSpPr>
          <p:spPr bwMode="auto">
            <a:xfrm>
              <a:off x="3667445" y="5100356"/>
              <a:ext cx="945826" cy="9458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503524" y="4680512"/>
            <a:ext cx="1579165" cy="811344"/>
            <a:chOff x="6683639" y="5100356"/>
            <a:chExt cx="1840915" cy="945826"/>
          </a:xfrm>
        </p:grpSpPr>
        <p:grpSp>
          <p:nvGrpSpPr>
            <p:cNvPr id="135" name="Group 134"/>
            <p:cNvGrpSpPr/>
            <p:nvPr/>
          </p:nvGrpSpPr>
          <p:grpSpPr>
            <a:xfrm>
              <a:off x="6683639" y="5566076"/>
              <a:ext cx="995806" cy="14388"/>
              <a:chOff x="6683639" y="5566076"/>
              <a:chExt cx="995806" cy="14388"/>
            </a:xfrm>
            <a:solidFill>
              <a:schemeClr val="accent5"/>
            </a:solidFill>
          </p:grpSpPr>
          <p:sp>
            <p:nvSpPr>
              <p:cNvPr id="139" name="Rectangle 242"/>
              <p:cNvSpPr>
                <a:spLocks noChangeArrowheads="1"/>
              </p:cNvSpPr>
              <p:nvPr/>
            </p:nvSpPr>
            <p:spPr bwMode="auto">
              <a:xfrm>
                <a:off x="6683639" y="5566076"/>
                <a:ext cx="14388" cy="14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43"/>
              <p:cNvSpPr>
                <a:spLocks/>
              </p:cNvSpPr>
              <p:nvPr/>
            </p:nvSpPr>
            <p:spPr bwMode="auto">
              <a:xfrm>
                <a:off x="6683639" y="5566076"/>
                <a:ext cx="14388" cy="14388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19 h 19"/>
                  <a:gd name="T4" fmla="*/ 19 w 19"/>
                  <a:gd name="T5" fmla="*/ 0 h 19"/>
                  <a:gd name="T6" fmla="*/ 0 w 19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9" y="19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44"/>
              <p:cNvSpPr>
                <a:spLocks noEditPoints="1"/>
              </p:cNvSpPr>
              <p:nvPr/>
            </p:nvSpPr>
            <p:spPr bwMode="auto">
              <a:xfrm>
                <a:off x="6726803" y="5566076"/>
                <a:ext cx="952642" cy="14388"/>
              </a:xfrm>
              <a:custGeom>
                <a:avLst/>
                <a:gdLst>
                  <a:gd name="T0" fmla="*/ 1258 w 1258"/>
                  <a:gd name="T1" fmla="*/ 19 h 19"/>
                  <a:gd name="T2" fmla="*/ 1220 w 1258"/>
                  <a:gd name="T3" fmla="*/ 0 h 19"/>
                  <a:gd name="T4" fmla="*/ 1142 w 1258"/>
                  <a:gd name="T5" fmla="*/ 19 h 19"/>
                  <a:gd name="T6" fmla="*/ 1182 w 1258"/>
                  <a:gd name="T7" fmla="*/ 0 h 19"/>
                  <a:gd name="T8" fmla="*/ 1142 w 1258"/>
                  <a:gd name="T9" fmla="*/ 19 h 19"/>
                  <a:gd name="T10" fmla="*/ 1104 w 1258"/>
                  <a:gd name="T11" fmla="*/ 19 h 19"/>
                  <a:gd name="T12" fmla="*/ 1067 w 1258"/>
                  <a:gd name="T13" fmla="*/ 0 h 19"/>
                  <a:gd name="T14" fmla="*/ 991 w 1258"/>
                  <a:gd name="T15" fmla="*/ 19 h 19"/>
                  <a:gd name="T16" fmla="*/ 1029 w 1258"/>
                  <a:gd name="T17" fmla="*/ 0 h 19"/>
                  <a:gd name="T18" fmla="*/ 991 w 1258"/>
                  <a:gd name="T19" fmla="*/ 19 h 19"/>
                  <a:gd name="T20" fmla="*/ 953 w 1258"/>
                  <a:gd name="T21" fmla="*/ 19 h 19"/>
                  <a:gd name="T22" fmla="*/ 915 w 1258"/>
                  <a:gd name="T23" fmla="*/ 0 h 19"/>
                  <a:gd name="T24" fmla="*/ 840 w 1258"/>
                  <a:gd name="T25" fmla="*/ 19 h 19"/>
                  <a:gd name="T26" fmla="*/ 877 w 1258"/>
                  <a:gd name="T27" fmla="*/ 0 h 19"/>
                  <a:gd name="T28" fmla="*/ 840 w 1258"/>
                  <a:gd name="T29" fmla="*/ 19 h 19"/>
                  <a:gd name="T30" fmla="*/ 799 w 1258"/>
                  <a:gd name="T31" fmla="*/ 19 h 19"/>
                  <a:gd name="T32" fmla="*/ 761 w 1258"/>
                  <a:gd name="T33" fmla="*/ 0 h 19"/>
                  <a:gd name="T34" fmla="*/ 686 w 1258"/>
                  <a:gd name="T35" fmla="*/ 19 h 19"/>
                  <a:gd name="T36" fmla="*/ 724 w 1258"/>
                  <a:gd name="T37" fmla="*/ 0 h 19"/>
                  <a:gd name="T38" fmla="*/ 686 w 1258"/>
                  <a:gd name="T39" fmla="*/ 19 h 19"/>
                  <a:gd name="T40" fmla="*/ 648 w 1258"/>
                  <a:gd name="T41" fmla="*/ 19 h 19"/>
                  <a:gd name="T42" fmla="*/ 610 w 1258"/>
                  <a:gd name="T43" fmla="*/ 0 h 19"/>
                  <a:gd name="T44" fmla="*/ 534 w 1258"/>
                  <a:gd name="T45" fmla="*/ 19 h 19"/>
                  <a:gd name="T46" fmla="*/ 572 w 1258"/>
                  <a:gd name="T47" fmla="*/ 0 h 19"/>
                  <a:gd name="T48" fmla="*/ 534 w 1258"/>
                  <a:gd name="T49" fmla="*/ 19 h 19"/>
                  <a:gd name="T50" fmla="*/ 497 w 1258"/>
                  <a:gd name="T51" fmla="*/ 19 h 19"/>
                  <a:gd name="T52" fmla="*/ 456 w 1258"/>
                  <a:gd name="T53" fmla="*/ 0 h 19"/>
                  <a:gd name="T54" fmla="*/ 381 w 1258"/>
                  <a:gd name="T55" fmla="*/ 19 h 19"/>
                  <a:gd name="T56" fmla="*/ 419 w 1258"/>
                  <a:gd name="T57" fmla="*/ 0 h 19"/>
                  <a:gd name="T58" fmla="*/ 381 w 1258"/>
                  <a:gd name="T59" fmla="*/ 19 h 19"/>
                  <a:gd name="T60" fmla="*/ 343 w 1258"/>
                  <a:gd name="T61" fmla="*/ 19 h 19"/>
                  <a:gd name="T62" fmla="*/ 305 w 1258"/>
                  <a:gd name="T63" fmla="*/ 0 h 19"/>
                  <a:gd name="T64" fmla="*/ 229 w 1258"/>
                  <a:gd name="T65" fmla="*/ 19 h 19"/>
                  <a:gd name="T66" fmla="*/ 267 w 1258"/>
                  <a:gd name="T67" fmla="*/ 0 h 19"/>
                  <a:gd name="T68" fmla="*/ 229 w 1258"/>
                  <a:gd name="T69" fmla="*/ 19 h 19"/>
                  <a:gd name="T70" fmla="*/ 192 w 1258"/>
                  <a:gd name="T71" fmla="*/ 19 h 19"/>
                  <a:gd name="T72" fmla="*/ 154 w 1258"/>
                  <a:gd name="T73" fmla="*/ 0 h 19"/>
                  <a:gd name="T74" fmla="*/ 76 w 1258"/>
                  <a:gd name="T75" fmla="*/ 19 h 19"/>
                  <a:gd name="T76" fmla="*/ 113 w 1258"/>
                  <a:gd name="T77" fmla="*/ 0 h 19"/>
                  <a:gd name="T78" fmla="*/ 76 w 1258"/>
                  <a:gd name="T79" fmla="*/ 19 h 19"/>
                  <a:gd name="T80" fmla="*/ 38 w 1258"/>
                  <a:gd name="T81" fmla="*/ 19 h 19"/>
                  <a:gd name="T82" fmla="*/ 0 w 1258"/>
                  <a:gd name="T8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58" h="19">
                    <a:moveTo>
                      <a:pt x="1220" y="19"/>
                    </a:moveTo>
                    <a:lnTo>
                      <a:pt x="1258" y="19"/>
                    </a:lnTo>
                    <a:lnTo>
                      <a:pt x="1258" y="0"/>
                    </a:lnTo>
                    <a:lnTo>
                      <a:pt x="1220" y="0"/>
                    </a:lnTo>
                    <a:lnTo>
                      <a:pt x="1220" y="19"/>
                    </a:lnTo>
                    <a:close/>
                    <a:moveTo>
                      <a:pt x="1142" y="19"/>
                    </a:moveTo>
                    <a:lnTo>
                      <a:pt x="1182" y="19"/>
                    </a:lnTo>
                    <a:lnTo>
                      <a:pt x="1182" y="0"/>
                    </a:lnTo>
                    <a:lnTo>
                      <a:pt x="1142" y="0"/>
                    </a:lnTo>
                    <a:lnTo>
                      <a:pt x="1142" y="19"/>
                    </a:lnTo>
                    <a:close/>
                    <a:moveTo>
                      <a:pt x="1067" y="19"/>
                    </a:moveTo>
                    <a:lnTo>
                      <a:pt x="1104" y="19"/>
                    </a:lnTo>
                    <a:lnTo>
                      <a:pt x="1104" y="0"/>
                    </a:lnTo>
                    <a:lnTo>
                      <a:pt x="1067" y="0"/>
                    </a:lnTo>
                    <a:lnTo>
                      <a:pt x="1067" y="19"/>
                    </a:lnTo>
                    <a:close/>
                    <a:moveTo>
                      <a:pt x="991" y="19"/>
                    </a:moveTo>
                    <a:lnTo>
                      <a:pt x="1029" y="19"/>
                    </a:lnTo>
                    <a:lnTo>
                      <a:pt x="1029" y="0"/>
                    </a:lnTo>
                    <a:lnTo>
                      <a:pt x="991" y="0"/>
                    </a:lnTo>
                    <a:lnTo>
                      <a:pt x="991" y="19"/>
                    </a:lnTo>
                    <a:close/>
                    <a:moveTo>
                      <a:pt x="915" y="19"/>
                    </a:moveTo>
                    <a:lnTo>
                      <a:pt x="953" y="19"/>
                    </a:lnTo>
                    <a:lnTo>
                      <a:pt x="953" y="0"/>
                    </a:lnTo>
                    <a:lnTo>
                      <a:pt x="915" y="0"/>
                    </a:lnTo>
                    <a:lnTo>
                      <a:pt x="915" y="19"/>
                    </a:lnTo>
                    <a:close/>
                    <a:moveTo>
                      <a:pt x="840" y="19"/>
                    </a:moveTo>
                    <a:lnTo>
                      <a:pt x="877" y="19"/>
                    </a:lnTo>
                    <a:lnTo>
                      <a:pt x="877" y="0"/>
                    </a:lnTo>
                    <a:lnTo>
                      <a:pt x="840" y="0"/>
                    </a:lnTo>
                    <a:lnTo>
                      <a:pt x="840" y="19"/>
                    </a:lnTo>
                    <a:close/>
                    <a:moveTo>
                      <a:pt x="761" y="19"/>
                    </a:moveTo>
                    <a:lnTo>
                      <a:pt x="799" y="19"/>
                    </a:lnTo>
                    <a:lnTo>
                      <a:pt x="799" y="0"/>
                    </a:lnTo>
                    <a:lnTo>
                      <a:pt x="761" y="0"/>
                    </a:lnTo>
                    <a:lnTo>
                      <a:pt x="761" y="19"/>
                    </a:lnTo>
                    <a:close/>
                    <a:moveTo>
                      <a:pt x="686" y="19"/>
                    </a:moveTo>
                    <a:lnTo>
                      <a:pt x="724" y="19"/>
                    </a:lnTo>
                    <a:lnTo>
                      <a:pt x="724" y="0"/>
                    </a:lnTo>
                    <a:lnTo>
                      <a:pt x="686" y="0"/>
                    </a:lnTo>
                    <a:lnTo>
                      <a:pt x="686" y="19"/>
                    </a:lnTo>
                    <a:close/>
                    <a:moveTo>
                      <a:pt x="610" y="19"/>
                    </a:moveTo>
                    <a:lnTo>
                      <a:pt x="648" y="19"/>
                    </a:lnTo>
                    <a:lnTo>
                      <a:pt x="648" y="0"/>
                    </a:lnTo>
                    <a:lnTo>
                      <a:pt x="610" y="0"/>
                    </a:lnTo>
                    <a:lnTo>
                      <a:pt x="610" y="19"/>
                    </a:lnTo>
                    <a:close/>
                    <a:moveTo>
                      <a:pt x="534" y="19"/>
                    </a:moveTo>
                    <a:lnTo>
                      <a:pt x="572" y="19"/>
                    </a:lnTo>
                    <a:lnTo>
                      <a:pt x="572" y="0"/>
                    </a:lnTo>
                    <a:lnTo>
                      <a:pt x="534" y="0"/>
                    </a:lnTo>
                    <a:lnTo>
                      <a:pt x="534" y="19"/>
                    </a:lnTo>
                    <a:close/>
                    <a:moveTo>
                      <a:pt x="456" y="19"/>
                    </a:moveTo>
                    <a:lnTo>
                      <a:pt x="497" y="19"/>
                    </a:lnTo>
                    <a:lnTo>
                      <a:pt x="497" y="0"/>
                    </a:lnTo>
                    <a:lnTo>
                      <a:pt x="456" y="0"/>
                    </a:lnTo>
                    <a:lnTo>
                      <a:pt x="456" y="19"/>
                    </a:lnTo>
                    <a:close/>
                    <a:moveTo>
                      <a:pt x="381" y="19"/>
                    </a:moveTo>
                    <a:lnTo>
                      <a:pt x="419" y="19"/>
                    </a:lnTo>
                    <a:lnTo>
                      <a:pt x="419" y="0"/>
                    </a:lnTo>
                    <a:lnTo>
                      <a:pt x="381" y="0"/>
                    </a:lnTo>
                    <a:lnTo>
                      <a:pt x="381" y="19"/>
                    </a:lnTo>
                    <a:close/>
                    <a:moveTo>
                      <a:pt x="305" y="19"/>
                    </a:moveTo>
                    <a:lnTo>
                      <a:pt x="343" y="19"/>
                    </a:lnTo>
                    <a:lnTo>
                      <a:pt x="343" y="0"/>
                    </a:lnTo>
                    <a:lnTo>
                      <a:pt x="305" y="0"/>
                    </a:lnTo>
                    <a:lnTo>
                      <a:pt x="305" y="19"/>
                    </a:lnTo>
                    <a:close/>
                    <a:moveTo>
                      <a:pt x="229" y="19"/>
                    </a:moveTo>
                    <a:lnTo>
                      <a:pt x="267" y="19"/>
                    </a:lnTo>
                    <a:lnTo>
                      <a:pt x="267" y="0"/>
                    </a:lnTo>
                    <a:lnTo>
                      <a:pt x="229" y="0"/>
                    </a:lnTo>
                    <a:lnTo>
                      <a:pt x="229" y="19"/>
                    </a:lnTo>
                    <a:close/>
                    <a:moveTo>
                      <a:pt x="154" y="19"/>
                    </a:moveTo>
                    <a:lnTo>
                      <a:pt x="192" y="19"/>
                    </a:lnTo>
                    <a:lnTo>
                      <a:pt x="192" y="0"/>
                    </a:lnTo>
                    <a:lnTo>
                      <a:pt x="154" y="0"/>
                    </a:lnTo>
                    <a:lnTo>
                      <a:pt x="154" y="19"/>
                    </a:lnTo>
                    <a:close/>
                    <a:moveTo>
                      <a:pt x="76" y="19"/>
                    </a:moveTo>
                    <a:lnTo>
                      <a:pt x="113" y="19"/>
                    </a:lnTo>
                    <a:lnTo>
                      <a:pt x="113" y="0"/>
                    </a:lnTo>
                    <a:lnTo>
                      <a:pt x="76" y="0"/>
                    </a:lnTo>
                    <a:lnTo>
                      <a:pt x="76" y="19"/>
                    </a:lnTo>
                    <a:close/>
                    <a:moveTo>
                      <a:pt x="0" y="19"/>
                    </a:moveTo>
                    <a:lnTo>
                      <a:pt x="38" y="19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" name="Oval 247"/>
            <p:cNvSpPr>
              <a:spLocks noChangeArrowheads="1"/>
            </p:cNvSpPr>
            <p:nvPr/>
          </p:nvSpPr>
          <p:spPr bwMode="auto">
            <a:xfrm>
              <a:off x="7579485" y="5100356"/>
              <a:ext cx="945069" cy="9458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503524" y="3174750"/>
            <a:ext cx="1088071" cy="1378438"/>
            <a:chOff x="6683639" y="3345012"/>
            <a:chExt cx="1268421" cy="1606919"/>
          </a:xfrm>
        </p:grpSpPr>
        <p:sp>
          <p:nvSpPr>
            <p:cNvPr id="143" name="Freeform 144"/>
            <p:cNvSpPr>
              <a:spLocks noEditPoints="1"/>
            </p:cNvSpPr>
            <p:nvPr/>
          </p:nvSpPr>
          <p:spPr bwMode="auto">
            <a:xfrm>
              <a:off x="6683639" y="4277964"/>
              <a:ext cx="802703" cy="673967"/>
            </a:xfrm>
            <a:custGeom>
              <a:avLst/>
              <a:gdLst>
                <a:gd name="T0" fmla="*/ 1041 w 1060"/>
                <a:gd name="T1" fmla="*/ 0 h 890"/>
                <a:gd name="T2" fmla="*/ 1060 w 1060"/>
                <a:gd name="T3" fmla="*/ 114 h 890"/>
                <a:gd name="T4" fmla="*/ 1041 w 1060"/>
                <a:gd name="T5" fmla="*/ 114 h 890"/>
                <a:gd name="T6" fmla="*/ 1060 w 1060"/>
                <a:gd name="T7" fmla="*/ 152 h 890"/>
                <a:gd name="T8" fmla="*/ 1060 w 1060"/>
                <a:gd name="T9" fmla="*/ 190 h 890"/>
                <a:gd name="T10" fmla="*/ 1041 w 1060"/>
                <a:gd name="T11" fmla="*/ 227 h 890"/>
                <a:gd name="T12" fmla="*/ 1060 w 1060"/>
                <a:gd name="T13" fmla="*/ 341 h 890"/>
                <a:gd name="T14" fmla="*/ 1041 w 1060"/>
                <a:gd name="T15" fmla="*/ 341 h 890"/>
                <a:gd name="T16" fmla="*/ 1060 w 1060"/>
                <a:gd name="T17" fmla="*/ 379 h 890"/>
                <a:gd name="T18" fmla="*/ 1060 w 1060"/>
                <a:gd name="T19" fmla="*/ 417 h 890"/>
                <a:gd name="T20" fmla="*/ 1041 w 1060"/>
                <a:gd name="T21" fmla="*/ 454 h 890"/>
                <a:gd name="T22" fmla="*/ 1060 w 1060"/>
                <a:gd name="T23" fmla="*/ 568 h 890"/>
                <a:gd name="T24" fmla="*/ 1041 w 1060"/>
                <a:gd name="T25" fmla="*/ 568 h 890"/>
                <a:gd name="T26" fmla="*/ 1060 w 1060"/>
                <a:gd name="T27" fmla="*/ 606 h 890"/>
                <a:gd name="T28" fmla="*/ 1060 w 1060"/>
                <a:gd name="T29" fmla="*/ 644 h 890"/>
                <a:gd name="T30" fmla="*/ 1041 w 1060"/>
                <a:gd name="T31" fmla="*/ 681 h 890"/>
                <a:gd name="T32" fmla="*/ 1060 w 1060"/>
                <a:gd name="T33" fmla="*/ 795 h 890"/>
                <a:gd name="T34" fmla="*/ 1041 w 1060"/>
                <a:gd name="T35" fmla="*/ 795 h 890"/>
                <a:gd name="T36" fmla="*/ 1060 w 1060"/>
                <a:gd name="T37" fmla="*/ 833 h 890"/>
                <a:gd name="T38" fmla="*/ 1060 w 1060"/>
                <a:gd name="T39" fmla="*/ 871 h 890"/>
                <a:gd name="T40" fmla="*/ 1022 w 1060"/>
                <a:gd name="T41" fmla="*/ 871 h 890"/>
                <a:gd name="T42" fmla="*/ 908 w 1060"/>
                <a:gd name="T43" fmla="*/ 890 h 890"/>
                <a:gd name="T44" fmla="*/ 908 w 1060"/>
                <a:gd name="T45" fmla="*/ 871 h 890"/>
                <a:gd name="T46" fmla="*/ 871 w 1060"/>
                <a:gd name="T47" fmla="*/ 890 h 890"/>
                <a:gd name="T48" fmla="*/ 833 w 1060"/>
                <a:gd name="T49" fmla="*/ 890 h 890"/>
                <a:gd name="T50" fmla="*/ 795 w 1060"/>
                <a:gd name="T51" fmla="*/ 871 h 890"/>
                <a:gd name="T52" fmla="*/ 681 w 1060"/>
                <a:gd name="T53" fmla="*/ 890 h 890"/>
                <a:gd name="T54" fmla="*/ 681 w 1060"/>
                <a:gd name="T55" fmla="*/ 871 h 890"/>
                <a:gd name="T56" fmla="*/ 643 w 1060"/>
                <a:gd name="T57" fmla="*/ 890 h 890"/>
                <a:gd name="T58" fmla="*/ 606 w 1060"/>
                <a:gd name="T59" fmla="*/ 890 h 890"/>
                <a:gd name="T60" fmla="*/ 568 w 1060"/>
                <a:gd name="T61" fmla="*/ 871 h 890"/>
                <a:gd name="T62" fmla="*/ 454 w 1060"/>
                <a:gd name="T63" fmla="*/ 890 h 890"/>
                <a:gd name="T64" fmla="*/ 454 w 1060"/>
                <a:gd name="T65" fmla="*/ 871 h 890"/>
                <a:gd name="T66" fmla="*/ 416 w 1060"/>
                <a:gd name="T67" fmla="*/ 890 h 890"/>
                <a:gd name="T68" fmla="*/ 379 w 1060"/>
                <a:gd name="T69" fmla="*/ 890 h 890"/>
                <a:gd name="T70" fmla="*/ 341 w 1060"/>
                <a:gd name="T71" fmla="*/ 871 h 890"/>
                <a:gd name="T72" fmla="*/ 227 w 1060"/>
                <a:gd name="T73" fmla="*/ 890 h 890"/>
                <a:gd name="T74" fmla="*/ 227 w 1060"/>
                <a:gd name="T75" fmla="*/ 871 h 890"/>
                <a:gd name="T76" fmla="*/ 189 w 1060"/>
                <a:gd name="T77" fmla="*/ 890 h 890"/>
                <a:gd name="T78" fmla="*/ 152 w 1060"/>
                <a:gd name="T79" fmla="*/ 890 h 890"/>
                <a:gd name="T80" fmla="*/ 114 w 1060"/>
                <a:gd name="T81" fmla="*/ 871 h 890"/>
                <a:gd name="T82" fmla="*/ 0 w 1060"/>
                <a:gd name="T83" fmla="*/ 890 h 890"/>
                <a:gd name="T84" fmla="*/ 0 w 1060"/>
                <a:gd name="T85" fmla="*/ 871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0" h="890">
                  <a:moveTo>
                    <a:pt x="1060" y="38"/>
                  </a:moveTo>
                  <a:lnTo>
                    <a:pt x="1060" y="0"/>
                  </a:lnTo>
                  <a:lnTo>
                    <a:pt x="1041" y="0"/>
                  </a:lnTo>
                  <a:lnTo>
                    <a:pt x="1041" y="38"/>
                  </a:lnTo>
                  <a:lnTo>
                    <a:pt x="1060" y="38"/>
                  </a:lnTo>
                  <a:close/>
                  <a:moveTo>
                    <a:pt x="1060" y="114"/>
                  </a:moveTo>
                  <a:lnTo>
                    <a:pt x="1060" y="76"/>
                  </a:lnTo>
                  <a:lnTo>
                    <a:pt x="1041" y="76"/>
                  </a:lnTo>
                  <a:lnTo>
                    <a:pt x="1041" y="114"/>
                  </a:lnTo>
                  <a:lnTo>
                    <a:pt x="1060" y="114"/>
                  </a:lnTo>
                  <a:close/>
                  <a:moveTo>
                    <a:pt x="1060" y="190"/>
                  </a:moveTo>
                  <a:lnTo>
                    <a:pt x="1060" y="152"/>
                  </a:lnTo>
                  <a:lnTo>
                    <a:pt x="1041" y="152"/>
                  </a:lnTo>
                  <a:lnTo>
                    <a:pt x="1041" y="190"/>
                  </a:lnTo>
                  <a:lnTo>
                    <a:pt x="1060" y="190"/>
                  </a:lnTo>
                  <a:close/>
                  <a:moveTo>
                    <a:pt x="1060" y="265"/>
                  </a:moveTo>
                  <a:lnTo>
                    <a:pt x="1060" y="227"/>
                  </a:lnTo>
                  <a:lnTo>
                    <a:pt x="1041" y="227"/>
                  </a:lnTo>
                  <a:lnTo>
                    <a:pt x="1041" y="265"/>
                  </a:lnTo>
                  <a:lnTo>
                    <a:pt x="1060" y="265"/>
                  </a:lnTo>
                  <a:close/>
                  <a:moveTo>
                    <a:pt x="1060" y="341"/>
                  </a:moveTo>
                  <a:lnTo>
                    <a:pt x="1060" y="303"/>
                  </a:lnTo>
                  <a:lnTo>
                    <a:pt x="1041" y="303"/>
                  </a:lnTo>
                  <a:lnTo>
                    <a:pt x="1041" y="341"/>
                  </a:lnTo>
                  <a:lnTo>
                    <a:pt x="1060" y="341"/>
                  </a:lnTo>
                  <a:close/>
                  <a:moveTo>
                    <a:pt x="1060" y="417"/>
                  </a:moveTo>
                  <a:lnTo>
                    <a:pt x="1060" y="379"/>
                  </a:lnTo>
                  <a:lnTo>
                    <a:pt x="1041" y="379"/>
                  </a:lnTo>
                  <a:lnTo>
                    <a:pt x="1041" y="417"/>
                  </a:lnTo>
                  <a:lnTo>
                    <a:pt x="1060" y="417"/>
                  </a:lnTo>
                  <a:close/>
                  <a:moveTo>
                    <a:pt x="1060" y="492"/>
                  </a:moveTo>
                  <a:lnTo>
                    <a:pt x="1060" y="454"/>
                  </a:lnTo>
                  <a:lnTo>
                    <a:pt x="1041" y="454"/>
                  </a:lnTo>
                  <a:lnTo>
                    <a:pt x="1041" y="492"/>
                  </a:lnTo>
                  <a:lnTo>
                    <a:pt x="1060" y="492"/>
                  </a:lnTo>
                  <a:close/>
                  <a:moveTo>
                    <a:pt x="1060" y="568"/>
                  </a:moveTo>
                  <a:lnTo>
                    <a:pt x="1060" y="530"/>
                  </a:lnTo>
                  <a:lnTo>
                    <a:pt x="1041" y="530"/>
                  </a:lnTo>
                  <a:lnTo>
                    <a:pt x="1041" y="568"/>
                  </a:lnTo>
                  <a:lnTo>
                    <a:pt x="1060" y="568"/>
                  </a:lnTo>
                  <a:close/>
                  <a:moveTo>
                    <a:pt x="1060" y="644"/>
                  </a:moveTo>
                  <a:lnTo>
                    <a:pt x="1060" y="606"/>
                  </a:lnTo>
                  <a:lnTo>
                    <a:pt x="1041" y="606"/>
                  </a:lnTo>
                  <a:lnTo>
                    <a:pt x="1041" y="644"/>
                  </a:lnTo>
                  <a:lnTo>
                    <a:pt x="1060" y="644"/>
                  </a:lnTo>
                  <a:close/>
                  <a:moveTo>
                    <a:pt x="1060" y="719"/>
                  </a:moveTo>
                  <a:lnTo>
                    <a:pt x="1060" y="681"/>
                  </a:lnTo>
                  <a:lnTo>
                    <a:pt x="1041" y="681"/>
                  </a:lnTo>
                  <a:lnTo>
                    <a:pt x="1041" y="719"/>
                  </a:lnTo>
                  <a:lnTo>
                    <a:pt x="1060" y="719"/>
                  </a:lnTo>
                  <a:close/>
                  <a:moveTo>
                    <a:pt x="1060" y="795"/>
                  </a:moveTo>
                  <a:lnTo>
                    <a:pt x="1060" y="757"/>
                  </a:lnTo>
                  <a:lnTo>
                    <a:pt x="1041" y="757"/>
                  </a:lnTo>
                  <a:lnTo>
                    <a:pt x="1041" y="795"/>
                  </a:lnTo>
                  <a:lnTo>
                    <a:pt x="1060" y="795"/>
                  </a:lnTo>
                  <a:close/>
                  <a:moveTo>
                    <a:pt x="1060" y="871"/>
                  </a:moveTo>
                  <a:lnTo>
                    <a:pt x="1060" y="833"/>
                  </a:lnTo>
                  <a:lnTo>
                    <a:pt x="1041" y="833"/>
                  </a:lnTo>
                  <a:lnTo>
                    <a:pt x="1041" y="871"/>
                  </a:lnTo>
                  <a:lnTo>
                    <a:pt x="1060" y="871"/>
                  </a:lnTo>
                  <a:close/>
                  <a:moveTo>
                    <a:pt x="984" y="890"/>
                  </a:moveTo>
                  <a:lnTo>
                    <a:pt x="1022" y="890"/>
                  </a:lnTo>
                  <a:lnTo>
                    <a:pt x="1022" y="871"/>
                  </a:lnTo>
                  <a:lnTo>
                    <a:pt x="984" y="871"/>
                  </a:lnTo>
                  <a:lnTo>
                    <a:pt x="984" y="890"/>
                  </a:lnTo>
                  <a:close/>
                  <a:moveTo>
                    <a:pt x="908" y="890"/>
                  </a:moveTo>
                  <a:lnTo>
                    <a:pt x="946" y="890"/>
                  </a:lnTo>
                  <a:lnTo>
                    <a:pt x="946" y="871"/>
                  </a:lnTo>
                  <a:lnTo>
                    <a:pt x="908" y="871"/>
                  </a:lnTo>
                  <a:lnTo>
                    <a:pt x="908" y="890"/>
                  </a:lnTo>
                  <a:close/>
                  <a:moveTo>
                    <a:pt x="833" y="890"/>
                  </a:moveTo>
                  <a:lnTo>
                    <a:pt x="871" y="890"/>
                  </a:lnTo>
                  <a:lnTo>
                    <a:pt x="871" y="871"/>
                  </a:lnTo>
                  <a:lnTo>
                    <a:pt x="833" y="871"/>
                  </a:lnTo>
                  <a:lnTo>
                    <a:pt x="833" y="890"/>
                  </a:lnTo>
                  <a:close/>
                  <a:moveTo>
                    <a:pt x="757" y="890"/>
                  </a:moveTo>
                  <a:lnTo>
                    <a:pt x="795" y="890"/>
                  </a:lnTo>
                  <a:lnTo>
                    <a:pt x="795" y="871"/>
                  </a:lnTo>
                  <a:lnTo>
                    <a:pt x="757" y="871"/>
                  </a:lnTo>
                  <a:lnTo>
                    <a:pt x="757" y="890"/>
                  </a:lnTo>
                  <a:close/>
                  <a:moveTo>
                    <a:pt x="681" y="890"/>
                  </a:moveTo>
                  <a:lnTo>
                    <a:pt x="719" y="890"/>
                  </a:lnTo>
                  <a:lnTo>
                    <a:pt x="719" y="871"/>
                  </a:lnTo>
                  <a:lnTo>
                    <a:pt x="681" y="871"/>
                  </a:lnTo>
                  <a:lnTo>
                    <a:pt x="681" y="890"/>
                  </a:lnTo>
                  <a:close/>
                  <a:moveTo>
                    <a:pt x="606" y="890"/>
                  </a:moveTo>
                  <a:lnTo>
                    <a:pt x="643" y="890"/>
                  </a:lnTo>
                  <a:lnTo>
                    <a:pt x="643" y="871"/>
                  </a:lnTo>
                  <a:lnTo>
                    <a:pt x="606" y="871"/>
                  </a:lnTo>
                  <a:lnTo>
                    <a:pt x="606" y="890"/>
                  </a:lnTo>
                  <a:close/>
                  <a:moveTo>
                    <a:pt x="530" y="890"/>
                  </a:moveTo>
                  <a:lnTo>
                    <a:pt x="568" y="890"/>
                  </a:lnTo>
                  <a:lnTo>
                    <a:pt x="568" y="871"/>
                  </a:lnTo>
                  <a:lnTo>
                    <a:pt x="530" y="871"/>
                  </a:lnTo>
                  <a:lnTo>
                    <a:pt x="530" y="890"/>
                  </a:lnTo>
                  <a:close/>
                  <a:moveTo>
                    <a:pt x="454" y="890"/>
                  </a:moveTo>
                  <a:lnTo>
                    <a:pt x="492" y="890"/>
                  </a:lnTo>
                  <a:lnTo>
                    <a:pt x="492" y="871"/>
                  </a:lnTo>
                  <a:lnTo>
                    <a:pt x="454" y="871"/>
                  </a:lnTo>
                  <a:lnTo>
                    <a:pt x="454" y="890"/>
                  </a:lnTo>
                  <a:close/>
                  <a:moveTo>
                    <a:pt x="379" y="890"/>
                  </a:moveTo>
                  <a:lnTo>
                    <a:pt x="416" y="890"/>
                  </a:lnTo>
                  <a:lnTo>
                    <a:pt x="416" y="871"/>
                  </a:lnTo>
                  <a:lnTo>
                    <a:pt x="379" y="871"/>
                  </a:lnTo>
                  <a:lnTo>
                    <a:pt x="379" y="890"/>
                  </a:lnTo>
                  <a:close/>
                  <a:moveTo>
                    <a:pt x="303" y="890"/>
                  </a:moveTo>
                  <a:lnTo>
                    <a:pt x="341" y="890"/>
                  </a:lnTo>
                  <a:lnTo>
                    <a:pt x="341" y="871"/>
                  </a:lnTo>
                  <a:lnTo>
                    <a:pt x="303" y="871"/>
                  </a:lnTo>
                  <a:lnTo>
                    <a:pt x="303" y="890"/>
                  </a:lnTo>
                  <a:close/>
                  <a:moveTo>
                    <a:pt x="227" y="890"/>
                  </a:moveTo>
                  <a:lnTo>
                    <a:pt x="265" y="890"/>
                  </a:lnTo>
                  <a:lnTo>
                    <a:pt x="265" y="871"/>
                  </a:lnTo>
                  <a:lnTo>
                    <a:pt x="227" y="871"/>
                  </a:lnTo>
                  <a:lnTo>
                    <a:pt x="227" y="890"/>
                  </a:lnTo>
                  <a:close/>
                  <a:moveTo>
                    <a:pt x="152" y="890"/>
                  </a:moveTo>
                  <a:lnTo>
                    <a:pt x="189" y="890"/>
                  </a:lnTo>
                  <a:lnTo>
                    <a:pt x="189" y="871"/>
                  </a:lnTo>
                  <a:lnTo>
                    <a:pt x="152" y="871"/>
                  </a:lnTo>
                  <a:lnTo>
                    <a:pt x="152" y="890"/>
                  </a:lnTo>
                  <a:close/>
                  <a:moveTo>
                    <a:pt x="76" y="890"/>
                  </a:moveTo>
                  <a:lnTo>
                    <a:pt x="114" y="890"/>
                  </a:lnTo>
                  <a:lnTo>
                    <a:pt x="114" y="871"/>
                  </a:lnTo>
                  <a:lnTo>
                    <a:pt x="76" y="871"/>
                  </a:lnTo>
                  <a:lnTo>
                    <a:pt x="76" y="890"/>
                  </a:lnTo>
                  <a:close/>
                  <a:moveTo>
                    <a:pt x="0" y="890"/>
                  </a:moveTo>
                  <a:lnTo>
                    <a:pt x="38" y="890"/>
                  </a:lnTo>
                  <a:lnTo>
                    <a:pt x="38" y="871"/>
                  </a:lnTo>
                  <a:lnTo>
                    <a:pt x="0" y="871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7006234" y="3345012"/>
              <a:ext cx="945826" cy="9458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594091" y="2412777"/>
            <a:ext cx="811344" cy="1612944"/>
            <a:chOff x="5623465" y="2456738"/>
            <a:chExt cx="945826" cy="1880294"/>
          </a:xfrm>
        </p:grpSpPr>
        <p:sp>
          <p:nvSpPr>
            <p:cNvPr id="148" name="Freeform 135"/>
            <p:cNvSpPr>
              <a:spLocks noEditPoints="1"/>
            </p:cNvSpPr>
            <p:nvPr/>
          </p:nvSpPr>
          <p:spPr bwMode="auto">
            <a:xfrm>
              <a:off x="6089184" y="3182200"/>
              <a:ext cx="14388" cy="1154832"/>
            </a:xfrm>
            <a:custGeom>
              <a:avLst/>
              <a:gdLst>
                <a:gd name="T0" fmla="*/ 19 w 19"/>
                <a:gd name="T1" fmla="*/ 0 h 1525"/>
                <a:gd name="T2" fmla="*/ 0 w 19"/>
                <a:gd name="T3" fmla="*/ 12 h 1525"/>
                <a:gd name="T4" fmla="*/ 19 w 19"/>
                <a:gd name="T5" fmla="*/ 88 h 1525"/>
                <a:gd name="T6" fmla="*/ 0 w 19"/>
                <a:gd name="T7" fmla="*/ 50 h 1525"/>
                <a:gd name="T8" fmla="*/ 19 w 19"/>
                <a:gd name="T9" fmla="*/ 88 h 1525"/>
                <a:gd name="T10" fmla="*/ 19 w 19"/>
                <a:gd name="T11" fmla="*/ 125 h 1525"/>
                <a:gd name="T12" fmla="*/ 0 w 19"/>
                <a:gd name="T13" fmla="*/ 163 h 1525"/>
                <a:gd name="T14" fmla="*/ 19 w 19"/>
                <a:gd name="T15" fmla="*/ 239 h 1525"/>
                <a:gd name="T16" fmla="*/ 0 w 19"/>
                <a:gd name="T17" fmla="*/ 201 h 1525"/>
                <a:gd name="T18" fmla="*/ 19 w 19"/>
                <a:gd name="T19" fmla="*/ 239 h 1525"/>
                <a:gd name="T20" fmla="*/ 19 w 19"/>
                <a:gd name="T21" fmla="*/ 277 h 1525"/>
                <a:gd name="T22" fmla="*/ 0 w 19"/>
                <a:gd name="T23" fmla="*/ 315 h 1525"/>
                <a:gd name="T24" fmla="*/ 19 w 19"/>
                <a:gd name="T25" fmla="*/ 390 h 1525"/>
                <a:gd name="T26" fmla="*/ 0 w 19"/>
                <a:gd name="T27" fmla="*/ 352 h 1525"/>
                <a:gd name="T28" fmla="*/ 19 w 19"/>
                <a:gd name="T29" fmla="*/ 390 h 1525"/>
                <a:gd name="T30" fmla="*/ 19 w 19"/>
                <a:gd name="T31" fmla="*/ 428 h 1525"/>
                <a:gd name="T32" fmla="*/ 0 w 19"/>
                <a:gd name="T33" fmla="*/ 466 h 1525"/>
                <a:gd name="T34" fmla="*/ 19 w 19"/>
                <a:gd name="T35" fmla="*/ 542 h 1525"/>
                <a:gd name="T36" fmla="*/ 0 w 19"/>
                <a:gd name="T37" fmla="*/ 504 h 1525"/>
                <a:gd name="T38" fmla="*/ 19 w 19"/>
                <a:gd name="T39" fmla="*/ 542 h 1525"/>
                <a:gd name="T40" fmla="*/ 19 w 19"/>
                <a:gd name="T41" fmla="*/ 579 h 1525"/>
                <a:gd name="T42" fmla="*/ 0 w 19"/>
                <a:gd name="T43" fmla="*/ 617 h 1525"/>
                <a:gd name="T44" fmla="*/ 19 w 19"/>
                <a:gd name="T45" fmla="*/ 693 h 1525"/>
                <a:gd name="T46" fmla="*/ 0 w 19"/>
                <a:gd name="T47" fmla="*/ 655 h 1525"/>
                <a:gd name="T48" fmla="*/ 19 w 19"/>
                <a:gd name="T49" fmla="*/ 693 h 1525"/>
                <a:gd name="T50" fmla="*/ 19 w 19"/>
                <a:gd name="T51" fmla="*/ 731 h 1525"/>
                <a:gd name="T52" fmla="*/ 0 w 19"/>
                <a:gd name="T53" fmla="*/ 769 h 1525"/>
                <a:gd name="T54" fmla="*/ 19 w 19"/>
                <a:gd name="T55" fmla="*/ 844 h 1525"/>
                <a:gd name="T56" fmla="*/ 0 w 19"/>
                <a:gd name="T57" fmla="*/ 806 h 1525"/>
                <a:gd name="T58" fmla="*/ 19 w 19"/>
                <a:gd name="T59" fmla="*/ 844 h 1525"/>
                <a:gd name="T60" fmla="*/ 19 w 19"/>
                <a:gd name="T61" fmla="*/ 882 h 1525"/>
                <a:gd name="T62" fmla="*/ 0 w 19"/>
                <a:gd name="T63" fmla="*/ 920 h 1525"/>
                <a:gd name="T64" fmla="*/ 19 w 19"/>
                <a:gd name="T65" fmla="*/ 996 h 1525"/>
                <a:gd name="T66" fmla="*/ 0 w 19"/>
                <a:gd name="T67" fmla="*/ 958 h 1525"/>
                <a:gd name="T68" fmla="*/ 19 w 19"/>
                <a:gd name="T69" fmla="*/ 996 h 1525"/>
                <a:gd name="T70" fmla="*/ 19 w 19"/>
                <a:gd name="T71" fmla="*/ 1034 h 1525"/>
                <a:gd name="T72" fmla="*/ 0 w 19"/>
                <a:gd name="T73" fmla="*/ 1071 h 1525"/>
                <a:gd name="T74" fmla="*/ 19 w 19"/>
                <a:gd name="T75" fmla="*/ 1147 h 1525"/>
                <a:gd name="T76" fmla="*/ 0 w 19"/>
                <a:gd name="T77" fmla="*/ 1109 h 1525"/>
                <a:gd name="T78" fmla="*/ 19 w 19"/>
                <a:gd name="T79" fmla="*/ 1147 h 1525"/>
                <a:gd name="T80" fmla="*/ 19 w 19"/>
                <a:gd name="T81" fmla="*/ 1185 h 1525"/>
                <a:gd name="T82" fmla="*/ 0 w 19"/>
                <a:gd name="T83" fmla="*/ 1223 h 1525"/>
                <a:gd name="T84" fmla="*/ 19 w 19"/>
                <a:gd name="T85" fmla="*/ 1298 h 1525"/>
                <a:gd name="T86" fmla="*/ 0 w 19"/>
                <a:gd name="T87" fmla="*/ 1261 h 1525"/>
                <a:gd name="T88" fmla="*/ 19 w 19"/>
                <a:gd name="T89" fmla="*/ 1298 h 1525"/>
                <a:gd name="T90" fmla="*/ 19 w 19"/>
                <a:gd name="T91" fmla="*/ 1336 h 1525"/>
                <a:gd name="T92" fmla="*/ 0 w 19"/>
                <a:gd name="T93" fmla="*/ 1374 h 1525"/>
                <a:gd name="T94" fmla="*/ 19 w 19"/>
                <a:gd name="T95" fmla="*/ 1450 h 1525"/>
                <a:gd name="T96" fmla="*/ 0 w 19"/>
                <a:gd name="T97" fmla="*/ 1412 h 1525"/>
                <a:gd name="T98" fmla="*/ 19 w 19"/>
                <a:gd name="T99" fmla="*/ 1450 h 1525"/>
                <a:gd name="T100" fmla="*/ 19 w 19"/>
                <a:gd name="T101" fmla="*/ 1488 h 1525"/>
                <a:gd name="T102" fmla="*/ 0 w 19"/>
                <a:gd name="T10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" h="1525">
                  <a:moveTo>
                    <a:pt x="19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9" y="12"/>
                  </a:lnTo>
                  <a:close/>
                  <a:moveTo>
                    <a:pt x="19" y="88"/>
                  </a:moveTo>
                  <a:lnTo>
                    <a:pt x="19" y="50"/>
                  </a:lnTo>
                  <a:lnTo>
                    <a:pt x="0" y="50"/>
                  </a:lnTo>
                  <a:lnTo>
                    <a:pt x="0" y="88"/>
                  </a:lnTo>
                  <a:lnTo>
                    <a:pt x="19" y="88"/>
                  </a:lnTo>
                  <a:close/>
                  <a:moveTo>
                    <a:pt x="19" y="163"/>
                  </a:moveTo>
                  <a:lnTo>
                    <a:pt x="19" y="125"/>
                  </a:lnTo>
                  <a:lnTo>
                    <a:pt x="0" y="125"/>
                  </a:lnTo>
                  <a:lnTo>
                    <a:pt x="0" y="163"/>
                  </a:lnTo>
                  <a:lnTo>
                    <a:pt x="19" y="163"/>
                  </a:lnTo>
                  <a:close/>
                  <a:moveTo>
                    <a:pt x="19" y="239"/>
                  </a:moveTo>
                  <a:lnTo>
                    <a:pt x="19" y="201"/>
                  </a:lnTo>
                  <a:lnTo>
                    <a:pt x="0" y="201"/>
                  </a:lnTo>
                  <a:lnTo>
                    <a:pt x="0" y="239"/>
                  </a:lnTo>
                  <a:lnTo>
                    <a:pt x="19" y="239"/>
                  </a:lnTo>
                  <a:close/>
                  <a:moveTo>
                    <a:pt x="19" y="315"/>
                  </a:moveTo>
                  <a:lnTo>
                    <a:pt x="19" y="277"/>
                  </a:lnTo>
                  <a:lnTo>
                    <a:pt x="0" y="277"/>
                  </a:lnTo>
                  <a:lnTo>
                    <a:pt x="0" y="315"/>
                  </a:lnTo>
                  <a:lnTo>
                    <a:pt x="19" y="315"/>
                  </a:lnTo>
                  <a:close/>
                  <a:moveTo>
                    <a:pt x="19" y="390"/>
                  </a:moveTo>
                  <a:lnTo>
                    <a:pt x="19" y="352"/>
                  </a:lnTo>
                  <a:lnTo>
                    <a:pt x="0" y="352"/>
                  </a:lnTo>
                  <a:lnTo>
                    <a:pt x="0" y="390"/>
                  </a:lnTo>
                  <a:lnTo>
                    <a:pt x="19" y="390"/>
                  </a:lnTo>
                  <a:close/>
                  <a:moveTo>
                    <a:pt x="19" y="466"/>
                  </a:moveTo>
                  <a:lnTo>
                    <a:pt x="19" y="428"/>
                  </a:lnTo>
                  <a:lnTo>
                    <a:pt x="0" y="428"/>
                  </a:lnTo>
                  <a:lnTo>
                    <a:pt x="0" y="466"/>
                  </a:lnTo>
                  <a:lnTo>
                    <a:pt x="19" y="466"/>
                  </a:lnTo>
                  <a:close/>
                  <a:moveTo>
                    <a:pt x="19" y="542"/>
                  </a:moveTo>
                  <a:lnTo>
                    <a:pt x="19" y="504"/>
                  </a:lnTo>
                  <a:lnTo>
                    <a:pt x="0" y="504"/>
                  </a:lnTo>
                  <a:lnTo>
                    <a:pt x="0" y="542"/>
                  </a:lnTo>
                  <a:lnTo>
                    <a:pt x="19" y="542"/>
                  </a:lnTo>
                  <a:close/>
                  <a:moveTo>
                    <a:pt x="19" y="617"/>
                  </a:moveTo>
                  <a:lnTo>
                    <a:pt x="19" y="579"/>
                  </a:lnTo>
                  <a:lnTo>
                    <a:pt x="0" y="579"/>
                  </a:lnTo>
                  <a:lnTo>
                    <a:pt x="0" y="617"/>
                  </a:lnTo>
                  <a:lnTo>
                    <a:pt x="19" y="617"/>
                  </a:lnTo>
                  <a:close/>
                  <a:moveTo>
                    <a:pt x="19" y="693"/>
                  </a:moveTo>
                  <a:lnTo>
                    <a:pt x="19" y="655"/>
                  </a:lnTo>
                  <a:lnTo>
                    <a:pt x="0" y="655"/>
                  </a:lnTo>
                  <a:lnTo>
                    <a:pt x="0" y="693"/>
                  </a:lnTo>
                  <a:lnTo>
                    <a:pt x="19" y="693"/>
                  </a:lnTo>
                  <a:close/>
                  <a:moveTo>
                    <a:pt x="19" y="769"/>
                  </a:moveTo>
                  <a:lnTo>
                    <a:pt x="19" y="731"/>
                  </a:lnTo>
                  <a:lnTo>
                    <a:pt x="0" y="731"/>
                  </a:lnTo>
                  <a:lnTo>
                    <a:pt x="0" y="769"/>
                  </a:lnTo>
                  <a:lnTo>
                    <a:pt x="19" y="769"/>
                  </a:lnTo>
                  <a:close/>
                  <a:moveTo>
                    <a:pt x="19" y="844"/>
                  </a:moveTo>
                  <a:lnTo>
                    <a:pt x="19" y="806"/>
                  </a:lnTo>
                  <a:lnTo>
                    <a:pt x="0" y="806"/>
                  </a:lnTo>
                  <a:lnTo>
                    <a:pt x="0" y="844"/>
                  </a:lnTo>
                  <a:lnTo>
                    <a:pt x="19" y="844"/>
                  </a:lnTo>
                  <a:close/>
                  <a:moveTo>
                    <a:pt x="19" y="920"/>
                  </a:moveTo>
                  <a:lnTo>
                    <a:pt x="19" y="882"/>
                  </a:lnTo>
                  <a:lnTo>
                    <a:pt x="0" y="882"/>
                  </a:lnTo>
                  <a:lnTo>
                    <a:pt x="0" y="920"/>
                  </a:lnTo>
                  <a:lnTo>
                    <a:pt x="19" y="920"/>
                  </a:lnTo>
                  <a:close/>
                  <a:moveTo>
                    <a:pt x="19" y="996"/>
                  </a:moveTo>
                  <a:lnTo>
                    <a:pt x="19" y="958"/>
                  </a:lnTo>
                  <a:lnTo>
                    <a:pt x="0" y="958"/>
                  </a:lnTo>
                  <a:lnTo>
                    <a:pt x="0" y="996"/>
                  </a:lnTo>
                  <a:lnTo>
                    <a:pt x="19" y="996"/>
                  </a:lnTo>
                  <a:close/>
                  <a:moveTo>
                    <a:pt x="19" y="1071"/>
                  </a:moveTo>
                  <a:lnTo>
                    <a:pt x="19" y="1034"/>
                  </a:lnTo>
                  <a:lnTo>
                    <a:pt x="0" y="1034"/>
                  </a:lnTo>
                  <a:lnTo>
                    <a:pt x="0" y="1071"/>
                  </a:lnTo>
                  <a:lnTo>
                    <a:pt x="19" y="1071"/>
                  </a:lnTo>
                  <a:close/>
                  <a:moveTo>
                    <a:pt x="19" y="1147"/>
                  </a:moveTo>
                  <a:lnTo>
                    <a:pt x="19" y="1109"/>
                  </a:lnTo>
                  <a:lnTo>
                    <a:pt x="0" y="1109"/>
                  </a:lnTo>
                  <a:lnTo>
                    <a:pt x="0" y="1147"/>
                  </a:lnTo>
                  <a:lnTo>
                    <a:pt x="19" y="1147"/>
                  </a:lnTo>
                  <a:close/>
                  <a:moveTo>
                    <a:pt x="19" y="1223"/>
                  </a:moveTo>
                  <a:lnTo>
                    <a:pt x="19" y="1185"/>
                  </a:lnTo>
                  <a:lnTo>
                    <a:pt x="0" y="1185"/>
                  </a:lnTo>
                  <a:lnTo>
                    <a:pt x="0" y="1223"/>
                  </a:lnTo>
                  <a:lnTo>
                    <a:pt x="19" y="1223"/>
                  </a:lnTo>
                  <a:close/>
                  <a:moveTo>
                    <a:pt x="19" y="1298"/>
                  </a:moveTo>
                  <a:lnTo>
                    <a:pt x="19" y="1261"/>
                  </a:lnTo>
                  <a:lnTo>
                    <a:pt x="0" y="1261"/>
                  </a:lnTo>
                  <a:lnTo>
                    <a:pt x="0" y="1298"/>
                  </a:lnTo>
                  <a:lnTo>
                    <a:pt x="19" y="1298"/>
                  </a:lnTo>
                  <a:close/>
                  <a:moveTo>
                    <a:pt x="19" y="1374"/>
                  </a:moveTo>
                  <a:lnTo>
                    <a:pt x="19" y="1336"/>
                  </a:lnTo>
                  <a:lnTo>
                    <a:pt x="0" y="1336"/>
                  </a:lnTo>
                  <a:lnTo>
                    <a:pt x="0" y="1374"/>
                  </a:lnTo>
                  <a:lnTo>
                    <a:pt x="19" y="1374"/>
                  </a:lnTo>
                  <a:close/>
                  <a:moveTo>
                    <a:pt x="19" y="1450"/>
                  </a:moveTo>
                  <a:lnTo>
                    <a:pt x="19" y="1412"/>
                  </a:lnTo>
                  <a:lnTo>
                    <a:pt x="0" y="1412"/>
                  </a:lnTo>
                  <a:lnTo>
                    <a:pt x="0" y="1450"/>
                  </a:lnTo>
                  <a:lnTo>
                    <a:pt x="19" y="1450"/>
                  </a:lnTo>
                  <a:close/>
                  <a:moveTo>
                    <a:pt x="19" y="1525"/>
                  </a:moveTo>
                  <a:lnTo>
                    <a:pt x="19" y="1488"/>
                  </a:lnTo>
                  <a:lnTo>
                    <a:pt x="0" y="1488"/>
                  </a:lnTo>
                  <a:lnTo>
                    <a:pt x="0" y="1525"/>
                  </a:lnTo>
                  <a:lnTo>
                    <a:pt x="19" y="15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36"/>
            <p:cNvSpPr>
              <a:spLocks noChangeArrowheads="1"/>
            </p:cNvSpPr>
            <p:nvPr/>
          </p:nvSpPr>
          <p:spPr bwMode="auto">
            <a:xfrm>
              <a:off x="5623465" y="2456738"/>
              <a:ext cx="945826" cy="945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407931" y="3174752"/>
            <a:ext cx="1088071" cy="1378439"/>
            <a:chOff x="4240696" y="3345012"/>
            <a:chExt cx="1268422" cy="1606919"/>
          </a:xfrm>
        </p:grpSpPr>
        <p:sp>
          <p:nvSpPr>
            <p:cNvPr id="153" name="Freeform 29"/>
            <p:cNvSpPr>
              <a:spLocks noEditPoints="1"/>
            </p:cNvSpPr>
            <p:nvPr/>
          </p:nvSpPr>
          <p:spPr bwMode="auto">
            <a:xfrm>
              <a:off x="4706415" y="4277964"/>
              <a:ext cx="802703" cy="673967"/>
            </a:xfrm>
            <a:custGeom>
              <a:avLst/>
              <a:gdLst>
                <a:gd name="T0" fmla="*/ 0 w 1060"/>
                <a:gd name="T1" fmla="*/ 0 h 890"/>
                <a:gd name="T2" fmla="*/ 19 w 1060"/>
                <a:gd name="T3" fmla="*/ 114 h 890"/>
                <a:gd name="T4" fmla="*/ 0 w 1060"/>
                <a:gd name="T5" fmla="*/ 114 h 890"/>
                <a:gd name="T6" fmla="*/ 19 w 1060"/>
                <a:gd name="T7" fmla="*/ 152 h 890"/>
                <a:gd name="T8" fmla="*/ 19 w 1060"/>
                <a:gd name="T9" fmla="*/ 190 h 890"/>
                <a:gd name="T10" fmla="*/ 0 w 1060"/>
                <a:gd name="T11" fmla="*/ 227 h 890"/>
                <a:gd name="T12" fmla="*/ 19 w 1060"/>
                <a:gd name="T13" fmla="*/ 341 h 890"/>
                <a:gd name="T14" fmla="*/ 0 w 1060"/>
                <a:gd name="T15" fmla="*/ 341 h 890"/>
                <a:gd name="T16" fmla="*/ 19 w 1060"/>
                <a:gd name="T17" fmla="*/ 379 h 890"/>
                <a:gd name="T18" fmla="*/ 19 w 1060"/>
                <a:gd name="T19" fmla="*/ 417 h 890"/>
                <a:gd name="T20" fmla="*/ 0 w 1060"/>
                <a:gd name="T21" fmla="*/ 454 h 890"/>
                <a:gd name="T22" fmla="*/ 19 w 1060"/>
                <a:gd name="T23" fmla="*/ 568 h 890"/>
                <a:gd name="T24" fmla="*/ 0 w 1060"/>
                <a:gd name="T25" fmla="*/ 568 h 890"/>
                <a:gd name="T26" fmla="*/ 19 w 1060"/>
                <a:gd name="T27" fmla="*/ 606 h 890"/>
                <a:gd name="T28" fmla="*/ 19 w 1060"/>
                <a:gd name="T29" fmla="*/ 644 h 890"/>
                <a:gd name="T30" fmla="*/ 0 w 1060"/>
                <a:gd name="T31" fmla="*/ 681 h 890"/>
                <a:gd name="T32" fmla="*/ 19 w 1060"/>
                <a:gd name="T33" fmla="*/ 795 h 890"/>
                <a:gd name="T34" fmla="*/ 0 w 1060"/>
                <a:gd name="T35" fmla="*/ 795 h 890"/>
                <a:gd name="T36" fmla="*/ 19 w 1060"/>
                <a:gd name="T37" fmla="*/ 833 h 890"/>
                <a:gd name="T38" fmla="*/ 19 w 1060"/>
                <a:gd name="T39" fmla="*/ 871 h 890"/>
                <a:gd name="T40" fmla="*/ 38 w 1060"/>
                <a:gd name="T41" fmla="*/ 890 h 890"/>
                <a:gd name="T42" fmla="*/ 152 w 1060"/>
                <a:gd name="T43" fmla="*/ 871 h 890"/>
                <a:gd name="T44" fmla="*/ 152 w 1060"/>
                <a:gd name="T45" fmla="*/ 890 h 890"/>
                <a:gd name="T46" fmla="*/ 189 w 1060"/>
                <a:gd name="T47" fmla="*/ 871 h 890"/>
                <a:gd name="T48" fmla="*/ 227 w 1060"/>
                <a:gd name="T49" fmla="*/ 871 h 890"/>
                <a:gd name="T50" fmla="*/ 265 w 1060"/>
                <a:gd name="T51" fmla="*/ 890 h 890"/>
                <a:gd name="T52" fmla="*/ 379 w 1060"/>
                <a:gd name="T53" fmla="*/ 871 h 890"/>
                <a:gd name="T54" fmla="*/ 379 w 1060"/>
                <a:gd name="T55" fmla="*/ 890 h 890"/>
                <a:gd name="T56" fmla="*/ 416 w 1060"/>
                <a:gd name="T57" fmla="*/ 871 h 890"/>
                <a:gd name="T58" fmla="*/ 454 w 1060"/>
                <a:gd name="T59" fmla="*/ 871 h 890"/>
                <a:gd name="T60" fmla="*/ 492 w 1060"/>
                <a:gd name="T61" fmla="*/ 890 h 890"/>
                <a:gd name="T62" fmla="*/ 606 w 1060"/>
                <a:gd name="T63" fmla="*/ 871 h 890"/>
                <a:gd name="T64" fmla="*/ 606 w 1060"/>
                <a:gd name="T65" fmla="*/ 890 h 890"/>
                <a:gd name="T66" fmla="*/ 643 w 1060"/>
                <a:gd name="T67" fmla="*/ 871 h 890"/>
                <a:gd name="T68" fmla="*/ 681 w 1060"/>
                <a:gd name="T69" fmla="*/ 871 h 890"/>
                <a:gd name="T70" fmla="*/ 719 w 1060"/>
                <a:gd name="T71" fmla="*/ 890 h 890"/>
                <a:gd name="T72" fmla="*/ 833 w 1060"/>
                <a:gd name="T73" fmla="*/ 871 h 890"/>
                <a:gd name="T74" fmla="*/ 833 w 1060"/>
                <a:gd name="T75" fmla="*/ 890 h 890"/>
                <a:gd name="T76" fmla="*/ 871 w 1060"/>
                <a:gd name="T77" fmla="*/ 871 h 890"/>
                <a:gd name="T78" fmla="*/ 908 w 1060"/>
                <a:gd name="T79" fmla="*/ 871 h 890"/>
                <a:gd name="T80" fmla="*/ 946 w 1060"/>
                <a:gd name="T81" fmla="*/ 890 h 890"/>
                <a:gd name="T82" fmla="*/ 1060 w 1060"/>
                <a:gd name="T83" fmla="*/ 871 h 890"/>
                <a:gd name="T84" fmla="*/ 1060 w 1060"/>
                <a:gd name="T85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0" h="890">
                  <a:moveTo>
                    <a:pt x="19" y="38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9" y="38"/>
                  </a:lnTo>
                  <a:close/>
                  <a:moveTo>
                    <a:pt x="19" y="114"/>
                  </a:moveTo>
                  <a:lnTo>
                    <a:pt x="19" y="76"/>
                  </a:lnTo>
                  <a:lnTo>
                    <a:pt x="0" y="76"/>
                  </a:lnTo>
                  <a:lnTo>
                    <a:pt x="0" y="114"/>
                  </a:lnTo>
                  <a:lnTo>
                    <a:pt x="19" y="114"/>
                  </a:lnTo>
                  <a:close/>
                  <a:moveTo>
                    <a:pt x="19" y="190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90"/>
                  </a:lnTo>
                  <a:lnTo>
                    <a:pt x="19" y="190"/>
                  </a:lnTo>
                  <a:close/>
                  <a:moveTo>
                    <a:pt x="19" y="265"/>
                  </a:moveTo>
                  <a:lnTo>
                    <a:pt x="19" y="227"/>
                  </a:lnTo>
                  <a:lnTo>
                    <a:pt x="0" y="227"/>
                  </a:lnTo>
                  <a:lnTo>
                    <a:pt x="0" y="265"/>
                  </a:lnTo>
                  <a:lnTo>
                    <a:pt x="19" y="265"/>
                  </a:lnTo>
                  <a:close/>
                  <a:moveTo>
                    <a:pt x="19" y="341"/>
                  </a:moveTo>
                  <a:lnTo>
                    <a:pt x="19" y="303"/>
                  </a:lnTo>
                  <a:lnTo>
                    <a:pt x="0" y="303"/>
                  </a:lnTo>
                  <a:lnTo>
                    <a:pt x="0" y="341"/>
                  </a:lnTo>
                  <a:lnTo>
                    <a:pt x="19" y="341"/>
                  </a:lnTo>
                  <a:close/>
                  <a:moveTo>
                    <a:pt x="19" y="417"/>
                  </a:moveTo>
                  <a:lnTo>
                    <a:pt x="19" y="379"/>
                  </a:lnTo>
                  <a:lnTo>
                    <a:pt x="0" y="379"/>
                  </a:lnTo>
                  <a:lnTo>
                    <a:pt x="0" y="417"/>
                  </a:lnTo>
                  <a:lnTo>
                    <a:pt x="19" y="417"/>
                  </a:lnTo>
                  <a:close/>
                  <a:moveTo>
                    <a:pt x="19" y="492"/>
                  </a:moveTo>
                  <a:lnTo>
                    <a:pt x="19" y="454"/>
                  </a:lnTo>
                  <a:lnTo>
                    <a:pt x="0" y="454"/>
                  </a:lnTo>
                  <a:lnTo>
                    <a:pt x="0" y="492"/>
                  </a:lnTo>
                  <a:lnTo>
                    <a:pt x="19" y="492"/>
                  </a:lnTo>
                  <a:close/>
                  <a:moveTo>
                    <a:pt x="19" y="568"/>
                  </a:moveTo>
                  <a:lnTo>
                    <a:pt x="19" y="530"/>
                  </a:lnTo>
                  <a:lnTo>
                    <a:pt x="0" y="530"/>
                  </a:lnTo>
                  <a:lnTo>
                    <a:pt x="0" y="568"/>
                  </a:lnTo>
                  <a:lnTo>
                    <a:pt x="19" y="568"/>
                  </a:lnTo>
                  <a:close/>
                  <a:moveTo>
                    <a:pt x="19" y="644"/>
                  </a:moveTo>
                  <a:lnTo>
                    <a:pt x="19" y="606"/>
                  </a:lnTo>
                  <a:lnTo>
                    <a:pt x="0" y="606"/>
                  </a:lnTo>
                  <a:lnTo>
                    <a:pt x="0" y="644"/>
                  </a:lnTo>
                  <a:lnTo>
                    <a:pt x="19" y="644"/>
                  </a:lnTo>
                  <a:close/>
                  <a:moveTo>
                    <a:pt x="19" y="719"/>
                  </a:moveTo>
                  <a:lnTo>
                    <a:pt x="19" y="681"/>
                  </a:lnTo>
                  <a:lnTo>
                    <a:pt x="0" y="681"/>
                  </a:lnTo>
                  <a:lnTo>
                    <a:pt x="0" y="719"/>
                  </a:lnTo>
                  <a:lnTo>
                    <a:pt x="19" y="719"/>
                  </a:lnTo>
                  <a:close/>
                  <a:moveTo>
                    <a:pt x="19" y="795"/>
                  </a:moveTo>
                  <a:lnTo>
                    <a:pt x="19" y="757"/>
                  </a:lnTo>
                  <a:lnTo>
                    <a:pt x="0" y="757"/>
                  </a:lnTo>
                  <a:lnTo>
                    <a:pt x="0" y="795"/>
                  </a:lnTo>
                  <a:lnTo>
                    <a:pt x="19" y="795"/>
                  </a:lnTo>
                  <a:close/>
                  <a:moveTo>
                    <a:pt x="19" y="871"/>
                  </a:moveTo>
                  <a:lnTo>
                    <a:pt x="19" y="833"/>
                  </a:lnTo>
                  <a:lnTo>
                    <a:pt x="0" y="833"/>
                  </a:lnTo>
                  <a:lnTo>
                    <a:pt x="0" y="871"/>
                  </a:lnTo>
                  <a:lnTo>
                    <a:pt x="19" y="871"/>
                  </a:lnTo>
                  <a:close/>
                  <a:moveTo>
                    <a:pt x="76" y="871"/>
                  </a:moveTo>
                  <a:lnTo>
                    <a:pt x="38" y="871"/>
                  </a:lnTo>
                  <a:lnTo>
                    <a:pt x="38" y="890"/>
                  </a:lnTo>
                  <a:lnTo>
                    <a:pt x="76" y="890"/>
                  </a:lnTo>
                  <a:lnTo>
                    <a:pt x="76" y="871"/>
                  </a:lnTo>
                  <a:close/>
                  <a:moveTo>
                    <a:pt x="152" y="871"/>
                  </a:moveTo>
                  <a:lnTo>
                    <a:pt x="114" y="871"/>
                  </a:lnTo>
                  <a:lnTo>
                    <a:pt x="114" y="890"/>
                  </a:lnTo>
                  <a:lnTo>
                    <a:pt x="152" y="890"/>
                  </a:lnTo>
                  <a:lnTo>
                    <a:pt x="152" y="871"/>
                  </a:lnTo>
                  <a:close/>
                  <a:moveTo>
                    <a:pt x="227" y="871"/>
                  </a:moveTo>
                  <a:lnTo>
                    <a:pt x="189" y="871"/>
                  </a:lnTo>
                  <a:lnTo>
                    <a:pt x="189" y="890"/>
                  </a:lnTo>
                  <a:lnTo>
                    <a:pt x="227" y="890"/>
                  </a:lnTo>
                  <a:lnTo>
                    <a:pt x="227" y="871"/>
                  </a:lnTo>
                  <a:close/>
                  <a:moveTo>
                    <a:pt x="303" y="871"/>
                  </a:moveTo>
                  <a:lnTo>
                    <a:pt x="265" y="871"/>
                  </a:lnTo>
                  <a:lnTo>
                    <a:pt x="265" y="890"/>
                  </a:lnTo>
                  <a:lnTo>
                    <a:pt x="303" y="890"/>
                  </a:lnTo>
                  <a:lnTo>
                    <a:pt x="303" y="871"/>
                  </a:lnTo>
                  <a:close/>
                  <a:moveTo>
                    <a:pt x="379" y="871"/>
                  </a:moveTo>
                  <a:lnTo>
                    <a:pt x="341" y="871"/>
                  </a:lnTo>
                  <a:lnTo>
                    <a:pt x="341" y="890"/>
                  </a:lnTo>
                  <a:lnTo>
                    <a:pt x="379" y="890"/>
                  </a:lnTo>
                  <a:lnTo>
                    <a:pt x="379" y="871"/>
                  </a:lnTo>
                  <a:close/>
                  <a:moveTo>
                    <a:pt x="454" y="871"/>
                  </a:moveTo>
                  <a:lnTo>
                    <a:pt x="416" y="871"/>
                  </a:lnTo>
                  <a:lnTo>
                    <a:pt x="416" y="890"/>
                  </a:lnTo>
                  <a:lnTo>
                    <a:pt x="454" y="890"/>
                  </a:lnTo>
                  <a:lnTo>
                    <a:pt x="454" y="871"/>
                  </a:lnTo>
                  <a:close/>
                  <a:moveTo>
                    <a:pt x="530" y="871"/>
                  </a:moveTo>
                  <a:lnTo>
                    <a:pt x="492" y="871"/>
                  </a:lnTo>
                  <a:lnTo>
                    <a:pt x="492" y="890"/>
                  </a:lnTo>
                  <a:lnTo>
                    <a:pt x="530" y="890"/>
                  </a:lnTo>
                  <a:lnTo>
                    <a:pt x="530" y="871"/>
                  </a:lnTo>
                  <a:close/>
                  <a:moveTo>
                    <a:pt x="606" y="871"/>
                  </a:moveTo>
                  <a:lnTo>
                    <a:pt x="568" y="871"/>
                  </a:lnTo>
                  <a:lnTo>
                    <a:pt x="568" y="890"/>
                  </a:lnTo>
                  <a:lnTo>
                    <a:pt x="606" y="890"/>
                  </a:lnTo>
                  <a:lnTo>
                    <a:pt x="606" y="871"/>
                  </a:lnTo>
                  <a:close/>
                  <a:moveTo>
                    <a:pt x="681" y="871"/>
                  </a:moveTo>
                  <a:lnTo>
                    <a:pt x="643" y="871"/>
                  </a:lnTo>
                  <a:lnTo>
                    <a:pt x="643" y="890"/>
                  </a:lnTo>
                  <a:lnTo>
                    <a:pt x="681" y="890"/>
                  </a:lnTo>
                  <a:lnTo>
                    <a:pt x="681" y="871"/>
                  </a:lnTo>
                  <a:close/>
                  <a:moveTo>
                    <a:pt x="757" y="871"/>
                  </a:moveTo>
                  <a:lnTo>
                    <a:pt x="719" y="871"/>
                  </a:lnTo>
                  <a:lnTo>
                    <a:pt x="719" y="890"/>
                  </a:lnTo>
                  <a:lnTo>
                    <a:pt x="757" y="890"/>
                  </a:lnTo>
                  <a:lnTo>
                    <a:pt x="757" y="871"/>
                  </a:lnTo>
                  <a:close/>
                  <a:moveTo>
                    <a:pt x="833" y="871"/>
                  </a:moveTo>
                  <a:lnTo>
                    <a:pt x="795" y="871"/>
                  </a:lnTo>
                  <a:lnTo>
                    <a:pt x="795" y="890"/>
                  </a:lnTo>
                  <a:lnTo>
                    <a:pt x="833" y="890"/>
                  </a:lnTo>
                  <a:lnTo>
                    <a:pt x="833" y="871"/>
                  </a:lnTo>
                  <a:close/>
                  <a:moveTo>
                    <a:pt x="908" y="871"/>
                  </a:moveTo>
                  <a:lnTo>
                    <a:pt x="871" y="871"/>
                  </a:lnTo>
                  <a:lnTo>
                    <a:pt x="871" y="890"/>
                  </a:lnTo>
                  <a:lnTo>
                    <a:pt x="908" y="890"/>
                  </a:lnTo>
                  <a:lnTo>
                    <a:pt x="908" y="871"/>
                  </a:lnTo>
                  <a:close/>
                  <a:moveTo>
                    <a:pt x="984" y="871"/>
                  </a:moveTo>
                  <a:lnTo>
                    <a:pt x="946" y="871"/>
                  </a:lnTo>
                  <a:lnTo>
                    <a:pt x="946" y="890"/>
                  </a:lnTo>
                  <a:lnTo>
                    <a:pt x="984" y="890"/>
                  </a:lnTo>
                  <a:lnTo>
                    <a:pt x="984" y="871"/>
                  </a:lnTo>
                  <a:close/>
                  <a:moveTo>
                    <a:pt x="1060" y="871"/>
                  </a:moveTo>
                  <a:lnTo>
                    <a:pt x="1022" y="871"/>
                  </a:lnTo>
                  <a:lnTo>
                    <a:pt x="1022" y="890"/>
                  </a:lnTo>
                  <a:lnTo>
                    <a:pt x="1060" y="890"/>
                  </a:lnTo>
                  <a:lnTo>
                    <a:pt x="1060" y="8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30"/>
            <p:cNvSpPr>
              <a:spLocks noChangeArrowheads="1"/>
            </p:cNvSpPr>
            <p:nvPr/>
          </p:nvSpPr>
          <p:spPr bwMode="auto">
            <a:xfrm>
              <a:off x="4240696" y="3345012"/>
              <a:ext cx="945826" cy="9458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3660" y="3951017"/>
            <a:ext cx="1032206" cy="1799269"/>
            <a:chOff x="5483660" y="3951017"/>
            <a:chExt cx="1032206" cy="1799269"/>
          </a:xfrm>
        </p:grpSpPr>
        <p:grpSp>
          <p:nvGrpSpPr>
            <p:cNvPr id="157" name="Group 156"/>
            <p:cNvGrpSpPr/>
            <p:nvPr/>
          </p:nvGrpSpPr>
          <p:grpSpPr>
            <a:xfrm>
              <a:off x="5483660" y="3951017"/>
              <a:ext cx="1032206" cy="1799269"/>
              <a:chOff x="5494729" y="4249945"/>
              <a:chExt cx="1203297" cy="2405080"/>
            </a:xfrm>
          </p:grpSpPr>
          <p:sp>
            <p:nvSpPr>
              <p:cNvPr id="158" name="Freeform 5"/>
              <p:cNvSpPr>
                <a:spLocks/>
              </p:cNvSpPr>
              <p:nvPr/>
            </p:nvSpPr>
            <p:spPr bwMode="auto">
              <a:xfrm>
                <a:off x="5494729" y="4249945"/>
                <a:ext cx="1203297" cy="2405080"/>
              </a:xfrm>
              <a:custGeom>
                <a:avLst/>
                <a:gdLst>
                  <a:gd name="T0" fmla="*/ 138 w 672"/>
                  <a:gd name="T1" fmla="*/ 0 h 1343"/>
                  <a:gd name="T2" fmla="*/ 535 w 672"/>
                  <a:gd name="T3" fmla="*/ 1 h 1343"/>
                  <a:gd name="T4" fmla="*/ 672 w 672"/>
                  <a:gd name="T5" fmla="*/ 138 h 1343"/>
                  <a:gd name="T6" fmla="*/ 671 w 672"/>
                  <a:gd name="T7" fmla="*/ 1206 h 1343"/>
                  <a:gd name="T8" fmla="*/ 534 w 672"/>
                  <a:gd name="T9" fmla="*/ 1343 h 1343"/>
                  <a:gd name="T10" fmla="*/ 137 w 672"/>
                  <a:gd name="T11" fmla="*/ 1342 h 1343"/>
                  <a:gd name="T12" fmla="*/ 0 w 672"/>
                  <a:gd name="T13" fmla="*/ 1205 h 1343"/>
                  <a:gd name="T14" fmla="*/ 1 w 672"/>
                  <a:gd name="T15" fmla="*/ 137 h 1343"/>
                  <a:gd name="T16" fmla="*/ 138 w 672"/>
                  <a:gd name="T17" fmla="*/ 0 h 1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2" h="1343">
                    <a:moveTo>
                      <a:pt x="138" y="0"/>
                    </a:moveTo>
                    <a:cubicBezTo>
                      <a:pt x="535" y="1"/>
                      <a:pt x="535" y="1"/>
                      <a:pt x="535" y="1"/>
                    </a:cubicBezTo>
                    <a:cubicBezTo>
                      <a:pt x="610" y="1"/>
                      <a:pt x="672" y="62"/>
                      <a:pt x="672" y="138"/>
                    </a:cubicBezTo>
                    <a:cubicBezTo>
                      <a:pt x="671" y="1206"/>
                      <a:pt x="671" y="1206"/>
                      <a:pt x="671" y="1206"/>
                    </a:cubicBezTo>
                    <a:cubicBezTo>
                      <a:pt x="671" y="1281"/>
                      <a:pt x="609" y="1343"/>
                      <a:pt x="534" y="1343"/>
                    </a:cubicBezTo>
                    <a:cubicBezTo>
                      <a:pt x="137" y="1342"/>
                      <a:pt x="137" y="1342"/>
                      <a:pt x="137" y="1342"/>
                    </a:cubicBezTo>
                    <a:cubicBezTo>
                      <a:pt x="62" y="1342"/>
                      <a:pt x="0" y="1281"/>
                      <a:pt x="0" y="1205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1" y="62"/>
                      <a:pt x="63" y="0"/>
                      <a:pt x="138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7"/>
              <p:cNvSpPr>
                <a:spLocks/>
              </p:cNvSpPr>
              <p:nvPr/>
            </p:nvSpPr>
            <p:spPr bwMode="auto">
              <a:xfrm>
                <a:off x="5584087" y="4500601"/>
                <a:ext cx="1028368" cy="1818955"/>
              </a:xfrm>
              <a:custGeom>
                <a:avLst/>
                <a:gdLst>
                  <a:gd name="T0" fmla="*/ 2 w 1358"/>
                  <a:gd name="T1" fmla="*/ 0 h 2402"/>
                  <a:gd name="T2" fmla="*/ 1358 w 1358"/>
                  <a:gd name="T3" fmla="*/ 2 h 2402"/>
                  <a:gd name="T4" fmla="*/ 1355 w 1358"/>
                  <a:gd name="T5" fmla="*/ 2402 h 2402"/>
                  <a:gd name="T6" fmla="*/ 0 w 1358"/>
                  <a:gd name="T7" fmla="*/ 2402 h 2402"/>
                  <a:gd name="T8" fmla="*/ 2 w 1358"/>
                  <a:gd name="T9" fmla="*/ 0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8" h="2402">
                    <a:moveTo>
                      <a:pt x="2" y="0"/>
                    </a:moveTo>
                    <a:lnTo>
                      <a:pt x="1358" y="2"/>
                    </a:lnTo>
                    <a:lnTo>
                      <a:pt x="1355" y="2402"/>
                    </a:lnTo>
                    <a:lnTo>
                      <a:pt x="0" y="240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8"/>
              <p:cNvSpPr>
                <a:spLocks/>
              </p:cNvSpPr>
              <p:nvPr/>
            </p:nvSpPr>
            <p:spPr bwMode="auto">
              <a:xfrm>
                <a:off x="5843829" y="4337032"/>
                <a:ext cx="506612" cy="46950"/>
              </a:xfrm>
              <a:custGeom>
                <a:avLst/>
                <a:gdLst>
                  <a:gd name="T0" fmla="*/ 13 w 283"/>
                  <a:gd name="T1" fmla="*/ 26 h 26"/>
                  <a:gd name="T2" fmla="*/ 271 w 283"/>
                  <a:gd name="T3" fmla="*/ 26 h 26"/>
                  <a:gd name="T4" fmla="*/ 283 w 283"/>
                  <a:gd name="T5" fmla="*/ 13 h 26"/>
                  <a:gd name="T6" fmla="*/ 271 w 283"/>
                  <a:gd name="T7" fmla="*/ 0 h 26"/>
                  <a:gd name="T8" fmla="*/ 13 w 283"/>
                  <a:gd name="T9" fmla="*/ 0 h 26"/>
                  <a:gd name="T10" fmla="*/ 0 w 283"/>
                  <a:gd name="T11" fmla="*/ 13 h 26"/>
                  <a:gd name="T12" fmla="*/ 13 w 283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26">
                    <a:moveTo>
                      <a:pt x="13" y="26"/>
                    </a:moveTo>
                    <a:cubicBezTo>
                      <a:pt x="271" y="26"/>
                      <a:pt x="271" y="26"/>
                      <a:pt x="271" y="26"/>
                    </a:cubicBezTo>
                    <a:cubicBezTo>
                      <a:pt x="278" y="26"/>
                      <a:pt x="283" y="20"/>
                      <a:pt x="283" y="13"/>
                    </a:cubicBezTo>
                    <a:cubicBezTo>
                      <a:pt x="283" y="6"/>
                      <a:pt x="278" y="0"/>
                      <a:pt x="27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"/>
              <p:cNvSpPr>
                <a:spLocks/>
              </p:cNvSpPr>
              <p:nvPr/>
            </p:nvSpPr>
            <p:spPr bwMode="auto">
              <a:xfrm>
                <a:off x="5671930" y="6454349"/>
                <a:ext cx="848896" cy="71183"/>
              </a:xfrm>
              <a:custGeom>
                <a:avLst/>
                <a:gdLst>
                  <a:gd name="T0" fmla="*/ 20 w 474"/>
                  <a:gd name="T1" fmla="*/ 39 h 40"/>
                  <a:gd name="T2" fmla="*/ 454 w 474"/>
                  <a:gd name="T3" fmla="*/ 40 h 40"/>
                  <a:gd name="T4" fmla="*/ 474 w 474"/>
                  <a:gd name="T5" fmla="*/ 20 h 40"/>
                  <a:gd name="T6" fmla="*/ 454 w 474"/>
                  <a:gd name="T7" fmla="*/ 0 h 40"/>
                  <a:gd name="T8" fmla="*/ 20 w 474"/>
                  <a:gd name="T9" fmla="*/ 0 h 40"/>
                  <a:gd name="T10" fmla="*/ 0 w 474"/>
                  <a:gd name="T11" fmla="*/ 20 h 40"/>
                  <a:gd name="T12" fmla="*/ 0 w 474"/>
                  <a:gd name="T13" fmla="*/ 20 h 40"/>
                  <a:gd name="T14" fmla="*/ 20 w 474"/>
                  <a:gd name="T15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4" h="40">
                    <a:moveTo>
                      <a:pt x="20" y="39"/>
                    </a:moveTo>
                    <a:cubicBezTo>
                      <a:pt x="454" y="40"/>
                      <a:pt x="454" y="40"/>
                      <a:pt x="454" y="40"/>
                    </a:cubicBezTo>
                    <a:cubicBezTo>
                      <a:pt x="465" y="40"/>
                      <a:pt x="474" y="31"/>
                      <a:pt x="474" y="20"/>
                    </a:cubicBezTo>
                    <a:cubicBezTo>
                      <a:pt x="474" y="9"/>
                      <a:pt x="465" y="0"/>
                      <a:pt x="45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0"/>
              <p:cNvSpPr>
                <a:spLocks/>
              </p:cNvSpPr>
              <p:nvPr/>
            </p:nvSpPr>
            <p:spPr bwMode="auto">
              <a:xfrm>
                <a:off x="5956663" y="6352118"/>
                <a:ext cx="277917" cy="275645"/>
              </a:xfrm>
              <a:custGeom>
                <a:avLst/>
                <a:gdLst>
                  <a:gd name="T0" fmla="*/ 78 w 155"/>
                  <a:gd name="T1" fmla="*/ 0 h 154"/>
                  <a:gd name="T2" fmla="*/ 155 w 155"/>
                  <a:gd name="T3" fmla="*/ 77 h 154"/>
                  <a:gd name="T4" fmla="*/ 77 w 155"/>
                  <a:gd name="T5" fmla="*/ 154 h 154"/>
                  <a:gd name="T6" fmla="*/ 0 w 155"/>
                  <a:gd name="T7" fmla="*/ 77 h 154"/>
                  <a:gd name="T8" fmla="*/ 78 w 155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154">
                    <a:moveTo>
                      <a:pt x="78" y="0"/>
                    </a:moveTo>
                    <a:cubicBezTo>
                      <a:pt x="120" y="0"/>
                      <a:pt x="155" y="34"/>
                      <a:pt x="155" y="77"/>
                    </a:cubicBezTo>
                    <a:cubicBezTo>
                      <a:pt x="155" y="120"/>
                      <a:pt x="120" y="154"/>
                      <a:pt x="77" y="154"/>
                    </a:cubicBezTo>
                    <a:cubicBezTo>
                      <a:pt x="35" y="154"/>
                      <a:pt x="0" y="120"/>
                      <a:pt x="0" y="77"/>
                    </a:cubicBezTo>
                    <a:cubicBezTo>
                      <a:pt x="0" y="34"/>
                      <a:pt x="35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1"/>
              <p:cNvSpPr>
                <a:spLocks/>
              </p:cNvSpPr>
              <p:nvPr/>
            </p:nvSpPr>
            <p:spPr bwMode="auto">
              <a:xfrm>
                <a:off x="5997555" y="6391496"/>
                <a:ext cx="195375" cy="195375"/>
              </a:xfrm>
              <a:custGeom>
                <a:avLst/>
                <a:gdLst>
                  <a:gd name="T0" fmla="*/ 55 w 109"/>
                  <a:gd name="T1" fmla="*/ 0 h 109"/>
                  <a:gd name="T2" fmla="*/ 109 w 109"/>
                  <a:gd name="T3" fmla="*/ 55 h 109"/>
                  <a:gd name="T4" fmla="*/ 55 w 109"/>
                  <a:gd name="T5" fmla="*/ 109 h 109"/>
                  <a:gd name="T6" fmla="*/ 0 w 109"/>
                  <a:gd name="T7" fmla="*/ 55 h 109"/>
                  <a:gd name="T8" fmla="*/ 55 w 109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5"/>
                      <a:pt x="85" y="109"/>
                      <a:pt x="55" y="109"/>
                    </a:cubicBezTo>
                    <a:cubicBezTo>
                      <a:pt x="24" y="109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9"/>
              <p:cNvSpPr>
                <a:spLocks noEditPoints="1"/>
              </p:cNvSpPr>
              <p:nvPr/>
            </p:nvSpPr>
            <p:spPr bwMode="auto">
              <a:xfrm>
                <a:off x="5584087" y="4500601"/>
                <a:ext cx="1024582" cy="1818955"/>
              </a:xfrm>
              <a:custGeom>
                <a:avLst/>
                <a:gdLst>
                  <a:gd name="T0" fmla="*/ 1353 w 1353"/>
                  <a:gd name="T1" fmla="*/ 2402 h 2402"/>
                  <a:gd name="T2" fmla="*/ 1353 w 1353"/>
                  <a:gd name="T3" fmla="*/ 2402 h 2402"/>
                  <a:gd name="T4" fmla="*/ 1353 w 1353"/>
                  <a:gd name="T5" fmla="*/ 2402 h 2402"/>
                  <a:gd name="T6" fmla="*/ 0 w 1353"/>
                  <a:gd name="T7" fmla="*/ 0 h 2402"/>
                  <a:gd name="T8" fmla="*/ 2 w 1353"/>
                  <a:gd name="T9" fmla="*/ 4 h 2402"/>
                  <a:gd name="T10" fmla="*/ 2 w 1353"/>
                  <a:gd name="T11" fmla="*/ 0 h 2402"/>
                  <a:gd name="T12" fmla="*/ 0 w 1353"/>
                  <a:gd name="T13" fmla="*/ 0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3" h="2402">
                    <a:moveTo>
                      <a:pt x="1353" y="2402"/>
                    </a:moveTo>
                    <a:lnTo>
                      <a:pt x="1353" y="2402"/>
                    </a:lnTo>
                    <a:lnTo>
                      <a:pt x="1353" y="2402"/>
                    </a:lnTo>
                    <a:close/>
                    <a:moveTo>
                      <a:pt x="0" y="0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0"/>
              <p:cNvSpPr>
                <a:spLocks noEditPoints="1"/>
              </p:cNvSpPr>
              <p:nvPr/>
            </p:nvSpPr>
            <p:spPr bwMode="auto">
              <a:xfrm>
                <a:off x="5584087" y="4500601"/>
                <a:ext cx="1024582" cy="1818955"/>
              </a:xfrm>
              <a:custGeom>
                <a:avLst/>
                <a:gdLst>
                  <a:gd name="T0" fmla="*/ 1353 w 1353"/>
                  <a:gd name="T1" fmla="*/ 2402 h 2402"/>
                  <a:gd name="T2" fmla="*/ 1353 w 1353"/>
                  <a:gd name="T3" fmla="*/ 2402 h 2402"/>
                  <a:gd name="T4" fmla="*/ 1353 w 1353"/>
                  <a:gd name="T5" fmla="*/ 2402 h 2402"/>
                  <a:gd name="T6" fmla="*/ 0 w 1353"/>
                  <a:gd name="T7" fmla="*/ 0 h 2402"/>
                  <a:gd name="T8" fmla="*/ 2 w 1353"/>
                  <a:gd name="T9" fmla="*/ 4 h 2402"/>
                  <a:gd name="T10" fmla="*/ 2 w 1353"/>
                  <a:gd name="T11" fmla="*/ 0 h 2402"/>
                  <a:gd name="T12" fmla="*/ 0 w 1353"/>
                  <a:gd name="T13" fmla="*/ 0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3" h="2402">
                    <a:moveTo>
                      <a:pt x="1353" y="2402"/>
                    </a:moveTo>
                    <a:lnTo>
                      <a:pt x="1353" y="2402"/>
                    </a:lnTo>
                    <a:lnTo>
                      <a:pt x="1353" y="2402"/>
                    </a:lnTo>
                    <a:moveTo>
                      <a:pt x="0" y="0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5580301" y="4504884"/>
                <a:ext cx="1029038" cy="1814673"/>
              </a:xfrm>
              <a:custGeom>
                <a:avLst/>
                <a:gdLst>
                  <a:gd name="T0" fmla="*/ 494 w 496"/>
                  <a:gd name="T1" fmla="*/ 0 h 978"/>
                  <a:gd name="T2" fmla="*/ 2 w 496"/>
                  <a:gd name="T3" fmla="*/ 0 h 978"/>
                  <a:gd name="T4" fmla="*/ 0 w 496"/>
                  <a:gd name="T5" fmla="*/ 2 h 978"/>
                  <a:gd name="T6" fmla="*/ 0 w 496"/>
                  <a:gd name="T7" fmla="*/ 976 h 978"/>
                  <a:gd name="T8" fmla="*/ 2 w 496"/>
                  <a:gd name="T9" fmla="*/ 978 h 978"/>
                  <a:gd name="T10" fmla="*/ 494 w 496"/>
                  <a:gd name="T11" fmla="*/ 978 h 978"/>
                  <a:gd name="T12" fmla="*/ 496 w 496"/>
                  <a:gd name="T13" fmla="*/ 976 h 978"/>
                  <a:gd name="T14" fmla="*/ 496 w 496"/>
                  <a:gd name="T15" fmla="*/ 2 h 978"/>
                  <a:gd name="T16" fmla="*/ 494 w 496"/>
                  <a:gd name="T17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6" h="978">
                    <a:moveTo>
                      <a:pt x="4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976"/>
                      <a:pt x="0" y="976"/>
                      <a:pt x="0" y="976"/>
                    </a:cubicBezTo>
                    <a:cubicBezTo>
                      <a:pt x="0" y="977"/>
                      <a:pt x="1" y="978"/>
                      <a:pt x="2" y="978"/>
                    </a:cubicBezTo>
                    <a:cubicBezTo>
                      <a:pt x="494" y="978"/>
                      <a:pt x="494" y="978"/>
                      <a:pt x="494" y="978"/>
                    </a:cubicBezTo>
                    <a:cubicBezTo>
                      <a:pt x="495" y="978"/>
                      <a:pt x="496" y="977"/>
                      <a:pt x="496" y="976"/>
                    </a:cubicBezTo>
                    <a:cubicBezTo>
                      <a:pt x="496" y="2"/>
                      <a:pt x="496" y="2"/>
                      <a:pt x="496" y="2"/>
                    </a:cubicBezTo>
                    <a:cubicBezTo>
                      <a:pt x="496" y="1"/>
                      <a:pt x="495" y="0"/>
                      <a:pt x="49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8905" y="4144697"/>
              <a:ext cx="880309" cy="137495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216459" y="4832176"/>
            <a:ext cx="2092773" cy="546187"/>
            <a:chOff x="2101926" y="2360385"/>
            <a:chExt cx="2092773" cy="546187"/>
          </a:xfrm>
        </p:grpSpPr>
        <p:sp>
          <p:nvSpPr>
            <p:cNvPr id="172" name="TextBox 171"/>
            <p:cNvSpPr txBox="1"/>
            <p:nvPr/>
          </p:nvSpPr>
          <p:spPr>
            <a:xfrm>
              <a:off x="2101926" y="2360385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4EB3CF"/>
                  </a:solidFill>
                  <a:latin typeface="Calibri" panose="020F0502020204030204" pitchFamily="34" charset="0"/>
                  <a:cs typeface="Lato Regular"/>
                </a:rPr>
                <a:t>USP 5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101926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677341" y="3257311"/>
            <a:ext cx="2092773" cy="546187"/>
            <a:chOff x="2101926" y="2360385"/>
            <a:chExt cx="2092773" cy="546187"/>
          </a:xfrm>
        </p:grpSpPr>
        <p:sp>
          <p:nvSpPr>
            <p:cNvPr id="175" name="TextBox 174"/>
            <p:cNvSpPr txBox="1"/>
            <p:nvPr/>
          </p:nvSpPr>
          <p:spPr>
            <a:xfrm>
              <a:off x="2101926" y="2360385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44C1A3"/>
                  </a:solidFill>
                  <a:latin typeface="Calibri" panose="020F0502020204030204" pitchFamily="34" charset="0"/>
                  <a:cs typeface="Lato Regular"/>
                </a:rPr>
                <a:t>USP 4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101926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947205" y="1825951"/>
            <a:ext cx="2092773" cy="526778"/>
            <a:chOff x="2149069" y="2379794"/>
            <a:chExt cx="2092773" cy="526778"/>
          </a:xfrm>
        </p:grpSpPr>
        <p:sp>
          <p:nvSpPr>
            <p:cNvPr id="178" name="TextBox 177"/>
            <p:cNvSpPr txBox="1"/>
            <p:nvPr/>
          </p:nvSpPr>
          <p:spPr>
            <a:xfrm>
              <a:off x="2857061" y="237979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7A76F"/>
                  </a:solidFill>
                  <a:latin typeface="Calibri" panose="020F0502020204030204" pitchFamily="34" charset="0"/>
                  <a:cs typeface="Lato Regular"/>
                </a:rPr>
                <a:t>USP 3</a:t>
              </a:r>
              <a:endParaRPr lang="id-ID" sz="1600" b="1" dirty="0">
                <a:solidFill>
                  <a:srgbClr val="37A76F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149069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209923" y="3314411"/>
            <a:ext cx="2092773" cy="532020"/>
            <a:chOff x="1651348" y="2362218"/>
            <a:chExt cx="2092773" cy="532020"/>
          </a:xfrm>
        </p:grpSpPr>
        <p:sp>
          <p:nvSpPr>
            <p:cNvPr id="181" name="TextBox 180"/>
            <p:cNvSpPr txBox="1"/>
            <p:nvPr/>
          </p:nvSpPr>
          <p:spPr>
            <a:xfrm>
              <a:off x="3067333" y="2362218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63A537"/>
                  </a:solidFill>
                  <a:latin typeface="Calibri" panose="020F0502020204030204" pitchFamily="34" charset="0"/>
                  <a:cs typeface="Lato Regular"/>
                </a:rPr>
                <a:t>USP 2</a:t>
              </a:r>
              <a:endParaRPr lang="id-ID" sz="1600" b="1" dirty="0">
                <a:solidFill>
                  <a:srgbClr val="63A537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51348" y="2617239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791259" y="4814004"/>
            <a:ext cx="2092773" cy="532020"/>
            <a:chOff x="1651348" y="2362218"/>
            <a:chExt cx="2092773" cy="532020"/>
          </a:xfrm>
        </p:grpSpPr>
        <p:sp>
          <p:nvSpPr>
            <p:cNvPr id="184" name="TextBox 183"/>
            <p:cNvSpPr txBox="1"/>
            <p:nvPr/>
          </p:nvSpPr>
          <p:spPr>
            <a:xfrm>
              <a:off x="3067333" y="2362218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Lato Regular"/>
                </a:rPr>
                <a:t>USP 1</a:t>
              </a:r>
              <a:endParaRPr lang="id-ID" sz="1600" b="1" dirty="0">
                <a:solidFill>
                  <a:schemeClr val="accent1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651348" y="2617239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3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48672" y="542015"/>
            <a:ext cx="3094694" cy="989358"/>
            <a:chOff x="4548672" y="239312"/>
            <a:chExt cx="3094694" cy="989358"/>
          </a:xfrm>
        </p:grpSpPr>
        <p:sp>
          <p:nvSpPr>
            <p:cNvPr id="118" name="TextBox 117"/>
            <p:cNvSpPr txBox="1"/>
            <p:nvPr/>
          </p:nvSpPr>
          <p:spPr>
            <a:xfrm>
              <a:off x="4548672" y="643895"/>
              <a:ext cx="3094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OUR SERVICES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120" name="Diamond 11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sp>
        <p:nvSpPr>
          <p:cNvPr id="61" name="Hexagon 60"/>
          <p:cNvSpPr/>
          <p:nvPr/>
        </p:nvSpPr>
        <p:spPr>
          <a:xfrm rot="5400000">
            <a:off x="5974630" y="2055915"/>
            <a:ext cx="1730894" cy="1491761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09810" y="1963248"/>
            <a:ext cx="1491761" cy="1730894"/>
            <a:chOff x="4509810" y="1963248"/>
            <a:chExt cx="1491761" cy="1730894"/>
          </a:xfrm>
        </p:grpSpPr>
        <p:sp>
          <p:nvSpPr>
            <p:cNvPr id="62" name="Hexagon 61"/>
            <p:cNvSpPr/>
            <p:nvPr/>
          </p:nvSpPr>
          <p:spPr>
            <a:xfrm rot="5400000">
              <a:off x="4390244" y="2082814"/>
              <a:ext cx="1730894" cy="1491761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71346" y="2625500"/>
              <a:ext cx="10613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service 2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6296754" y="2632518"/>
            <a:ext cx="1061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rPr>
              <a:t>service 4</a:t>
            </a:r>
            <a:endParaRPr lang="en-US" sz="5400" b="1" cap="all" spc="27" dirty="0">
              <a:solidFill>
                <a:schemeClr val="bg1"/>
              </a:solidFill>
              <a:latin typeface="Calibri" panose="020F0502020204030204" pitchFamily="34" charset="0"/>
              <a:cs typeface="Roboto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17617" y="3396690"/>
            <a:ext cx="1491761" cy="1730894"/>
            <a:chOff x="3717617" y="3396690"/>
            <a:chExt cx="1491761" cy="1730894"/>
          </a:xfrm>
        </p:grpSpPr>
        <p:sp>
          <p:nvSpPr>
            <p:cNvPr id="58" name="Hexagon 57"/>
            <p:cNvSpPr/>
            <p:nvPr/>
          </p:nvSpPr>
          <p:spPr>
            <a:xfrm rot="5400000">
              <a:off x="3598051" y="3516256"/>
              <a:ext cx="1730894" cy="149176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79151" y="4046445"/>
              <a:ext cx="10613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service 1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02005" y="3396690"/>
            <a:ext cx="1491761" cy="1730894"/>
            <a:chOff x="5302005" y="3396690"/>
            <a:chExt cx="1491761" cy="1730894"/>
          </a:xfrm>
        </p:grpSpPr>
        <p:sp>
          <p:nvSpPr>
            <p:cNvPr id="59" name="Hexagon 58"/>
            <p:cNvSpPr/>
            <p:nvPr/>
          </p:nvSpPr>
          <p:spPr>
            <a:xfrm rot="5400000">
              <a:off x="5182439" y="3516256"/>
              <a:ext cx="1730894" cy="1491761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517226" y="4046445"/>
              <a:ext cx="10613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service 3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86392" y="3396690"/>
            <a:ext cx="1491761" cy="1730894"/>
            <a:chOff x="6886392" y="3396690"/>
            <a:chExt cx="1491761" cy="1730894"/>
          </a:xfrm>
        </p:grpSpPr>
        <p:sp>
          <p:nvSpPr>
            <p:cNvPr id="60" name="Hexagon 59"/>
            <p:cNvSpPr/>
            <p:nvPr/>
          </p:nvSpPr>
          <p:spPr>
            <a:xfrm rot="5400000">
              <a:off x="6766826" y="3516256"/>
              <a:ext cx="1730894" cy="1491761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01614" y="4046445"/>
              <a:ext cx="10613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service 5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535847" y="4154414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04464" y="2739783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75695" y="2694073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70779" y="4108000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80155" y="5391154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4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73526" y="542015"/>
            <a:ext cx="4644990" cy="989358"/>
            <a:chOff x="3773526" y="239312"/>
            <a:chExt cx="4644990" cy="989358"/>
          </a:xfrm>
        </p:grpSpPr>
        <p:sp>
          <p:nvSpPr>
            <p:cNvPr id="118" name="TextBox 117"/>
            <p:cNvSpPr txBox="1"/>
            <p:nvPr/>
          </p:nvSpPr>
          <p:spPr>
            <a:xfrm>
              <a:off x="3773526" y="643895"/>
              <a:ext cx="46449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OUR JOURNEY SO FAR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120" name="Diamond 11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sp>
        <p:nvSpPr>
          <p:cNvPr id="49" name="Oval 48"/>
          <p:cNvSpPr/>
          <p:nvPr/>
        </p:nvSpPr>
        <p:spPr>
          <a:xfrm>
            <a:off x="4578225" y="5108648"/>
            <a:ext cx="422869" cy="42297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026626" y="5108648"/>
            <a:ext cx="422869" cy="42297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29825" y="5108648"/>
            <a:ext cx="422869" cy="4229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475025" y="5108648"/>
            <a:ext cx="422869" cy="42297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923425" y="5108648"/>
            <a:ext cx="422869" cy="42297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251229" y="3787540"/>
            <a:ext cx="180062" cy="1801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cxnSp>
        <p:nvCxnSpPr>
          <p:cNvPr id="55" name="Straight Connector 54"/>
          <p:cNvCxnSpPr>
            <a:stCxn id="51" idx="0"/>
            <a:endCxn id="54" idx="4"/>
          </p:cNvCxnSpPr>
          <p:nvPr/>
        </p:nvCxnSpPr>
        <p:spPr>
          <a:xfrm flipV="1">
            <a:off x="3341259" y="3967650"/>
            <a:ext cx="0" cy="1140999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699628" y="4522139"/>
            <a:ext cx="180062" cy="1801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cxnSp>
        <p:nvCxnSpPr>
          <p:cNvPr id="57" name="Straight Connector 56"/>
          <p:cNvCxnSpPr>
            <a:stCxn id="49" idx="0"/>
            <a:endCxn id="56" idx="4"/>
          </p:cNvCxnSpPr>
          <p:nvPr/>
        </p:nvCxnSpPr>
        <p:spPr>
          <a:xfrm flipV="1">
            <a:off x="4789659" y="4702247"/>
            <a:ext cx="0" cy="4064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148029" y="3787540"/>
            <a:ext cx="180062" cy="1801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596429" y="4623739"/>
            <a:ext cx="180062" cy="1801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9044828" y="3607739"/>
            <a:ext cx="180062" cy="1801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rtlCol="0" anchor="ctr"/>
          <a:lstStyle/>
          <a:p>
            <a:pPr algn="ctr"/>
            <a:endParaRPr lang="en-US" sz="3200" dirty="0">
              <a:solidFill>
                <a:srgbClr val="606262"/>
              </a:solidFill>
            </a:endParaRPr>
          </a:p>
        </p:txBody>
      </p:sp>
      <p:cxnSp>
        <p:nvCxnSpPr>
          <p:cNvPr id="70" name="Straight Connector 69"/>
          <p:cNvCxnSpPr>
            <a:stCxn id="50" idx="0"/>
            <a:endCxn id="63" idx="4"/>
          </p:cNvCxnSpPr>
          <p:nvPr/>
        </p:nvCxnSpPr>
        <p:spPr>
          <a:xfrm flipV="1">
            <a:off x="6238059" y="3967650"/>
            <a:ext cx="0" cy="1140999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2" idx="0"/>
            <a:endCxn id="67" idx="4"/>
          </p:cNvCxnSpPr>
          <p:nvPr/>
        </p:nvCxnSpPr>
        <p:spPr>
          <a:xfrm flipV="1">
            <a:off x="7686459" y="4803847"/>
            <a:ext cx="0" cy="3048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3" idx="0"/>
            <a:endCxn id="68" idx="4"/>
          </p:cNvCxnSpPr>
          <p:nvPr/>
        </p:nvCxnSpPr>
        <p:spPr>
          <a:xfrm flipV="1">
            <a:off x="9134859" y="3787847"/>
            <a:ext cx="0" cy="13208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492910" y="1890320"/>
            <a:ext cx="1687116" cy="1687555"/>
            <a:chOff x="2492910" y="1890320"/>
            <a:chExt cx="1687116" cy="1687555"/>
          </a:xfrm>
        </p:grpSpPr>
        <p:sp>
          <p:nvSpPr>
            <p:cNvPr id="74" name="Oval 73"/>
            <p:cNvSpPr/>
            <p:nvPr/>
          </p:nvSpPr>
          <p:spPr>
            <a:xfrm>
              <a:off x="2492910" y="1890320"/>
              <a:ext cx="1687116" cy="16875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730646" y="2148345"/>
              <a:ext cx="1211644" cy="1112776"/>
              <a:chOff x="1203199" y="1495504"/>
              <a:chExt cx="1149380" cy="1156338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>
                <a:off x="1259599" y="1495504"/>
                <a:ext cx="1029003" cy="800644"/>
              </a:xfrm>
              <a:prstGeom prst="rect">
                <a:avLst/>
              </a:prstGeom>
            </p:spPr>
            <p:txBody>
              <a:bodyPr vert="horz"/>
              <a:lstStyle>
                <a:lvl1pPr algn="ctr" defTabSz="1219170" rtl="0" eaLnBrk="1" latinLnBrk="0" hangingPunct="1">
                  <a:spcBef>
                    <a:spcPct val="0"/>
                  </a:spcBef>
                  <a:buNone/>
                  <a:defRPr sz="3000" kern="1200">
                    <a:solidFill>
                      <a:schemeClr val="accent2"/>
                    </a:solidFill>
                    <a:latin typeface="Lato Regular"/>
                    <a:ea typeface="+mj-ea"/>
                    <a:cs typeface="Lato Regular"/>
                  </a:defRPr>
                </a:lvl1pPr>
              </a:lstStyle>
              <a:p>
                <a:pPr defTabSz="2483449">
                  <a:defRPr/>
                </a:pPr>
                <a:r>
                  <a:rPr lang="en-US" sz="4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V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03199" y="2204087"/>
                <a:ext cx="1149380" cy="4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483449"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TOTAL PACKAGES AVAILABLE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166217" y="3304751"/>
            <a:ext cx="1211644" cy="1128755"/>
            <a:chOff x="4166217" y="3304751"/>
            <a:chExt cx="1211644" cy="1128755"/>
          </a:xfrm>
        </p:grpSpPr>
        <p:sp>
          <p:nvSpPr>
            <p:cNvPr id="75" name="Oval 74"/>
            <p:cNvSpPr/>
            <p:nvPr/>
          </p:nvSpPr>
          <p:spPr>
            <a:xfrm>
              <a:off x="4207809" y="3304751"/>
              <a:ext cx="1128461" cy="11287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4166217" y="3306145"/>
              <a:ext cx="1211644" cy="921485"/>
              <a:chOff x="1199411" y="1495504"/>
              <a:chExt cx="1149380" cy="957558"/>
            </a:xfrm>
          </p:grpSpPr>
          <p:sp>
            <p:nvSpPr>
              <p:cNvPr id="98" name="Title 1"/>
              <p:cNvSpPr txBox="1">
                <a:spLocks/>
              </p:cNvSpPr>
              <p:nvPr/>
            </p:nvSpPr>
            <p:spPr>
              <a:xfrm>
                <a:off x="1259599" y="1495504"/>
                <a:ext cx="1029003" cy="800644"/>
              </a:xfrm>
              <a:prstGeom prst="rect">
                <a:avLst/>
              </a:prstGeom>
            </p:spPr>
            <p:txBody>
              <a:bodyPr vert="horz"/>
              <a:lstStyle>
                <a:lvl1pPr algn="ctr" defTabSz="1219170" rtl="0" eaLnBrk="1" latinLnBrk="0" hangingPunct="1">
                  <a:spcBef>
                    <a:spcPct val="0"/>
                  </a:spcBef>
                  <a:buNone/>
                  <a:defRPr sz="3000" kern="1200">
                    <a:solidFill>
                      <a:schemeClr val="accent2"/>
                    </a:solidFill>
                    <a:latin typeface="Lato Regular"/>
                    <a:ea typeface="+mj-ea"/>
                    <a:cs typeface="Lato Regular"/>
                  </a:defRPr>
                </a:lvl1pPr>
              </a:lstStyle>
              <a:p>
                <a:pPr defTabSz="2483449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W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199411" y="2037289"/>
                <a:ext cx="1149380" cy="415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483449">
                  <a:spcBef>
                    <a:spcPct val="0"/>
                  </a:spcBef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AIRLINES SUPPORTED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632216" y="2568648"/>
            <a:ext cx="1211644" cy="1128755"/>
            <a:chOff x="5632216" y="2568648"/>
            <a:chExt cx="1211644" cy="1128755"/>
          </a:xfrm>
        </p:grpSpPr>
        <p:sp>
          <p:nvSpPr>
            <p:cNvPr id="81" name="Oval 80"/>
            <p:cNvSpPr/>
            <p:nvPr/>
          </p:nvSpPr>
          <p:spPr>
            <a:xfrm>
              <a:off x="5673830" y="2568648"/>
              <a:ext cx="1128461" cy="11287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5632216" y="2611772"/>
              <a:ext cx="1211644" cy="921485"/>
              <a:chOff x="1199411" y="1495504"/>
              <a:chExt cx="1149380" cy="957558"/>
            </a:xfrm>
          </p:grpSpPr>
          <p:sp>
            <p:nvSpPr>
              <p:cNvPr id="101" name="Title 1"/>
              <p:cNvSpPr txBox="1">
                <a:spLocks/>
              </p:cNvSpPr>
              <p:nvPr/>
            </p:nvSpPr>
            <p:spPr>
              <a:xfrm>
                <a:off x="1259599" y="1495504"/>
                <a:ext cx="1029003" cy="800644"/>
              </a:xfrm>
              <a:prstGeom prst="rect">
                <a:avLst/>
              </a:prstGeom>
            </p:spPr>
            <p:txBody>
              <a:bodyPr vert="horz"/>
              <a:lstStyle>
                <a:lvl1pPr algn="ctr" defTabSz="1219170" rtl="0" eaLnBrk="1" latinLnBrk="0" hangingPunct="1">
                  <a:spcBef>
                    <a:spcPct val="0"/>
                  </a:spcBef>
                  <a:buNone/>
                  <a:defRPr sz="3000" kern="1200">
                    <a:solidFill>
                      <a:schemeClr val="accent2"/>
                    </a:solidFill>
                    <a:latin typeface="Lato Regular"/>
                    <a:ea typeface="+mj-ea"/>
                    <a:cs typeface="Lato Regular"/>
                  </a:defRPr>
                </a:lvl1pPr>
              </a:lstStyle>
              <a:p>
                <a:pPr defTabSz="2483449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X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199411" y="2037289"/>
                <a:ext cx="1149380" cy="415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483449">
                  <a:spcBef>
                    <a:spcPct val="0"/>
                  </a:spcBef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TOTAL BOOKINGS MADE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937704" y="3052634"/>
            <a:ext cx="1497511" cy="1497901"/>
            <a:chOff x="6937704" y="3052634"/>
            <a:chExt cx="1497511" cy="1497901"/>
          </a:xfrm>
        </p:grpSpPr>
        <p:sp>
          <p:nvSpPr>
            <p:cNvPr id="82" name="Oval 81"/>
            <p:cNvSpPr/>
            <p:nvPr/>
          </p:nvSpPr>
          <p:spPr>
            <a:xfrm>
              <a:off x="6937704" y="3052634"/>
              <a:ext cx="1497511" cy="14979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058038" y="3197167"/>
              <a:ext cx="1211644" cy="1051267"/>
              <a:chOff x="1199411" y="1392624"/>
              <a:chExt cx="1149380" cy="1092419"/>
            </a:xfrm>
          </p:grpSpPr>
          <p:sp>
            <p:nvSpPr>
              <p:cNvPr id="104" name="Title 1"/>
              <p:cNvSpPr txBox="1">
                <a:spLocks/>
              </p:cNvSpPr>
              <p:nvPr/>
            </p:nvSpPr>
            <p:spPr>
              <a:xfrm>
                <a:off x="1266336" y="1392624"/>
                <a:ext cx="1029003" cy="800644"/>
              </a:xfrm>
              <a:prstGeom prst="rect">
                <a:avLst/>
              </a:prstGeom>
            </p:spPr>
            <p:txBody>
              <a:bodyPr vert="horz"/>
              <a:lstStyle>
                <a:lvl1pPr algn="ctr" defTabSz="1219170" rtl="0" eaLnBrk="1" latinLnBrk="0" hangingPunct="1">
                  <a:spcBef>
                    <a:spcPct val="0"/>
                  </a:spcBef>
                  <a:buNone/>
                  <a:defRPr sz="3000" kern="1200">
                    <a:solidFill>
                      <a:schemeClr val="accent2"/>
                    </a:solidFill>
                    <a:latin typeface="Lato Regular"/>
                    <a:ea typeface="+mj-ea"/>
                    <a:cs typeface="Lato Regular"/>
                  </a:defRPr>
                </a:lvl1pPr>
              </a:lstStyle>
              <a:p>
                <a:pPr defTabSz="2483449">
                  <a:defRPr/>
                </a:pPr>
                <a:r>
                  <a:rPr lang="en-US" sz="4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Y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99411" y="2037289"/>
                <a:ext cx="1149380" cy="447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483449"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AVERAGE DAILY BOOKING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485168" y="2132059"/>
            <a:ext cx="1395986" cy="1396350"/>
            <a:chOff x="8485168" y="2132059"/>
            <a:chExt cx="1395986" cy="1396350"/>
          </a:xfrm>
        </p:grpSpPr>
        <p:sp>
          <p:nvSpPr>
            <p:cNvPr id="83" name="Oval 82"/>
            <p:cNvSpPr/>
            <p:nvPr/>
          </p:nvSpPr>
          <p:spPr>
            <a:xfrm>
              <a:off x="8485168" y="2132059"/>
              <a:ext cx="1395986" cy="13963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8570628" y="2219577"/>
              <a:ext cx="1211644" cy="1051267"/>
              <a:chOff x="1199411" y="1392624"/>
              <a:chExt cx="1149380" cy="1092419"/>
            </a:xfrm>
          </p:grpSpPr>
          <p:sp>
            <p:nvSpPr>
              <p:cNvPr id="107" name="Title 1"/>
              <p:cNvSpPr txBox="1">
                <a:spLocks/>
              </p:cNvSpPr>
              <p:nvPr/>
            </p:nvSpPr>
            <p:spPr>
              <a:xfrm>
                <a:off x="1266336" y="1392624"/>
                <a:ext cx="1029003" cy="800644"/>
              </a:xfrm>
              <a:prstGeom prst="rect">
                <a:avLst/>
              </a:prstGeom>
            </p:spPr>
            <p:txBody>
              <a:bodyPr vert="horz"/>
              <a:lstStyle>
                <a:lvl1pPr algn="ctr" defTabSz="1219170" rtl="0" eaLnBrk="1" latinLnBrk="0" hangingPunct="1">
                  <a:spcBef>
                    <a:spcPct val="0"/>
                  </a:spcBef>
                  <a:buNone/>
                  <a:defRPr sz="3000" kern="1200">
                    <a:solidFill>
                      <a:schemeClr val="accent2"/>
                    </a:solidFill>
                    <a:latin typeface="Lato Regular"/>
                    <a:ea typeface="+mj-ea"/>
                    <a:cs typeface="Lato Regular"/>
                  </a:defRPr>
                </a:lvl1pPr>
              </a:lstStyle>
              <a:p>
                <a:pPr defTabSz="2483449">
                  <a:defRPr/>
                </a:pPr>
                <a:r>
                  <a:rPr lang="en-US" sz="44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Z </a:t>
                </a:r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BDT</a:t>
                </a:r>
                <a:endPara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99411" y="2037289"/>
                <a:ext cx="1149380" cy="447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483449"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schemeClr val="bg1"/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ANNUAL REVENUE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3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63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32363" y="542015"/>
            <a:ext cx="7527317" cy="989358"/>
            <a:chOff x="2332363" y="239312"/>
            <a:chExt cx="7527317" cy="989358"/>
          </a:xfrm>
        </p:grpSpPr>
        <p:sp>
          <p:nvSpPr>
            <p:cNvPr id="118" name="TextBox 117"/>
            <p:cNvSpPr txBox="1"/>
            <p:nvPr/>
          </p:nvSpPr>
          <p:spPr>
            <a:xfrm>
              <a:off x="2332363" y="643895"/>
              <a:ext cx="75273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OUR PROJECTIONS FOR THE FUTURE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729964" y="571663"/>
              <a:ext cx="635842" cy="96244"/>
              <a:chOff x="5925320" y="1387851"/>
              <a:chExt cx="585169" cy="88574"/>
            </a:xfrm>
          </p:grpSpPr>
          <p:sp>
            <p:nvSpPr>
              <p:cNvPr id="120" name="Diamond 119"/>
              <p:cNvSpPr/>
              <p:nvPr/>
            </p:nvSpPr>
            <p:spPr>
              <a:xfrm flipV="1">
                <a:off x="5925320" y="1387851"/>
                <a:ext cx="88574" cy="88574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iamond 120"/>
              <p:cNvSpPr/>
              <p:nvPr/>
            </p:nvSpPr>
            <p:spPr>
              <a:xfrm flipV="1">
                <a:off x="6049469" y="1387851"/>
                <a:ext cx="88574" cy="88574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6173618" y="1387851"/>
                <a:ext cx="88574" cy="8857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6297767" y="1387851"/>
                <a:ext cx="88574" cy="8857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iamond 123"/>
              <p:cNvSpPr/>
              <p:nvPr/>
            </p:nvSpPr>
            <p:spPr>
              <a:xfrm flipV="1">
                <a:off x="6421915" y="1387851"/>
                <a:ext cx="88574" cy="88574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594211" y="239312"/>
              <a:ext cx="3003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accent5">
                      <a:lumMod val="75000"/>
                    </a:schemeClr>
                  </a:solidFill>
                </a:rPr>
                <a:t>ONLINE TRAVEL AGENCY</a:t>
              </a:r>
            </a:p>
          </p:txBody>
        </p: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99443"/>
              </p:ext>
            </p:extLst>
          </p:nvPr>
        </p:nvGraphicFramePr>
        <p:xfrm>
          <a:off x="855734" y="1838726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Aquafresh">
      <a:dk1>
        <a:sysClr val="windowText" lastClr="000000"/>
      </a:dk1>
      <a:lt1>
        <a:sysClr val="window" lastClr="FFFFFF"/>
      </a:lt1>
      <a:dk2>
        <a:srgbClr val="262626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475</Words>
  <Application>Microsoft Office PowerPoint</Application>
  <PresentationFormat>Widescreen</PresentationFormat>
  <Paragraphs>187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Lato</vt:lpstr>
      <vt:lpstr>Lato Black</vt:lpstr>
      <vt:lpstr>Lato Heavy</vt:lpstr>
      <vt:lpstr>Lato Light</vt:lpstr>
      <vt:lpstr>Lato Regular</vt:lpstr>
      <vt:lpstr>Open Sans</vt:lpstr>
      <vt:lpstr>Open Sans Condensed Light</vt:lpstr>
      <vt:lpstr>Open Sans Light</vt:lpstr>
      <vt:lpstr>Roboto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27</cp:revision>
  <dcterms:created xsi:type="dcterms:W3CDTF">2016-04-24T16:31:13Z</dcterms:created>
  <dcterms:modified xsi:type="dcterms:W3CDTF">2016-04-30T04:28:49Z</dcterms:modified>
</cp:coreProperties>
</file>