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3" r:id="rId6"/>
    <p:sldId id="264" r:id="rId7"/>
    <p:sldId id="266" r:id="rId8"/>
    <p:sldId id="270" r:id="rId9"/>
    <p:sldId id="272" r:id="rId10"/>
    <p:sldId id="268" r:id="rId11"/>
    <p:sldId id="267" r:id="rId12"/>
    <p:sldId id="271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83A"/>
    <a:srgbClr val="009DD9"/>
    <a:srgbClr val="00E3A6"/>
    <a:srgbClr val="32687D"/>
    <a:srgbClr val="B01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49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90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Revenue Projections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Ply Ad Star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9DD9"/>
              </a:solidFill>
            </c:spPr>
            <c:extLst>
              <c:ext xmlns:c16="http://schemas.microsoft.com/office/drawing/2014/chart" uri="{C3380CC4-5D6E-409C-BE32-E72D297353CC}">
                <c16:uniqueId val="{00000000-0990-4E81-8BA1-B9C603862970}"/>
              </c:ext>
            </c:extLst>
          </c:dPt>
          <c:dPt>
            <c:idx val="1"/>
            <c:invertIfNegative val="0"/>
            <c:bubble3D val="0"/>
            <c:spPr>
              <a:solidFill>
                <a:srgbClr val="32687D"/>
              </a:solidFill>
            </c:spPr>
            <c:extLst>
              <c:ext xmlns:c16="http://schemas.microsoft.com/office/drawing/2014/chart" uri="{C3380CC4-5D6E-409C-BE32-E72D297353CC}">
                <c16:uniqueId val="{00000002-0990-4E81-8BA1-B9C603862970}"/>
              </c:ext>
            </c:extLst>
          </c:dPt>
          <c:dPt>
            <c:idx val="2"/>
            <c:invertIfNegative val="0"/>
            <c:bubble3D val="0"/>
            <c:spPr>
              <a:solidFill>
                <a:srgbClr val="E7483A"/>
              </a:solidFill>
            </c:spPr>
            <c:extLst>
              <c:ext xmlns:c16="http://schemas.microsoft.com/office/drawing/2014/chart" uri="{C3380CC4-5D6E-409C-BE32-E72D297353CC}">
                <c16:uniqueId val="{00000004-0990-4E81-8BA1-B9C603862970}"/>
              </c:ext>
            </c:extLst>
          </c:dPt>
          <c:dPt>
            <c:idx val="3"/>
            <c:invertIfNegative val="0"/>
            <c:bubble3D val="0"/>
            <c:spPr>
              <a:solidFill>
                <a:srgbClr val="00E3A6"/>
              </a:solidFill>
            </c:spPr>
            <c:extLst>
              <c:ext xmlns:c16="http://schemas.microsoft.com/office/drawing/2014/chart" uri="{C3380CC4-5D6E-409C-BE32-E72D297353CC}">
                <c16:uniqueId val="{00000006-0990-4E81-8BA1-B9C603862970}"/>
              </c:ext>
            </c:extLst>
          </c:dPt>
          <c:dPt>
            <c:idx val="4"/>
            <c:invertIfNegative val="0"/>
            <c:bubble3D val="0"/>
            <c:spPr>
              <a:solidFill>
                <a:srgbClr val="B01233"/>
              </a:solidFill>
            </c:spPr>
            <c:extLst>
              <c:ext xmlns:c16="http://schemas.microsoft.com/office/drawing/2014/chart" uri="{C3380CC4-5D6E-409C-BE32-E72D297353CC}">
                <c16:uniqueId val="{00000008-0990-4E81-8BA1-B9C60386297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325.08</c:v>
                </c:pt>
                <c:pt idx="1">
                  <c:v>400</c:v>
                </c:pt>
                <c:pt idx="2">
                  <c:v>521.9</c:v>
                </c:pt>
                <c:pt idx="3">
                  <c:v>691.88</c:v>
                </c:pt>
                <c:pt idx="4">
                  <c:v>811.8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990-4E81-8BA1-B9C603862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666048"/>
        <c:axId val="189667584"/>
      </c:barChart>
      <c:catAx>
        <c:axId val="1896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9667584"/>
        <c:crosses val="autoZero"/>
        <c:auto val="1"/>
        <c:lblAlgn val="ctr"/>
        <c:lblOffset val="100"/>
        <c:noMultiLvlLbl val="0"/>
      </c:catAx>
      <c:valAx>
        <c:axId val="1896675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89666048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600">
          <a:solidFill>
            <a:srgbClr val="435269"/>
          </a:solidFill>
          <a:latin typeface="Calibri Light" panose="020F030202020403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2F000-C7B2-4EA8-BE92-1E77429BD3C7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1DC46-E349-4AA4-8F1A-293F6516F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493775A-DDCE-2444-8B4E-81FD545454F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0970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8A620B-0334-4C4C-8A49-95C9F17A648B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4355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533E-1C91-4B3A-8826-157BE29D2F7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A1C-BC39-4A8E-AE09-5E50D4F28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6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533E-1C91-4B3A-8826-157BE29D2F7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A1C-BC39-4A8E-AE09-5E50D4F28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5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533E-1C91-4B3A-8826-157BE29D2F7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A1C-BC39-4A8E-AE09-5E50D4F28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98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1451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533E-1C91-4B3A-8826-157BE29D2F7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A1C-BC39-4A8E-AE09-5E50D4F28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533E-1C91-4B3A-8826-157BE29D2F7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A1C-BC39-4A8E-AE09-5E50D4F28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3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533E-1C91-4B3A-8826-157BE29D2F7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A1C-BC39-4A8E-AE09-5E50D4F28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7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533E-1C91-4B3A-8826-157BE29D2F7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A1C-BC39-4A8E-AE09-5E50D4F28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533E-1C91-4B3A-8826-157BE29D2F7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A1C-BC39-4A8E-AE09-5E50D4F28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533E-1C91-4B3A-8826-157BE29D2F7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A1C-BC39-4A8E-AE09-5E50D4F28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4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533E-1C91-4B3A-8826-157BE29D2F7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A1C-BC39-4A8E-AE09-5E50D4F28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5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533E-1C91-4B3A-8826-157BE29D2F7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A1C-BC39-4A8E-AE09-5E50D4F28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4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4533E-1C91-4B3A-8826-157BE29D2F7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AAA1C-BC39-4A8E-AE09-5E50D4F287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1357276" y="375507"/>
            <a:ext cx="343856" cy="343767"/>
          </a:xfrm>
          <a:prstGeom prst="ellipse">
            <a:avLst/>
          </a:prstGeom>
          <a:noFill/>
          <a:ln w="127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350715" y="409326"/>
            <a:ext cx="352945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accent1"/>
                </a:solidFill>
                <a:latin typeface="Lato Light"/>
                <a:cs typeface="Lato Light"/>
              </a:rPr>
              <a:pPr algn="ctr"/>
              <a:t>‹#›</a:t>
            </a:fld>
            <a:endParaRPr lang="id-ID" sz="12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5955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4" b="7915"/>
          <a:stretch/>
        </p:blipFill>
        <p:spPr>
          <a:xfrm>
            <a:off x="0" y="0"/>
            <a:ext cx="12205520" cy="68580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3552670"/>
              <a:gd name="connsiteX1" fmla="*/ 12192000 w 12192000"/>
              <a:gd name="connsiteY1" fmla="*/ 0 h 3552670"/>
              <a:gd name="connsiteX2" fmla="*/ 12192000 w 12192000"/>
              <a:gd name="connsiteY2" fmla="*/ 3552670 h 3552670"/>
              <a:gd name="connsiteX3" fmla="*/ 0 w 12192000"/>
              <a:gd name="connsiteY3" fmla="*/ 3552670 h 355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552670">
                <a:moveTo>
                  <a:pt x="0" y="0"/>
                </a:moveTo>
                <a:lnTo>
                  <a:pt x="12192000" y="0"/>
                </a:lnTo>
                <a:lnTo>
                  <a:pt x="12192000" y="3552670"/>
                </a:lnTo>
                <a:lnTo>
                  <a:pt x="0" y="355267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3520" y="820696"/>
            <a:ext cx="12192000" cy="5216608"/>
            <a:chOff x="-13520" y="786581"/>
            <a:chExt cx="12192000" cy="5216608"/>
          </a:xfrm>
        </p:grpSpPr>
        <p:grpSp>
          <p:nvGrpSpPr>
            <p:cNvPr id="9" name="Group 8"/>
            <p:cNvGrpSpPr/>
            <p:nvPr/>
          </p:nvGrpSpPr>
          <p:grpSpPr>
            <a:xfrm>
              <a:off x="-13520" y="786581"/>
              <a:ext cx="12192000" cy="2920180"/>
              <a:chOff x="-13520" y="786581"/>
              <a:chExt cx="12192000" cy="2920180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-13520" y="786581"/>
                <a:ext cx="12192000" cy="2920180"/>
              </a:xfrm>
              <a:custGeom>
                <a:avLst/>
                <a:gdLst>
                  <a:gd name="connsiteX0" fmla="*/ 0 w 12192000"/>
                  <a:gd name="connsiteY0" fmla="*/ 0 h 3552670"/>
                  <a:gd name="connsiteX1" fmla="*/ 12192000 w 12192000"/>
                  <a:gd name="connsiteY1" fmla="*/ 0 h 3552670"/>
                  <a:gd name="connsiteX2" fmla="*/ 12192000 w 12192000"/>
                  <a:gd name="connsiteY2" fmla="*/ 3552670 h 3552670"/>
                  <a:gd name="connsiteX3" fmla="*/ 0 w 12192000"/>
                  <a:gd name="connsiteY3" fmla="*/ 3552670 h 355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2000" h="3552670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3552670"/>
                    </a:lnTo>
                    <a:lnTo>
                      <a:pt x="0" y="3552670"/>
                    </a:lnTo>
                    <a:close/>
                  </a:path>
                </a:pathLst>
              </a:custGeom>
              <a:solidFill>
                <a:srgbClr val="E7483A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3778538" y="1101012"/>
                <a:ext cx="4634925" cy="2291318"/>
                <a:chOff x="2871019" y="1137682"/>
                <a:chExt cx="4634925" cy="2291318"/>
              </a:xfrm>
            </p:grpSpPr>
            <p:sp>
              <p:nvSpPr>
                <p:cNvPr id="4" name="Freeform 82"/>
                <p:cNvSpPr>
                  <a:spLocks noChangeArrowheads="1"/>
                </p:cNvSpPr>
                <p:nvPr/>
              </p:nvSpPr>
              <p:spPr bwMode="auto">
                <a:xfrm>
                  <a:off x="4686055" y="1137682"/>
                  <a:ext cx="2819889" cy="2291318"/>
                </a:xfrm>
                <a:custGeom>
                  <a:avLst/>
                  <a:gdLst>
                    <a:gd name="T0" fmla="*/ 443 w 497"/>
                    <a:gd name="T1" fmla="*/ 0 h 444"/>
                    <a:gd name="T2" fmla="*/ 443 w 497"/>
                    <a:gd name="T3" fmla="*/ 0 h 444"/>
                    <a:gd name="T4" fmla="*/ 53 w 497"/>
                    <a:gd name="T5" fmla="*/ 0 h 444"/>
                    <a:gd name="T6" fmla="*/ 0 w 497"/>
                    <a:gd name="T7" fmla="*/ 53 h 444"/>
                    <a:gd name="T8" fmla="*/ 0 w 497"/>
                    <a:gd name="T9" fmla="*/ 345 h 444"/>
                    <a:gd name="T10" fmla="*/ 53 w 497"/>
                    <a:gd name="T11" fmla="*/ 399 h 444"/>
                    <a:gd name="T12" fmla="*/ 151 w 497"/>
                    <a:gd name="T13" fmla="*/ 399 h 444"/>
                    <a:gd name="T14" fmla="*/ 151 w 497"/>
                    <a:gd name="T15" fmla="*/ 345 h 444"/>
                    <a:gd name="T16" fmla="*/ 44 w 497"/>
                    <a:gd name="T17" fmla="*/ 345 h 444"/>
                    <a:gd name="T18" fmla="*/ 44 w 497"/>
                    <a:gd name="T19" fmla="*/ 124 h 444"/>
                    <a:gd name="T20" fmla="*/ 443 w 497"/>
                    <a:gd name="T21" fmla="*/ 124 h 444"/>
                    <a:gd name="T22" fmla="*/ 443 w 497"/>
                    <a:gd name="T23" fmla="*/ 345 h 444"/>
                    <a:gd name="T24" fmla="*/ 345 w 497"/>
                    <a:gd name="T25" fmla="*/ 345 h 444"/>
                    <a:gd name="T26" fmla="*/ 345 w 497"/>
                    <a:gd name="T27" fmla="*/ 399 h 444"/>
                    <a:gd name="T28" fmla="*/ 443 w 497"/>
                    <a:gd name="T29" fmla="*/ 399 h 444"/>
                    <a:gd name="T30" fmla="*/ 496 w 497"/>
                    <a:gd name="T31" fmla="*/ 345 h 444"/>
                    <a:gd name="T32" fmla="*/ 496 w 497"/>
                    <a:gd name="T33" fmla="*/ 53 h 444"/>
                    <a:gd name="T34" fmla="*/ 443 w 497"/>
                    <a:gd name="T35" fmla="*/ 0 h 444"/>
                    <a:gd name="T36" fmla="*/ 62 w 497"/>
                    <a:gd name="T37" fmla="*/ 80 h 444"/>
                    <a:gd name="T38" fmla="*/ 62 w 497"/>
                    <a:gd name="T39" fmla="*/ 80 h 444"/>
                    <a:gd name="T40" fmla="*/ 44 w 497"/>
                    <a:gd name="T41" fmla="*/ 62 h 444"/>
                    <a:gd name="T42" fmla="*/ 62 w 497"/>
                    <a:gd name="T43" fmla="*/ 45 h 444"/>
                    <a:gd name="T44" fmla="*/ 79 w 497"/>
                    <a:gd name="T45" fmla="*/ 62 h 444"/>
                    <a:gd name="T46" fmla="*/ 62 w 497"/>
                    <a:gd name="T47" fmla="*/ 80 h 444"/>
                    <a:gd name="T48" fmla="*/ 116 w 497"/>
                    <a:gd name="T49" fmla="*/ 80 h 444"/>
                    <a:gd name="T50" fmla="*/ 116 w 497"/>
                    <a:gd name="T51" fmla="*/ 80 h 444"/>
                    <a:gd name="T52" fmla="*/ 97 w 497"/>
                    <a:gd name="T53" fmla="*/ 62 h 444"/>
                    <a:gd name="T54" fmla="*/ 116 w 497"/>
                    <a:gd name="T55" fmla="*/ 45 h 444"/>
                    <a:gd name="T56" fmla="*/ 132 w 497"/>
                    <a:gd name="T57" fmla="*/ 62 h 444"/>
                    <a:gd name="T58" fmla="*/ 116 w 497"/>
                    <a:gd name="T59" fmla="*/ 80 h 444"/>
                    <a:gd name="T60" fmla="*/ 443 w 497"/>
                    <a:gd name="T61" fmla="*/ 80 h 444"/>
                    <a:gd name="T62" fmla="*/ 443 w 497"/>
                    <a:gd name="T63" fmla="*/ 80 h 444"/>
                    <a:gd name="T64" fmla="*/ 151 w 497"/>
                    <a:gd name="T65" fmla="*/ 80 h 444"/>
                    <a:gd name="T66" fmla="*/ 151 w 497"/>
                    <a:gd name="T67" fmla="*/ 53 h 444"/>
                    <a:gd name="T68" fmla="*/ 443 w 497"/>
                    <a:gd name="T69" fmla="*/ 53 h 444"/>
                    <a:gd name="T70" fmla="*/ 443 w 497"/>
                    <a:gd name="T71" fmla="*/ 80 h 444"/>
                    <a:gd name="T72" fmla="*/ 248 w 497"/>
                    <a:gd name="T73" fmla="*/ 177 h 444"/>
                    <a:gd name="T74" fmla="*/ 248 w 497"/>
                    <a:gd name="T75" fmla="*/ 177 h 444"/>
                    <a:gd name="T76" fmla="*/ 124 w 497"/>
                    <a:gd name="T77" fmla="*/ 301 h 444"/>
                    <a:gd name="T78" fmla="*/ 204 w 497"/>
                    <a:gd name="T79" fmla="*/ 301 h 444"/>
                    <a:gd name="T80" fmla="*/ 204 w 497"/>
                    <a:gd name="T81" fmla="*/ 443 h 444"/>
                    <a:gd name="T82" fmla="*/ 292 w 497"/>
                    <a:gd name="T83" fmla="*/ 443 h 444"/>
                    <a:gd name="T84" fmla="*/ 292 w 497"/>
                    <a:gd name="T85" fmla="*/ 301 h 444"/>
                    <a:gd name="T86" fmla="*/ 363 w 497"/>
                    <a:gd name="T87" fmla="*/ 301 h 444"/>
                    <a:gd name="T88" fmla="*/ 248 w 497"/>
                    <a:gd name="T89" fmla="*/ 177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97" h="444">
                      <a:moveTo>
                        <a:pt x="443" y="0"/>
                      </a:moveTo>
                      <a:lnTo>
                        <a:pt x="443" y="0"/>
                      </a:ln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17" y="0"/>
                        <a:pt x="0" y="26"/>
                        <a:pt x="0" y="53"/>
                      </a:cubicBezTo>
                      <a:cubicBezTo>
                        <a:pt x="0" y="345"/>
                        <a:pt x="0" y="345"/>
                        <a:pt x="0" y="345"/>
                      </a:cubicBezTo>
                      <a:cubicBezTo>
                        <a:pt x="0" y="373"/>
                        <a:pt x="17" y="399"/>
                        <a:pt x="53" y="399"/>
                      </a:cubicBezTo>
                      <a:cubicBezTo>
                        <a:pt x="151" y="399"/>
                        <a:pt x="151" y="399"/>
                        <a:pt x="151" y="399"/>
                      </a:cubicBezTo>
                      <a:cubicBezTo>
                        <a:pt x="151" y="345"/>
                        <a:pt x="151" y="345"/>
                        <a:pt x="151" y="345"/>
                      </a:cubicBezTo>
                      <a:cubicBezTo>
                        <a:pt x="44" y="345"/>
                        <a:pt x="44" y="345"/>
                        <a:pt x="44" y="345"/>
                      </a:cubicBezTo>
                      <a:cubicBezTo>
                        <a:pt x="44" y="124"/>
                        <a:pt x="44" y="124"/>
                        <a:pt x="44" y="124"/>
                      </a:cubicBezTo>
                      <a:cubicBezTo>
                        <a:pt x="443" y="124"/>
                        <a:pt x="443" y="124"/>
                        <a:pt x="443" y="124"/>
                      </a:cubicBezTo>
                      <a:cubicBezTo>
                        <a:pt x="443" y="345"/>
                        <a:pt x="443" y="345"/>
                        <a:pt x="443" y="345"/>
                      </a:cubicBezTo>
                      <a:cubicBezTo>
                        <a:pt x="345" y="345"/>
                        <a:pt x="345" y="345"/>
                        <a:pt x="345" y="345"/>
                      </a:cubicBezTo>
                      <a:cubicBezTo>
                        <a:pt x="345" y="399"/>
                        <a:pt x="345" y="399"/>
                        <a:pt x="345" y="399"/>
                      </a:cubicBezTo>
                      <a:cubicBezTo>
                        <a:pt x="443" y="399"/>
                        <a:pt x="443" y="399"/>
                        <a:pt x="443" y="399"/>
                      </a:cubicBezTo>
                      <a:cubicBezTo>
                        <a:pt x="470" y="399"/>
                        <a:pt x="496" y="373"/>
                        <a:pt x="496" y="345"/>
                      </a:cubicBezTo>
                      <a:cubicBezTo>
                        <a:pt x="496" y="53"/>
                        <a:pt x="496" y="53"/>
                        <a:pt x="496" y="53"/>
                      </a:cubicBezTo>
                      <a:cubicBezTo>
                        <a:pt x="496" y="26"/>
                        <a:pt x="470" y="0"/>
                        <a:pt x="443" y="0"/>
                      </a:cubicBezTo>
                      <a:close/>
                      <a:moveTo>
                        <a:pt x="62" y="80"/>
                      </a:moveTo>
                      <a:lnTo>
                        <a:pt x="62" y="80"/>
                      </a:lnTo>
                      <a:cubicBezTo>
                        <a:pt x="53" y="80"/>
                        <a:pt x="44" y="71"/>
                        <a:pt x="44" y="62"/>
                      </a:cubicBezTo>
                      <a:cubicBezTo>
                        <a:pt x="44" y="53"/>
                        <a:pt x="53" y="45"/>
                        <a:pt x="62" y="45"/>
                      </a:cubicBezTo>
                      <a:cubicBezTo>
                        <a:pt x="71" y="45"/>
                        <a:pt x="79" y="53"/>
                        <a:pt x="79" y="62"/>
                      </a:cubicBezTo>
                      <a:cubicBezTo>
                        <a:pt x="79" y="71"/>
                        <a:pt x="71" y="80"/>
                        <a:pt x="62" y="80"/>
                      </a:cubicBezTo>
                      <a:close/>
                      <a:moveTo>
                        <a:pt x="116" y="80"/>
                      </a:moveTo>
                      <a:lnTo>
                        <a:pt x="116" y="80"/>
                      </a:lnTo>
                      <a:cubicBezTo>
                        <a:pt x="107" y="80"/>
                        <a:pt x="97" y="71"/>
                        <a:pt x="97" y="62"/>
                      </a:cubicBezTo>
                      <a:cubicBezTo>
                        <a:pt x="97" y="53"/>
                        <a:pt x="107" y="45"/>
                        <a:pt x="116" y="45"/>
                      </a:cubicBezTo>
                      <a:cubicBezTo>
                        <a:pt x="124" y="45"/>
                        <a:pt x="132" y="53"/>
                        <a:pt x="132" y="62"/>
                      </a:cubicBezTo>
                      <a:cubicBezTo>
                        <a:pt x="132" y="71"/>
                        <a:pt x="124" y="80"/>
                        <a:pt x="116" y="80"/>
                      </a:cubicBezTo>
                      <a:close/>
                      <a:moveTo>
                        <a:pt x="443" y="80"/>
                      </a:moveTo>
                      <a:lnTo>
                        <a:pt x="443" y="80"/>
                      </a:lnTo>
                      <a:cubicBezTo>
                        <a:pt x="151" y="80"/>
                        <a:pt x="151" y="80"/>
                        <a:pt x="151" y="80"/>
                      </a:cubicBezTo>
                      <a:cubicBezTo>
                        <a:pt x="151" y="53"/>
                        <a:pt x="151" y="53"/>
                        <a:pt x="151" y="53"/>
                      </a:cubicBezTo>
                      <a:cubicBezTo>
                        <a:pt x="443" y="53"/>
                        <a:pt x="443" y="53"/>
                        <a:pt x="443" y="53"/>
                      </a:cubicBezTo>
                      <a:lnTo>
                        <a:pt x="443" y="80"/>
                      </a:lnTo>
                      <a:close/>
                      <a:moveTo>
                        <a:pt x="248" y="177"/>
                      </a:moveTo>
                      <a:lnTo>
                        <a:pt x="248" y="177"/>
                      </a:lnTo>
                      <a:cubicBezTo>
                        <a:pt x="124" y="301"/>
                        <a:pt x="124" y="301"/>
                        <a:pt x="124" y="301"/>
                      </a:cubicBezTo>
                      <a:cubicBezTo>
                        <a:pt x="204" y="301"/>
                        <a:pt x="204" y="301"/>
                        <a:pt x="204" y="301"/>
                      </a:cubicBezTo>
                      <a:cubicBezTo>
                        <a:pt x="204" y="443"/>
                        <a:pt x="204" y="443"/>
                        <a:pt x="204" y="443"/>
                      </a:cubicBezTo>
                      <a:cubicBezTo>
                        <a:pt x="292" y="443"/>
                        <a:pt x="292" y="443"/>
                        <a:pt x="292" y="443"/>
                      </a:cubicBezTo>
                      <a:cubicBezTo>
                        <a:pt x="292" y="301"/>
                        <a:pt x="292" y="301"/>
                        <a:pt x="292" y="301"/>
                      </a:cubicBezTo>
                      <a:cubicBezTo>
                        <a:pt x="363" y="301"/>
                        <a:pt x="363" y="301"/>
                        <a:pt x="363" y="301"/>
                      </a:cubicBezTo>
                      <a:lnTo>
                        <a:pt x="248" y="177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 sz="2400"/>
                </a:p>
              </p:txBody>
            </p:sp>
            <p:sp>
              <p:nvSpPr>
                <p:cNvPr id="5" name="Freeform 76"/>
                <p:cNvSpPr>
                  <a:spLocks noChangeArrowheads="1"/>
                </p:cNvSpPr>
                <p:nvPr/>
              </p:nvSpPr>
              <p:spPr bwMode="auto">
                <a:xfrm>
                  <a:off x="2871019" y="1206340"/>
                  <a:ext cx="1248697" cy="2154002"/>
                </a:xfrm>
                <a:custGeom>
                  <a:avLst/>
                  <a:gdLst>
                    <a:gd name="T0" fmla="*/ 106806 w 283"/>
                    <a:gd name="T1" fmla="*/ 0 h 489"/>
                    <a:gd name="T2" fmla="*/ 106806 w 283"/>
                    <a:gd name="T3" fmla="*/ 0 h 489"/>
                    <a:gd name="T4" fmla="*/ 19746 w 283"/>
                    <a:gd name="T5" fmla="*/ 0 h 489"/>
                    <a:gd name="T6" fmla="*/ 0 w 283"/>
                    <a:gd name="T7" fmla="*/ 19712 h 489"/>
                    <a:gd name="T8" fmla="*/ 0 w 283"/>
                    <a:gd name="T9" fmla="*/ 194435 h 489"/>
                    <a:gd name="T10" fmla="*/ 19746 w 283"/>
                    <a:gd name="T11" fmla="*/ 218627 h 489"/>
                    <a:gd name="T12" fmla="*/ 106806 w 283"/>
                    <a:gd name="T13" fmla="*/ 218627 h 489"/>
                    <a:gd name="T14" fmla="*/ 126551 w 283"/>
                    <a:gd name="T15" fmla="*/ 194435 h 489"/>
                    <a:gd name="T16" fmla="*/ 126551 w 283"/>
                    <a:gd name="T17" fmla="*/ 19712 h 489"/>
                    <a:gd name="T18" fmla="*/ 106806 w 283"/>
                    <a:gd name="T19" fmla="*/ 0 h 489"/>
                    <a:gd name="T20" fmla="*/ 63276 w 283"/>
                    <a:gd name="T21" fmla="*/ 206083 h 489"/>
                    <a:gd name="T22" fmla="*/ 63276 w 283"/>
                    <a:gd name="T23" fmla="*/ 206083 h 489"/>
                    <a:gd name="T24" fmla="*/ 47569 w 283"/>
                    <a:gd name="T25" fmla="*/ 198467 h 489"/>
                    <a:gd name="T26" fmla="*/ 63276 w 283"/>
                    <a:gd name="T27" fmla="*/ 186371 h 489"/>
                    <a:gd name="T28" fmla="*/ 78982 w 283"/>
                    <a:gd name="T29" fmla="*/ 198467 h 489"/>
                    <a:gd name="T30" fmla="*/ 63276 w 283"/>
                    <a:gd name="T31" fmla="*/ 206083 h 489"/>
                    <a:gd name="T32" fmla="*/ 110845 w 283"/>
                    <a:gd name="T33" fmla="*/ 174722 h 489"/>
                    <a:gd name="T34" fmla="*/ 110845 w 283"/>
                    <a:gd name="T35" fmla="*/ 174722 h 489"/>
                    <a:gd name="T36" fmla="*/ 15707 w 283"/>
                    <a:gd name="T37" fmla="*/ 174722 h 489"/>
                    <a:gd name="T38" fmla="*/ 15707 w 283"/>
                    <a:gd name="T39" fmla="*/ 27776 h 489"/>
                    <a:gd name="T40" fmla="*/ 110845 w 283"/>
                    <a:gd name="T41" fmla="*/ 27776 h 489"/>
                    <a:gd name="T42" fmla="*/ 110845 w 283"/>
                    <a:gd name="T43" fmla="*/ 174722 h 48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83" h="489">
                      <a:moveTo>
                        <a:pt x="238" y="0"/>
                      </a:moveTo>
                      <a:lnTo>
                        <a:pt x="238" y="0"/>
                      </a:ln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17" y="0"/>
                        <a:pt x="0" y="18"/>
                        <a:pt x="0" y="44"/>
                      </a:cubicBezTo>
                      <a:cubicBezTo>
                        <a:pt x="0" y="434"/>
                        <a:pt x="0" y="434"/>
                        <a:pt x="0" y="434"/>
                      </a:cubicBezTo>
                      <a:cubicBezTo>
                        <a:pt x="0" y="460"/>
                        <a:pt x="17" y="488"/>
                        <a:pt x="44" y="488"/>
                      </a:cubicBezTo>
                      <a:cubicBezTo>
                        <a:pt x="238" y="488"/>
                        <a:pt x="238" y="488"/>
                        <a:pt x="238" y="488"/>
                      </a:cubicBezTo>
                      <a:cubicBezTo>
                        <a:pt x="265" y="488"/>
                        <a:pt x="282" y="460"/>
                        <a:pt x="282" y="434"/>
                      </a:cubicBezTo>
                      <a:cubicBezTo>
                        <a:pt x="282" y="44"/>
                        <a:pt x="282" y="44"/>
                        <a:pt x="282" y="44"/>
                      </a:cubicBezTo>
                      <a:cubicBezTo>
                        <a:pt x="282" y="18"/>
                        <a:pt x="265" y="0"/>
                        <a:pt x="238" y="0"/>
                      </a:cubicBezTo>
                      <a:close/>
                      <a:moveTo>
                        <a:pt x="141" y="460"/>
                      </a:moveTo>
                      <a:lnTo>
                        <a:pt x="141" y="460"/>
                      </a:lnTo>
                      <a:cubicBezTo>
                        <a:pt x="123" y="460"/>
                        <a:pt x="106" y="451"/>
                        <a:pt x="106" y="443"/>
                      </a:cubicBezTo>
                      <a:cubicBezTo>
                        <a:pt x="106" y="425"/>
                        <a:pt x="123" y="416"/>
                        <a:pt x="141" y="416"/>
                      </a:cubicBezTo>
                      <a:cubicBezTo>
                        <a:pt x="159" y="416"/>
                        <a:pt x="176" y="425"/>
                        <a:pt x="176" y="443"/>
                      </a:cubicBezTo>
                      <a:cubicBezTo>
                        <a:pt x="176" y="451"/>
                        <a:pt x="159" y="460"/>
                        <a:pt x="141" y="460"/>
                      </a:cubicBezTo>
                      <a:close/>
                      <a:moveTo>
                        <a:pt x="247" y="390"/>
                      </a:moveTo>
                      <a:lnTo>
                        <a:pt x="247" y="390"/>
                      </a:lnTo>
                      <a:cubicBezTo>
                        <a:pt x="35" y="390"/>
                        <a:pt x="35" y="390"/>
                        <a:pt x="35" y="390"/>
                      </a:cubicBezTo>
                      <a:cubicBezTo>
                        <a:pt x="35" y="62"/>
                        <a:pt x="35" y="62"/>
                        <a:pt x="35" y="62"/>
                      </a:cubicBezTo>
                      <a:cubicBezTo>
                        <a:pt x="247" y="62"/>
                        <a:pt x="247" y="62"/>
                        <a:pt x="247" y="62"/>
                      </a:cubicBezTo>
                      <a:lnTo>
                        <a:pt x="247" y="39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wrap="none" lIns="34290" tIns="17145" rIns="34290" bIns="17145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2113199" y="3879531"/>
              <a:ext cx="796560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WEB &amp; APP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216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5135" y="108112"/>
            <a:ext cx="8141109" cy="803365"/>
            <a:chOff x="285135" y="108112"/>
            <a:chExt cx="8141109" cy="803365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85135" y="244647"/>
              <a:ext cx="0" cy="471949"/>
            </a:xfrm>
            <a:prstGeom prst="line">
              <a:avLst/>
            </a:prstGeom>
            <a:ln w="31750">
              <a:solidFill>
                <a:srgbClr val="00E3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383619" y="108112"/>
              <a:ext cx="8042625" cy="803365"/>
              <a:chOff x="383619" y="108112"/>
              <a:chExt cx="8042625" cy="80336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OUR REVENUE PROJECTIONS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83620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WEB &amp; APP DEVELOPMENT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09098299"/>
              </p:ext>
            </p:extLst>
          </p:nvPr>
        </p:nvGraphicFramePr>
        <p:xfrm>
          <a:off x="6276985" y="1764017"/>
          <a:ext cx="4787856" cy="3605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258839" y="1764017"/>
            <a:ext cx="1963671" cy="1263585"/>
            <a:chOff x="822853" y="1426281"/>
            <a:chExt cx="1341788" cy="1263585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872354" y="1426281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rgbClr val="E7483A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7%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2853" y="2351312"/>
              <a:ext cx="13417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Sample Text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23095" y="1764017"/>
            <a:ext cx="1963671" cy="1263585"/>
            <a:chOff x="822853" y="1426281"/>
            <a:chExt cx="1341788" cy="1263585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872354" y="1426281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rgbClr val="009DD9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21%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22853" y="2351312"/>
              <a:ext cx="13417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Sample Text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58839" y="3561306"/>
            <a:ext cx="1963671" cy="1263585"/>
            <a:chOff x="822853" y="1426281"/>
            <a:chExt cx="1341788" cy="1263585"/>
          </a:xfrm>
        </p:grpSpPr>
        <p:sp>
          <p:nvSpPr>
            <p:cNvPr id="23" name="Title 1"/>
            <p:cNvSpPr txBox="1">
              <a:spLocks/>
            </p:cNvSpPr>
            <p:nvPr/>
          </p:nvSpPr>
          <p:spPr>
            <a:xfrm>
              <a:off x="872354" y="1426281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rgbClr val="32687D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80%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2853" y="2351312"/>
              <a:ext cx="13417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Sample Text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23095" y="3561306"/>
            <a:ext cx="1963671" cy="1263585"/>
            <a:chOff x="822853" y="1426281"/>
            <a:chExt cx="1341788" cy="1263585"/>
          </a:xfrm>
        </p:grpSpPr>
        <p:sp>
          <p:nvSpPr>
            <p:cNvPr id="26" name="Title 1"/>
            <p:cNvSpPr txBox="1">
              <a:spLocks/>
            </p:cNvSpPr>
            <p:nvPr/>
          </p:nvSpPr>
          <p:spPr>
            <a:xfrm>
              <a:off x="872354" y="1426281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rgbClr val="00E3A6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37%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2853" y="2351312"/>
              <a:ext cx="13417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Sample Text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93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El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5135" y="108112"/>
            <a:ext cx="8141109" cy="803365"/>
            <a:chOff x="285135" y="108112"/>
            <a:chExt cx="8141109" cy="803365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85135" y="244647"/>
              <a:ext cx="0" cy="471949"/>
            </a:xfrm>
            <a:prstGeom prst="line">
              <a:avLst/>
            </a:prstGeom>
            <a:ln w="31750">
              <a:solidFill>
                <a:srgbClr val="00E3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383619" y="108112"/>
              <a:ext cx="8042625" cy="803365"/>
              <a:chOff x="383619" y="108112"/>
              <a:chExt cx="8042625" cy="80336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OUR GROWTH PROJECTIONS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83620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WEB &amp; APP DEVELOPMENT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63635"/>
              </p:ext>
            </p:extLst>
          </p:nvPr>
        </p:nvGraphicFramePr>
        <p:xfrm>
          <a:off x="608946" y="1347308"/>
          <a:ext cx="10974108" cy="43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036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7898" marR="117898" marT="58950" marB="589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r>
                        <a:rPr lang="en-US" sz="1500" b="0" baseline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</a:t>
                      </a:r>
                      <a:endParaRPr lang="en-US" sz="1500" b="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r>
                        <a:rPr lang="en-US" sz="1500" b="0" baseline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3</a:t>
                      </a:r>
                      <a:endParaRPr lang="en-US" sz="1500" b="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E3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 5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6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036">
                <a:tc>
                  <a:txBody>
                    <a:bodyPr/>
                    <a:lstStyle/>
                    <a:p>
                      <a:pPr algn="ctr"/>
                      <a:r>
                        <a:rPr lang="ar-SY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7898" marR="117898" marT="58950" marB="58950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60,099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80,873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76,9838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036">
                <a:tc>
                  <a:txBody>
                    <a:bodyPr/>
                    <a:lstStyle/>
                    <a:p>
                      <a:pPr algn="ctr"/>
                      <a:r>
                        <a:rPr lang="ar-SY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7898" marR="117898" marT="58950" marB="58950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036">
                <a:tc>
                  <a:txBody>
                    <a:bodyPr/>
                    <a:lstStyle/>
                    <a:p>
                      <a:pPr algn="ctr"/>
                      <a:r>
                        <a:rPr lang="ar-SY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7898" marR="117898" marT="58950" marB="58950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036">
                <a:tc>
                  <a:txBody>
                    <a:bodyPr/>
                    <a:lstStyle/>
                    <a:p>
                      <a:pPr algn="ctr"/>
                      <a:r>
                        <a:rPr lang="ar-SY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7898" marR="117898" marT="58950" marB="58950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036">
                <a:tc>
                  <a:txBody>
                    <a:bodyPr/>
                    <a:lstStyle/>
                    <a:p>
                      <a:pPr algn="ctr"/>
                      <a:r>
                        <a:rPr lang="ar-SY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7898" marR="117898" marT="58950" marB="58950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48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48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48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48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036">
                <a:tc>
                  <a:txBody>
                    <a:bodyPr/>
                    <a:lstStyle/>
                    <a:p>
                      <a:pPr algn="ctr"/>
                      <a:r>
                        <a:rPr lang="ar-SY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7898" marR="117898" marT="58950" marB="58950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036">
                <a:tc>
                  <a:txBody>
                    <a:bodyPr/>
                    <a:lstStyle/>
                    <a:p>
                      <a:pPr algn="ctr"/>
                      <a:r>
                        <a:rPr lang="ar-SY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7898" marR="117898" marT="58950" marB="58950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036">
                <a:tc>
                  <a:txBody>
                    <a:bodyPr/>
                    <a:lstStyle/>
                    <a:p>
                      <a:pPr algn="ctr"/>
                      <a:r>
                        <a:rPr lang="ar-SY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7898" marR="117898" marT="58950" marB="58950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03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VALUE</a:t>
                      </a:r>
                    </a:p>
                  </a:txBody>
                  <a:tcPr marL="117898" marR="117898" marT="58950" marB="5895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8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2,000,900 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8,000,900 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3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10,000,900 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7898" marR="117898" marT="58950" marB="589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722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5135" y="108112"/>
            <a:ext cx="8141109" cy="803365"/>
            <a:chOff x="285135" y="108112"/>
            <a:chExt cx="8141109" cy="803365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85135" y="244647"/>
              <a:ext cx="0" cy="471949"/>
            </a:xfrm>
            <a:prstGeom prst="line">
              <a:avLst/>
            </a:prstGeom>
            <a:ln w="31750">
              <a:solidFill>
                <a:srgbClr val="00E3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383619" y="108112"/>
              <a:ext cx="8042625" cy="803365"/>
              <a:chOff x="383619" y="108112"/>
              <a:chExt cx="8042625" cy="80336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HOW YOUR FUNDING CAN HELP US GROW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83620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WEB &amp; APP DEVELOPMENT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2735"/>
            <a:ext cx="4478072" cy="487526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272617" y="1828833"/>
            <a:ext cx="4121144" cy="656371"/>
            <a:chOff x="7594109" y="2408729"/>
            <a:chExt cx="4121144" cy="656371"/>
          </a:xfrm>
        </p:grpSpPr>
        <p:sp>
          <p:nvSpPr>
            <p:cNvPr id="19" name="Rectangle 18"/>
            <p:cNvSpPr/>
            <p:nvPr/>
          </p:nvSpPr>
          <p:spPr>
            <a:xfrm>
              <a:off x="7594109" y="2757323"/>
              <a:ext cx="41211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Sample Text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94109" y="2408729"/>
              <a:ext cx="16037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E3A6"/>
                  </a:solidFill>
                </a:rPr>
                <a:t>Web Analysis</a:t>
              </a:r>
              <a:endParaRPr lang="en-GB" sz="2000" b="1" dirty="0">
                <a:solidFill>
                  <a:srgbClr val="00E3A6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76221" y="2884015"/>
            <a:ext cx="4121144" cy="656371"/>
            <a:chOff x="7594109" y="2408729"/>
            <a:chExt cx="4121144" cy="656371"/>
          </a:xfrm>
        </p:grpSpPr>
        <p:sp>
          <p:nvSpPr>
            <p:cNvPr id="24" name="Rectangle 23"/>
            <p:cNvSpPr/>
            <p:nvPr/>
          </p:nvSpPr>
          <p:spPr>
            <a:xfrm>
              <a:off x="7594109" y="2757323"/>
              <a:ext cx="41211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Sample Text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94109" y="2408729"/>
              <a:ext cx="22838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9DD9"/>
                  </a:solidFill>
                </a:rPr>
                <a:t>Website Production</a:t>
              </a:r>
              <a:endParaRPr lang="en-GB" sz="2000" b="1" dirty="0">
                <a:solidFill>
                  <a:srgbClr val="009DD9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72617" y="3850748"/>
            <a:ext cx="4121144" cy="656371"/>
            <a:chOff x="7594109" y="2408729"/>
            <a:chExt cx="4121144" cy="656371"/>
          </a:xfrm>
        </p:grpSpPr>
        <p:sp>
          <p:nvSpPr>
            <p:cNvPr id="29" name="Rectangle 28"/>
            <p:cNvSpPr/>
            <p:nvPr/>
          </p:nvSpPr>
          <p:spPr>
            <a:xfrm>
              <a:off x="7594109" y="2757323"/>
              <a:ext cx="41211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Sample Text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94109" y="2408729"/>
              <a:ext cx="15424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E7483A"/>
                  </a:solidFill>
                </a:rPr>
                <a:t>Social Media</a:t>
              </a:r>
              <a:endParaRPr lang="en-GB" sz="2000" b="1" dirty="0">
                <a:solidFill>
                  <a:srgbClr val="E7483A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272617" y="4817481"/>
            <a:ext cx="4121144" cy="656371"/>
            <a:chOff x="7594109" y="2408729"/>
            <a:chExt cx="4121144" cy="656371"/>
          </a:xfrm>
        </p:grpSpPr>
        <p:sp>
          <p:nvSpPr>
            <p:cNvPr id="34" name="Rectangle 33"/>
            <p:cNvSpPr/>
            <p:nvPr/>
          </p:nvSpPr>
          <p:spPr>
            <a:xfrm>
              <a:off x="7594109" y="2757323"/>
              <a:ext cx="41211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Sample Text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94109" y="2408729"/>
              <a:ext cx="18454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32687D"/>
                  </a:solidFill>
                </a:rPr>
                <a:t>App Production</a:t>
              </a:r>
              <a:endParaRPr lang="en-GB" sz="2000" b="1" dirty="0">
                <a:solidFill>
                  <a:srgbClr val="32687D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361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5135" y="108112"/>
            <a:ext cx="8141109" cy="803365"/>
            <a:chOff x="285135" y="108112"/>
            <a:chExt cx="8141109" cy="80336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85135" y="244647"/>
              <a:ext cx="0" cy="471949"/>
            </a:xfrm>
            <a:prstGeom prst="line">
              <a:avLst/>
            </a:prstGeom>
            <a:ln w="31750">
              <a:solidFill>
                <a:srgbClr val="00E3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383619" y="108112"/>
              <a:ext cx="8042625" cy="803365"/>
              <a:chOff x="383619" y="108112"/>
              <a:chExt cx="8042625" cy="80336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CONTACT US!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83620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WEB &amp; APP DEVELOPMENT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1905907" y="2195762"/>
            <a:ext cx="1878430" cy="1878552"/>
            <a:chOff x="1905907" y="2195762"/>
            <a:chExt cx="1878430" cy="1878552"/>
          </a:xfrm>
        </p:grpSpPr>
        <p:sp>
          <p:nvSpPr>
            <p:cNvPr id="24" name="Freeform 86"/>
            <p:cNvSpPr>
              <a:spLocks noChangeArrowheads="1"/>
            </p:cNvSpPr>
            <p:nvPr/>
          </p:nvSpPr>
          <p:spPr bwMode="auto">
            <a:xfrm>
              <a:off x="1905907" y="2195762"/>
              <a:ext cx="1878430" cy="1878552"/>
            </a:xfrm>
            <a:prstGeom prst="ellipse">
              <a:avLst/>
            </a:prstGeom>
            <a:solidFill>
              <a:srgbClr val="B01233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950"/>
            </a:p>
          </p:txBody>
        </p:sp>
        <p:sp>
          <p:nvSpPr>
            <p:cNvPr id="35" name="Freeform 83"/>
            <p:cNvSpPr>
              <a:spLocks noEditPoints="1"/>
            </p:cNvSpPr>
            <p:nvPr/>
          </p:nvSpPr>
          <p:spPr bwMode="auto">
            <a:xfrm>
              <a:off x="2652043" y="2847038"/>
              <a:ext cx="383997" cy="575997"/>
            </a:xfrm>
            <a:custGeom>
              <a:avLst/>
              <a:gdLst>
                <a:gd name="T0" fmla="*/ 129931 w 39"/>
                <a:gd name="T1" fmla="*/ 89666 h 58"/>
                <a:gd name="T2" fmla="*/ 82062 w 39"/>
                <a:gd name="T3" fmla="*/ 189679 h 58"/>
                <a:gd name="T4" fmla="*/ 68385 w 39"/>
                <a:gd name="T5" fmla="*/ 200025 h 58"/>
                <a:gd name="T6" fmla="*/ 54708 w 39"/>
                <a:gd name="T7" fmla="*/ 189679 h 58"/>
                <a:gd name="T8" fmla="*/ 6838 w 39"/>
                <a:gd name="T9" fmla="*/ 89666 h 58"/>
                <a:gd name="T10" fmla="*/ 0 w 39"/>
                <a:gd name="T11" fmla="*/ 65525 h 58"/>
                <a:gd name="T12" fmla="*/ 68385 w 39"/>
                <a:gd name="T13" fmla="*/ 0 h 58"/>
                <a:gd name="T14" fmla="*/ 133350 w 39"/>
                <a:gd name="T15" fmla="*/ 65525 h 58"/>
                <a:gd name="T16" fmla="*/ 129931 w 39"/>
                <a:gd name="T17" fmla="*/ 89666 h 58"/>
                <a:gd name="T18" fmla="*/ 68385 w 39"/>
                <a:gd name="T19" fmla="*/ 31038 h 58"/>
                <a:gd name="T20" fmla="*/ 34192 w 39"/>
                <a:gd name="T21" fmla="*/ 65525 h 58"/>
                <a:gd name="T22" fmla="*/ 68385 w 39"/>
                <a:gd name="T23" fmla="*/ 100013 h 58"/>
                <a:gd name="T24" fmla="*/ 102577 w 39"/>
                <a:gd name="T25" fmla="*/ 65525 h 58"/>
                <a:gd name="T26" fmla="*/ 68385 w 39"/>
                <a:gd name="T27" fmla="*/ 31038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518460" y="2195762"/>
            <a:ext cx="1871946" cy="1878552"/>
            <a:chOff x="3518460" y="2195762"/>
            <a:chExt cx="1871946" cy="1878552"/>
          </a:xfrm>
        </p:grpSpPr>
        <p:sp>
          <p:nvSpPr>
            <p:cNvPr id="25" name="Freeform 94"/>
            <p:cNvSpPr>
              <a:spLocks noChangeArrowheads="1"/>
            </p:cNvSpPr>
            <p:nvPr/>
          </p:nvSpPr>
          <p:spPr bwMode="auto">
            <a:xfrm>
              <a:off x="3518460" y="2195762"/>
              <a:ext cx="1871946" cy="1878552"/>
            </a:xfrm>
            <a:prstGeom prst="ellipse">
              <a:avLst/>
            </a:prstGeom>
            <a:solidFill>
              <a:srgbClr val="00E3A6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950" dirty="0"/>
            </a:p>
          </p:txBody>
        </p:sp>
        <p:sp>
          <p:nvSpPr>
            <p:cNvPr id="36" name="Freeform 42"/>
            <p:cNvSpPr>
              <a:spLocks noEditPoints="1"/>
            </p:cNvSpPr>
            <p:nvPr/>
          </p:nvSpPr>
          <p:spPr bwMode="auto">
            <a:xfrm>
              <a:off x="4184568" y="2905804"/>
              <a:ext cx="541891" cy="466439"/>
            </a:xfrm>
            <a:custGeom>
              <a:avLst/>
              <a:gdLst>
                <a:gd name="T0" fmla="*/ 250825 w 73"/>
                <a:gd name="T1" fmla="*/ 161068 h 63"/>
                <a:gd name="T2" fmla="*/ 230209 w 73"/>
                <a:gd name="T3" fmla="*/ 181630 h 63"/>
                <a:gd name="T4" fmla="*/ 158054 w 73"/>
                <a:gd name="T5" fmla="*/ 181630 h 63"/>
                <a:gd name="T6" fmla="*/ 164926 w 73"/>
                <a:gd name="T7" fmla="*/ 205619 h 63"/>
                <a:gd name="T8" fmla="*/ 158054 w 73"/>
                <a:gd name="T9" fmla="*/ 215900 h 63"/>
                <a:gd name="T10" fmla="*/ 89335 w 73"/>
                <a:gd name="T11" fmla="*/ 215900 h 63"/>
                <a:gd name="T12" fmla="*/ 82463 w 73"/>
                <a:gd name="T13" fmla="*/ 205619 h 63"/>
                <a:gd name="T14" fmla="*/ 89335 w 73"/>
                <a:gd name="T15" fmla="*/ 181630 h 63"/>
                <a:gd name="T16" fmla="*/ 20616 w 73"/>
                <a:gd name="T17" fmla="*/ 181630 h 63"/>
                <a:gd name="T18" fmla="*/ 0 w 73"/>
                <a:gd name="T19" fmla="*/ 161068 h 63"/>
                <a:gd name="T20" fmla="*/ 0 w 73"/>
                <a:gd name="T21" fmla="*/ 20562 h 63"/>
                <a:gd name="T22" fmla="*/ 20616 w 73"/>
                <a:gd name="T23" fmla="*/ 0 h 63"/>
                <a:gd name="T24" fmla="*/ 230209 w 73"/>
                <a:gd name="T25" fmla="*/ 0 h 63"/>
                <a:gd name="T26" fmla="*/ 250825 w 73"/>
                <a:gd name="T27" fmla="*/ 20562 h 63"/>
                <a:gd name="T28" fmla="*/ 250825 w 73"/>
                <a:gd name="T29" fmla="*/ 161068 h 63"/>
                <a:gd name="T30" fmla="*/ 233645 w 73"/>
                <a:gd name="T31" fmla="*/ 20562 h 63"/>
                <a:gd name="T32" fmla="*/ 230209 w 73"/>
                <a:gd name="T33" fmla="*/ 17135 h 63"/>
                <a:gd name="T34" fmla="*/ 20616 w 73"/>
                <a:gd name="T35" fmla="*/ 17135 h 63"/>
                <a:gd name="T36" fmla="*/ 17180 w 73"/>
                <a:gd name="T37" fmla="*/ 20562 h 63"/>
                <a:gd name="T38" fmla="*/ 17180 w 73"/>
                <a:gd name="T39" fmla="*/ 126798 h 63"/>
                <a:gd name="T40" fmla="*/ 20616 w 73"/>
                <a:gd name="T41" fmla="*/ 133652 h 63"/>
                <a:gd name="T42" fmla="*/ 230209 w 73"/>
                <a:gd name="T43" fmla="*/ 133652 h 63"/>
                <a:gd name="T44" fmla="*/ 233645 w 73"/>
                <a:gd name="T45" fmla="*/ 126798 h 63"/>
                <a:gd name="T46" fmla="*/ 233645 w 73"/>
                <a:gd name="T47" fmla="*/ 20562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971080" y="4215287"/>
            <a:ext cx="17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Location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60316" y="4556313"/>
            <a:ext cx="196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58586"/>
                </a:solidFill>
                <a:latin typeface="Calibri" panose="020F0502020204030204" pitchFamily="34" charset="0"/>
              </a:rPr>
              <a:t>Sample Text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33723" y="4215287"/>
            <a:ext cx="17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Website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22959" y="4556313"/>
            <a:ext cx="196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58586"/>
                </a:solidFill>
                <a:latin typeface="Calibri" panose="020F0502020204030204" pitchFamily="34" charset="0"/>
              </a:rPr>
              <a:t>Sample Text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66196" y="4215287"/>
            <a:ext cx="17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Email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55432" y="4556313"/>
            <a:ext cx="196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58586"/>
                </a:solidFill>
                <a:latin typeface="Calibri" panose="020F0502020204030204" pitchFamily="34" charset="0"/>
              </a:rPr>
              <a:t>Sample Text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60990" y="4215287"/>
            <a:ext cx="17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Facebook Page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50226" y="4556313"/>
            <a:ext cx="196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58586"/>
                </a:solidFill>
                <a:latin typeface="Calibri" panose="020F0502020204030204" pitchFamily="34" charset="0"/>
              </a:rPr>
              <a:t>Sample Text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460397" y="4215287"/>
            <a:ext cx="17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Phone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49633" y="4556313"/>
            <a:ext cx="196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58586"/>
                </a:solidFill>
                <a:latin typeface="Calibri" panose="020F0502020204030204" pitchFamily="34" charset="0"/>
              </a:rPr>
              <a:t>Sample Text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126690" y="2195762"/>
            <a:ext cx="1878430" cy="1878552"/>
            <a:chOff x="5126690" y="2195762"/>
            <a:chExt cx="1878430" cy="1878552"/>
          </a:xfrm>
        </p:grpSpPr>
        <p:sp>
          <p:nvSpPr>
            <p:cNvPr id="26" name="Freeform 102"/>
            <p:cNvSpPr>
              <a:spLocks noChangeArrowheads="1"/>
            </p:cNvSpPr>
            <p:nvPr/>
          </p:nvSpPr>
          <p:spPr bwMode="auto">
            <a:xfrm>
              <a:off x="5126690" y="2195762"/>
              <a:ext cx="1878430" cy="1878552"/>
            </a:xfrm>
            <a:prstGeom prst="ellipse">
              <a:avLst/>
            </a:prstGeom>
            <a:solidFill>
              <a:srgbClr val="E7483A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95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753340" y="2938374"/>
              <a:ext cx="630682" cy="393328"/>
              <a:chOff x="4424363" y="2541588"/>
              <a:chExt cx="295275" cy="184150"/>
            </a:xfrm>
            <a:solidFill>
              <a:schemeClr val="bg1"/>
            </a:solidFill>
          </p:grpSpPr>
          <p:sp>
            <p:nvSpPr>
              <p:cNvPr id="30" name="Freeform 108"/>
              <p:cNvSpPr>
                <a:spLocks/>
              </p:cNvSpPr>
              <p:nvPr/>
            </p:nvSpPr>
            <p:spPr bwMode="auto">
              <a:xfrm>
                <a:off x="4441825" y="2541588"/>
                <a:ext cx="263525" cy="117475"/>
              </a:xfrm>
              <a:custGeom>
                <a:avLst/>
                <a:gdLst/>
                <a:ahLst/>
                <a:cxnLst>
                  <a:cxn ang="0">
                    <a:pos x="166" y="0"/>
                  </a:cxn>
                  <a:cxn ang="0">
                    <a:pos x="16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2" y="74"/>
                  </a:cxn>
                  <a:cxn ang="0">
                    <a:pos x="166" y="0"/>
                  </a:cxn>
                </a:cxnLst>
                <a:rect l="0" t="0" r="r" b="b"/>
                <a:pathLst>
                  <a:path w="166" h="74">
                    <a:moveTo>
                      <a:pt x="166" y="0"/>
                    </a:moveTo>
                    <a:lnTo>
                      <a:pt x="16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2" y="74"/>
                    </a:lnTo>
                    <a:lnTo>
                      <a:pt x="1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1" name="Freeform 109"/>
              <p:cNvSpPr>
                <a:spLocks/>
              </p:cNvSpPr>
              <p:nvPr/>
            </p:nvSpPr>
            <p:spPr bwMode="auto">
              <a:xfrm>
                <a:off x="4625975" y="2554288"/>
                <a:ext cx="93663" cy="16351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32"/>
                  </a:cxn>
                  <a:cxn ang="0">
                    <a:pos x="36" y="64"/>
                  </a:cxn>
                  <a:cxn ang="0">
                    <a:pos x="37" y="60"/>
                  </a:cxn>
                  <a:cxn ang="0">
                    <a:pos x="37" y="2"/>
                  </a:cxn>
                  <a:cxn ang="0">
                    <a:pos x="37" y="0"/>
                  </a:cxn>
                </a:cxnLst>
                <a:rect l="0" t="0" r="r" b="b"/>
                <a:pathLst>
                  <a:path w="37" h="64">
                    <a:moveTo>
                      <a:pt x="37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7" y="63"/>
                      <a:pt x="37" y="61"/>
                      <a:pt x="37" y="6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2" name="Freeform 110"/>
              <p:cNvSpPr>
                <a:spLocks/>
              </p:cNvSpPr>
              <p:nvPr/>
            </p:nvSpPr>
            <p:spPr bwMode="auto">
              <a:xfrm>
                <a:off x="4424363" y="2551113"/>
                <a:ext cx="93663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61"/>
                  </a:cxn>
                  <a:cxn ang="0">
                    <a:pos x="1" y="64"/>
                  </a:cxn>
                  <a:cxn ang="0">
                    <a:pos x="37" y="33"/>
                  </a:cxn>
                  <a:cxn ang="0">
                    <a:pos x="0" y="0"/>
                  </a:cxn>
                </a:cxnLst>
                <a:rect l="0" t="0" r="r" b="b"/>
                <a:pathLst>
                  <a:path w="37" h="64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2"/>
                      <a:pt x="0" y="63"/>
                      <a:pt x="1" y="64"/>
                    </a:cubicBezTo>
                    <a:cubicBezTo>
                      <a:pt x="37" y="33"/>
                      <a:pt x="37" y="33"/>
                      <a:pt x="37" y="3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3" name="Freeform 111"/>
              <p:cNvSpPr>
                <a:spLocks/>
              </p:cNvSpPr>
              <p:nvPr/>
            </p:nvSpPr>
            <p:spPr bwMode="auto">
              <a:xfrm>
                <a:off x="4441825" y="2649538"/>
                <a:ext cx="258763" cy="76200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58" y="0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63" y="48"/>
                  </a:cxn>
                  <a:cxn ang="0">
                    <a:pos x="106" y="0"/>
                  </a:cxn>
                  <a:cxn ang="0">
                    <a:pos x="82" y="22"/>
                  </a:cxn>
                </a:cxnLst>
                <a:rect l="0" t="0" r="r" b="b"/>
                <a:pathLst>
                  <a:path w="163" h="48">
                    <a:moveTo>
                      <a:pt x="82" y="22"/>
                    </a:moveTo>
                    <a:lnTo>
                      <a:pt x="58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63" y="48"/>
                    </a:lnTo>
                    <a:lnTo>
                      <a:pt x="106" y="0"/>
                    </a:lnTo>
                    <a:lnTo>
                      <a:pt x="82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6739243" y="2195762"/>
            <a:ext cx="1878430" cy="1878552"/>
            <a:chOff x="6739243" y="2195762"/>
            <a:chExt cx="1878430" cy="1878552"/>
          </a:xfrm>
        </p:grpSpPr>
        <p:sp>
          <p:nvSpPr>
            <p:cNvPr id="27" name="Freeform 110"/>
            <p:cNvSpPr>
              <a:spLocks noChangeArrowheads="1"/>
            </p:cNvSpPr>
            <p:nvPr/>
          </p:nvSpPr>
          <p:spPr bwMode="auto">
            <a:xfrm>
              <a:off x="6739243" y="2195762"/>
              <a:ext cx="1878430" cy="1878552"/>
            </a:xfrm>
            <a:prstGeom prst="ellipse">
              <a:avLst/>
            </a:prstGeom>
            <a:solidFill>
              <a:srgbClr val="32687D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950"/>
            </a:p>
          </p:txBody>
        </p:sp>
        <p:sp>
          <p:nvSpPr>
            <p:cNvPr id="37" name="Freeform 257"/>
            <p:cNvSpPr>
              <a:spLocks/>
            </p:cNvSpPr>
            <p:nvPr/>
          </p:nvSpPr>
          <p:spPr bwMode="auto">
            <a:xfrm>
              <a:off x="7441447" y="2905804"/>
              <a:ext cx="446738" cy="451251"/>
            </a:xfrm>
            <a:custGeom>
              <a:avLst/>
              <a:gdLst>
                <a:gd name="T0" fmla="*/ 301 w 344"/>
                <a:gd name="T1" fmla="*/ 0 h 344"/>
                <a:gd name="T2" fmla="*/ 43 w 344"/>
                <a:gd name="T3" fmla="*/ 0 h 344"/>
                <a:gd name="T4" fmla="*/ 0 w 344"/>
                <a:gd name="T5" fmla="*/ 43 h 344"/>
                <a:gd name="T6" fmla="*/ 0 w 344"/>
                <a:gd name="T7" fmla="*/ 301 h 344"/>
                <a:gd name="T8" fmla="*/ 43 w 344"/>
                <a:gd name="T9" fmla="*/ 344 h 344"/>
                <a:gd name="T10" fmla="*/ 173 w 344"/>
                <a:gd name="T11" fmla="*/ 344 h 344"/>
                <a:gd name="T12" fmla="*/ 173 w 344"/>
                <a:gd name="T13" fmla="*/ 221 h 344"/>
                <a:gd name="T14" fmla="*/ 132 w 344"/>
                <a:gd name="T15" fmla="*/ 221 h 344"/>
                <a:gd name="T16" fmla="*/ 132 w 344"/>
                <a:gd name="T17" fmla="*/ 167 h 344"/>
                <a:gd name="T18" fmla="*/ 173 w 344"/>
                <a:gd name="T19" fmla="*/ 167 h 344"/>
                <a:gd name="T20" fmla="*/ 173 w 344"/>
                <a:gd name="T21" fmla="*/ 140 h 344"/>
                <a:gd name="T22" fmla="*/ 243 w 344"/>
                <a:gd name="T23" fmla="*/ 66 h 344"/>
                <a:gd name="T24" fmla="*/ 281 w 344"/>
                <a:gd name="T25" fmla="*/ 66 h 344"/>
                <a:gd name="T26" fmla="*/ 281 w 344"/>
                <a:gd name="T27" fmla="*/ 127 h 344"/>
                <a:gd name="T28" fmla="*/ 247 w 344"/>
                <a:gd name="T29" fmla="*/ 127 h 344"/>
                <a:gd name="T30" fmla="*/ 236 w 344"/>
                <a:gd name="T31" fmla="*/ 139 h 344"/>
                <a:gd name="T32" fmla="*/ 236 w 344"/>
                <a:gd name="T33" fmla="*/ 167 h 344"/>
                <a:gd name="T34" fmla="*/ 281 w 344"/>
                <a:gd name="T35" fmla="*/ 167 h 344"/>
                <a:gd name="T36" fmla="*/ 281 w 344"/>
                <a:gd name="T37" fmla="*/ 221 h 344"/>
                <a:gd name="T38" fmla="*/ 236 w 344"/>
                <a:gd name="T39" fmla="*/ 221 h 344"/>
                <a:gd name="T40" fmla="*/ 236 w 344"/>
                <a:gd name="T41" fmla="*/ 344 h 344"/>
                <a:gd name="T42" fmla="*/ 301 w 344"/>
                <a:gd name="T43" fmla="*/ 344 h 344"/>
                <a:gd name="T44" fmla="*/ 344 w 344"/>
                <a:gd name="T45" fmla="*/ 301 h 344"/>
                <a:gd name="T46" fmla="*/ 344 w 344"/>
                <a:gd name="T47" fmla="*/ 43 h 344"/>
                <a:gd name="T48" fmla="*/ 301 w 344"/>
                <a:gd name="T4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4" h="344">
                  <a:moveTo>
                    <a:pt x="30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325"/>
                    <a:pt x="19" y="344"/>
                    <a:pt x="43" y="344"/>
                  </a:cubicBezTo>
                  <a:cubicBezTo>
                    <a:pt x="173" y="344"/>
                    <a:pt x="173" y="344"/>
                    <a:pt x="173" y="344"/>
                  </a:cubicBezTo>
                  <a:cubicBezTo>
                    <a:pt x="173" y="221"/>
                    <a:pt x="173" y="221"/>
                    <a:pt x="173" y="221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32" y="167"/>
                    <a:pt x="132" y="167"/>
                    <a:pt x="132" y="167"/>
                  </a:cubicBezTo>
                  <a:cubicBezTo>
                    <a:pt x="173" y="167"/>
                    <a:pt x="173" y="167"/>
                    <a:pt x="173" y="167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3" y="98"/>
                    <a:pt x="204" y="66"/>
                    <a:pt x="243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81" y="127"/>
                    <a:pt x="281" y="127"/>
                    <a:pt x="281" y="127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38" y="127"/>
                    <a:pt x="236" y="132"/>
                    <a:pt x="236" y="139"/>
                  </a:cubicBezTo>
                  <a:cubicBezTo>
                    <a:pt x="236" y="167"/>
                    <a:pt x="236" y="167"/>
                    <a:pt x="236" y="167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81" y="221"/>
                    <a:pt x="281" y="221"/>
                    <a:pt x="281" y="221"/>
                  </a:cubicBezTo>
                  <a:cubicBezTo>
                    <a:pt x="236" y="221"/>
                    <a:pt x="236" y="221"/>
                    <a:pt x="236" y="221"/>
                  </a:cubicBezTo>
                  <a:cubicBezTo>
                    <a:pt x="236" y="344"/>
                    <a:pt x="236" y="344"/>
                    <a:pt x="236" y="344"/>
                  </a:cubicBezTo>
                  <a:cubicBezTo>
                    <a:pt x="301" y="344"/>
                    <a:pt x="301" y="344"/>
                    <a:pt x="301" y="344"/>
                  </a:cubicBezTo>
                  <a:cubicBezTo>
                    <a:pt x="324" y="344"/>
                    <a:pt x="344" y="325"/>
                    <a:pt x="344" y="301"/>
                  </a:cubicBezTo>
                  <a:cubicBezTo>
                    <a:pt x="344" y="43"/>
                    <a:pt x="344" y="43"/>
                    <a:pt x="344" y="43"/>
                  </a:cubicBezTo>
                  <a:cubicBezTo>
                    <a:pt x="344" y="19"/>
                    <a:pt x="324" y="0"/>
                    <a:pt x="3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349633" y="2195762"/>
            <a:ext cx="1878430" cy="1878552"/>
            <a:chOff x="8349633" y="2195762"/>
            <a:chExt cx="1878430" cy="1878552"/>
          </a:xfrm>
        </p:grpSpPr>
        <p:sp>
          <p:nvSpPr>
            <p:cNvPr id="28" name="Freeform 118"/>
            <p:cNvSpPr>
              <a:spLocks noChangeArrowheads="1"/>
            </p:cNvSpPr>
            <p:nvPr/>
          </p:nvSpPr>
          <p:spPr bwMode="auto">
            <a:xfrm>
              <a:off x="8349633" y="2195762"/>
              <a:ext cx="1878430" cy="1878552"/>
            </a:xfrm>
            <a:prstGeom prst="ellipse">
              <a:avLst/>
            </a:prstGeom>
            <a:solidFill>
              <a:srgbClr val="009DD9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950"/>
            </a:p>
          </p:txBody>
        </p:sp>
        <p:sp>
          <p:nvSpPr>
            <p:cNvPr id="34" name="Freeform 88"/>
            <p:cNvSpPr>
              <a:spLocks noEditPoints="1"/>
            </p:cNvSpPr>
            <p:nvPr/>
          </p:nvSpPr>
          <p:spPr bwMode="auto">
            <a:xfrm>
              <a:off x="9134769" y="2872992"/>
              <a:ext cx="308157" cy="524091"/>
            </a:xfrm>
            <a:custGeom>
              <a:avLst/>
              <a:gdLst>
                <a:gd name="T0" fmla="*/ 198297 w 136"/>
                <a:gd name="T1" fmla="*/ 369887 h 232"/>
                <a:gd name="T2" fmla="*/ 19190 w 136"/>
                <a:gd name="T3" fmla="*/ 369887 h 232"/>
                <a:gd name="T4" fmla="*/ 0 w 136"/>
                <a:gd name="T5" fmla="*/ 350755 h 232"/>
                <a:gd name="T6" fmla="*/ 0 w 136"/>
                <a:gd name="T7" fmla="*/ 19132 h 232"/>
                <a:gd name="T8" fmla="*/ 19190 w 136"/>
                <a:gd name="T9" fmla="*/ 0 h 232"/>
                <a:gd name="T10" fmla="*/ 198297 w 136"/>
                <a:gd name="T11" fmla="*/ 0 h 232"/>
                <a:gd name="T12" fmla="*/ 217487 w 136"/>
                <a:gd name="T13" fmla="*/ 19132 h 232"/>
                <a:gd name="T14" fmla="*/ 217487 w 136"/>
                <a:gd name="T15" fmla="*/ 350755 h 232"/>
                <a:gd name="T16" fmla="*/ 198297 w 136"/>
                <a:gd name="T17" fmla="*/ 369887 h 232"/>
                <a:gd name="T18" fmla="*/ 108744 w 136"/>
                <a:gd name="T19" fmla="*/ 350755 h 232"/>
                <a:gd name="T20" fmla="*/ 121537 w 136"/>
                <a:gd name="T21" fmla="*/ 338000 h 232"/>
                <a:gd name="T22" fmla="*/ 108744 w 136"/>
                <a:gd name="T23" fmla="*/ 325245 h 232"/>
                <a:gd name="T24" fmla="*/ 95950 w 136"/>
                <a:gd name="T25" fmla="*/ 338000 h 232"/>
                <a:gd name="T26" fmla="*/ 108744 w 136"/>
                <a:gd name="T27" fmla="*/ 350755 h 232"/>
                <a:gd name="T28" fmla="*/ 198297 w 136"/>
                <a:gd name="T29" fmla="*/ 38264 h 232"/>
                <a:gd name="T30" fmla="*/ 191900 w 136"/>
                <a:gd name="T31" fmla="*/ 38264 h 232"/>
                <a:gd name="T32" fmla="*/ 25587 w 136"/>
                <a:gd name="T33" fmla="*/ 38264 h 232"/>
                <a:gd name="T34" fmla="*/ 19190 w 136"/>
                <a:gd name="T35" fmla="*/ 38264 h 232"/>
                <a:gd name="T36" fmla="*/ 19190 w 136"/>
                <a:gd name="T37" fmla="*/ 306113 h 232"/>
                <a:gd name="T38" fmla="*/ 25587 w 136"/>
                <a:gd name="T39" fmla="*/ 306113 h 232"/>
                <a:gd name="T40" fmla="*/ 191900 w 136"/>
                <a:gd name="T41" fmla="*/ 306113 h 232"/>
                <a:gd name="T42" fmla="*/ 198297 w 136"/>
                <a:gd name="T43" fmla="*/ 306113 h 232"/>
                <a:gd name="T44" fmla="*/ 198297 w 136"/>
                <a:gd name="T45" fmla="*/ 38264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6" h="232">
                  <a:moveTo>
                    <a:pt x="124" y="232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1" y="0"/>
                    <a:pt x="136" y="5"/>
                    <a:pt x="136" y="1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6" y="227"/>
                    <a:pt x="131" y="232"/>
                    <a:pt x="124" y="232"/>
                  </a:cubicBezTo>
                  <a:moveTo>
                    <a:pt x="68" y="220"/>
                  </a:moveTo>
                  <a:cubicBezTo>
                    <a:pt x="72" y="220"/>
                    <a:pt x="76" y="216"/>
                    <a:pt x="76" y="212"/>
                  </a:cubicBezTo>
                  <a:cubicBezTo>
                    <a:pt x="76" y="208"/>
                    <a:pt x="72" y="204"/>
                    <a:pt x="68" y="204"/>
                  </a:cubicBezTo>
                  <a:cubicBezTo>
                    <a:pt x="64" y="204"/>
                    <a:pt x="60" y="208"/>
                    <a:pt x="60" y="212"/>
                  </a:cubicBezTo>
                  <a:cubicBezTo>
                    <a:pt x="60" y="216"/>
                    <a:pt x="64" y="220"/>
                    <a:pt x="68" y="220"/>
                  </a:cubicBezTo>
                  <a:moveTo>
                    <a:pt x="124" y="24"/>
                  </a:moveTo>
                  <a:cubicBezTo>
                    <a:pt x="120" y="24"/>
                    <a:pt x="120" y="24"/>
                    <a:pt x="12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20" y="192"/>
                    <a:pt x="120" y="192"/>
                    <a:pt x="120" y="192"/>
                  </a:cubicBezTo>
                  <a:cubicBezTo>
                    <a:pt x="124" y="192"/>
                    <a:pt x="124" y="192"/>
                    <a:pt x="124" y="192"/>
                  </a:cubicBezTo>
                  <a:lnTo>
                    <a:pt x="12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689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1"/>
          <p:cNvSpPr>
            <a:spLocks noChangeArrowheads="1"/>
          </p:cNvSpPr>
          <p:nvPr/>
        </p:nvSpPr>
        <p:spPr bwMode="auto">
          <a:xfrm>
            <a:off x="10176293" y="4044024"/>
            <a:ext cx="298373" cy="93134"/>
          </a:xfrm>
          <a:custGeom>
            <a:avLst/>
            <a:gdLst>
              <a:gd name="T0" fmla="*/ 79390273 w 623"/>
              <a:gd name="T1" fmla="*/ 5558896 h 192"/>
              <a:gd name="T2" fmla="*/ 79390273 w 623"/>
              <a:gd name="T3" fmla="*/ 5558896 h 192"/>
              <a:gd name="T4" fmla="*/ 70224771 w 623"/>
              <a:gd name="T5" fmla="*/ 11117428 h 192"/>
              <a:gd name="T6" fmla="*/ 51119497 w 623"/>
              <a:gd name="T7" fmla="*/ 0 h 192"/>
              <a:gd name="T8" fmla="*/ 40146764 w 623"/>
              <a:gd name="T9" fmla="*/ 6485136 h 192"/>
              <a:gd name="T10" fmla="*/ 29174391 w 623"/>
              <a:gd name="T11" fmla="*/ 0 h 192"/>
              <a:gd name="T12" fmla="*/ 10069117 w 623"/>
              <a:gd name="T13" fmla="*/ 11117428 h 192"/>
              <a:gd name="T14" fmla="*/ 1807231 w 623"/>
              <a:gd name="T15" fmla="*/ 5558896 h 192"/>
              <a:gd name="T16" fmla="*/ 21816121 w 623"/>
              <a:gd name="T17" fmla="*/ 25279152 h 192"/>
              <a:gd name="T18" fmla="*/ 40146764 w 623"/>
              <a:gd name="T19" fmla="*/ 15882144 h 192"/>
              <a:gd name="T20" fmla="*/ 59252038 w 623"/>
              <a:gd name="T21" fmla="*/ 25279152 h 192"/>
              <a:gd name="T22" fmla="*/ 79390273 w 623"/>
              <a:gd name="T23" fmla="*/ 5558896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3" h="192">
                <a:moveTo>
                  <a:pt x="615" y="42"/>
                </a:moveTo>
                <a:lnTo>
                  <a:pt x="615" y="42"/>
                </a:lnTo>
                <a:cubicBezTo>
                  <a:pt x="601" y="42"/>
                  <a:pt x="587" y="84"/>
                  <a:pt x="544" y="84"/>
                </a:cubicBezTo>
                <a:cubicBezTo>
                  <a:pt x="495" y="84"/>
                  <a:pt x="473" y="0"/>
                  <a:pt x="396" y="0"/>
                </a:cubicBezTo>
                <a:cubicBezTo>
                  <a:pt x="339" y="0"/>
                  <a:pt x="318" y="49"/>
                  <a:pt x="311" y="49"/>
                </a:cubicBezTo>
                <a:cubicBezTo>
                  <a:pt x="311" y="49"/>
                  <a:pt x="290" y="0"/>
                  <a:pt x="226" y="0"/>
                </a:cubicBezTo>
                <a:cubicBezTo>
                  <a:pt x="148" y="0"/>
                  <a:pt x="127" y="84"/>
                  <a:pt x="78" y="84"/>
                </a:cubicBezTo>
                <a:cubicBezTo>
                  <a:pt x="42" y="84"/>
                  <a:pt x="21" y="42"/>
                  <a:pt x="14" y="42"/>
                </a:cubicBezTo>
                <a:cubicBezTo>
                  <a:pt x="0" y="49"/>
                  <a:pt x="35" y="191"/>
                  <a:pt x="169" y="191"/>
                </a:cubicBezTo>
                <a:cubicBezTo>
                  <a:pt x="254" y="191"/>
                  <a:pt x="304" y="120"/>
                  <a:pt x="311" y="120"/>
                </a:cubicBezTo>
                <a:cubicBezTo>
                  <a:pt x="318" y="120"/>
                  <a:pt x="375" y="191"/>
                  <a:pt x="459" y="191"/>
                </a:cubicBezTo>
                <a:cubicBezTo>
                  <a:pt x="594" y="191"/>
                  <a:pt x="622" y="49"/>
                  <a:pt x="615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7" name="Freeform 2"/>
          <p:cNvSpPr>
            <a:spLocks noChangeArrowheads="1"/>
          </p:cNvSpPr>
          <p:nvPr/>
        </p:nvSpPr>
        <p:spPr bwMode="auto">
          <a:xfrm>
            <a:off x="9672658" y="4003808"/>
            <a:ext cx="292024" cy="173567"/>
          </a:xfrm>
          <a:custGeom>
            <a:avLst/>
            <a:gdLst>
              <a:gd name="T0" fmla="*/ 74925449 w 609"/>
              <a:gd name="T1" fmla="*/ 26655946 h 361"/>
              <a:gd name="T2" fmla="*/ 74925449 w 609"/>
              <a:gd name="T3" fmla="*/ 26655946 h 361"/>
              <a:gd name="T4" fmla="*/ 25622062 w 609"/>
              <a:gd name="T5" fmla="*/ 26655946 h 361"/>
              <a:gd name="T6" fmla="*/ 25622062 w 609"/>
              <a:gd name="T7" fmla="*/ 26655946 h 361"/>
              <a:gd name="T8" fmla="*/ 21869369 w 609"/>
              <a:gd name="T9" fmla="*/ 22885198 h 361"/>
              <a:gd name="T10" fmla="*/ 25622062 w 609"/>
              <a:gd name="T11" fmla="*/ 19244264 h 361"/>
              <a:gd name="T12" fmla="*/ 25622062 w 609"/>
              <a:gd name="T13" fmla="*/ 19244264 h 361"/>
              <a:gd name="T14" fmla="*/ 74925449 w 609"/>
              <a:gd name="T15" fmla="*/ 19244264 h 361"/>
              <a:gd name="T16" fmla="*/ 78678142 w 609"/>
              <a:gd name="T17" fmla="*/ 22885198 h 361"/>
              <a:gd name="T18" fmla="*/ 74925449 w 609"/>
              <a:gd name="T19" fmla="*/ 26655946 h 361"/>
              <a:gd name="T20" fmla="*/ 74925449 w 609"/>
              <a:gd name="T21" fmla="*/ 7281506 h 361"/>
              <a:gd name="T22" fmla="*/ 74925449 w 609"/>
              <a:gd name="T23" fmla="*/ 7281506 h 361"/>
              <a:gd name="T24" fmla="*/ 25622062 w 609"/>
              <a:gd name="T25" fmla="*/ 7281506 h 361"/>
              <a:gd name="T26" fmla="*/ 25622062 w 609"/>
              <a:gd name="T27" fmla="*/ 7281506 h 361"/>
              <a:gd name="T28" fmla="*/ 21869369 w 609"/>
              <a:gd name="T29" fmla="*/ 3640933 h 361"/>
              <a:gd name="T30" fmla="*/ 25622062 w 609"/>
              <a:gd name="T31" fmla="*/ 0 h 361"/>
              <a:gd name="T32" fmla="*/ 25622062 w 609"/>
              <a:gd name="T33" fmla="*/ 0 h 361"/>
              <a:gd name="T34" fmla="*/ 74925449 w 609"/>
              <a:gd name="T35" fmla="*/ 0 h 361"/>
              <a:gd name="T36" fmla="*/ 78678142 w 609"/>
              <a:gd name="T37" fmla="*/ 3640933 h 361"/>
              <a:gd name="T38" fmla="*/ 74925449 w 609"/>
              <a:gd name="T39" fmla="*/ 7281506 h 361"/>
              <a:gd name="T40" fmla="*/ 10999436 w 609"/>
              <a:gd name="T41" fmla="*/ 46810353 h 361"/>
              <a:gd name="T42" fmla="*/ 10999436 w 609"/>
              <a:gd name="T43" fmla="*/ 46810353 h 361"/>
              <a:gd name="T44" fmla="*/ 10999436 w 609"/>
              <a:gd name="T45" fmla="*/ 46810353 h 361"/>
              <a:gd name="T46" fmla="*/ 3623191 w 609"/>
              <a:gd name="T47" fmla="*/ 46810353 h 361"/>
              <a:gd name="T48" fmla="*/ 0 w 609"/>
              <a:gd name="T49" fmla="*/ 43169780 h 361"/>
              <a:gd name="T50" fmla="*/ 3623191 w 609"/>
              <a:gd name="T51" fmla="*/ 39528847 h 361"/>
              <a:gd name="T52" fmla="*/ 10999436 w 609"/>
              <a:gd name="T53" fmla="*/ 39528847 h 361"/>
              <a:gd name="T54" fmla="*/ 10999436 w 609"/>
              <a:gd name="T55" fmla="*/ 39528847 h 361"/>
              <a:gd name="T56" fmla="*/ 14622627 w 609"/>
              <a:gd name="T57" fmla="*/ 43169780 h 361"/>
              <a:gd name="T58" fmla="*/ 10999436 w 609"/>
              <a:gd name="T59" fmla="*/ 46810353 h 361"/>
              <a:gd name="T60" fmla="*/ 10999436 w 609"/>
              <a:gd name="T61" fmla="*/ 26655946 h 361"/>
              <a:gd name="T62" fmla="*/ 10999436 w 609"/>
              <a:gd name="T63" fmla="*/ 26655946 h 361"/>
              <a:gd name="T64" fmla="*/ 10999436 w 609"/>
              <a:gd name="T65" fmla="*/ 26655946 h 361"/>
              <a:gd name="T66" fmla="*/ 3623191 w 609"/>
              <a:gd name="T67" fmla="*/ 26655946 h 361"/>
              <a:gd name="T68" fmla="*/ 0 w 609"/>
              <a:gd name="T69" fmla="*/ 22885198 h 361"/>
              <a:gd name="T70" fmla="*/ 3623191 w 609"/>
              <a:gd name="T71" fmla="*/ 19244264 h 361"/>
              <a:gd name="T72" fmla="*/ 10999436 w 609"/>
              <a:gd name="T73" fmla="*/ 19244264 h 361"/>
              <a:gd name="T74" fmla="*/ 10999436 w 609"/>
              <a:gd name="T75" fmla="*/ 19244264 h 361"/>
              <a:gd name="T76" fmla="*/ 14622627 w 609"/>
              <a:gd name="T77" fmla="*/ 22885198 h 361"/>
              <a:gd name="T78" fmla="*/ 10999436 w 609"/>
              <a:gd name="T79" fmla="*/ 26655946 h 361"/>
              <a:gd name="T80" fmla="*/ 10999436 w 609"/>
              <a:gd name="T81" fmla="*/ 7281506 h 361"/>
              <a:gd name="T82" fmla="*/ 10999436 w 609"/>
              <a:gd name="T83" fmla="*/ 7281506 h 361"/>
              <a:gd name="T84" fmla="*/ 10999436 w 609"/>
              <a:gd name="T85" fmla="*/ 7281506 h 361"/>
              <a:gd name="T86" fmla="*/ 3623191 w 609"/>
              <a:gd name="T87" fmla="*/ 7281506 h 361"/>
              <a:gd name="T88" fmla="*/ 0 w 609"/>
              <a:gd name="T89" fmla="*/ 3640933 h 361"/>
              <a:gd name="T90" fmla="*/ 3623191 w 609"/>
              <a:gd name="T91" fmla="*/ 0 h 361"/>
              <a:gd name="T92" fmla="*/ 10999436 w 609"/>
              <a:gd name="T93" fmla="*/ 0 h 361"/>
              <a:gd name="T94" fmla="*/ 10999436 w 609"/>
              <a:gd name="T95" fmla="*/ 0 h 361"/>
              <a:gd name="T96" fmla="*/ 14622627 w 609"/>
              <a:gd name="T97" fmla="*/ 3640933 h 361"/>
              <a:gd name="T98" fmla="*/ 10999436 w 609"/>
              <a:gd name="T99" fmla="*/ 7281506 h 361"/>
              <a:gd name="T100" fmla="*/ 25622062 w 609"/>
              <a:gd name="T101" fmla="*/ 46810353 h 361"/>
              <a:gd name="T102" fmla="*/ 25622062 w 609"/>
              <a:gd name="T103" fmla="*/ 46810353 h 361"/>
              <a:gd name="T104" fmla="*/ 21869369 w 609"/>
              <a:gd name="T105" fmla="*/ 43169780 h 361"/>
              <a:gd name="T106" fmla="*/ 25622062 w 609"/>
              <a:gd name="T107" fmla="*/ 39528847 h 361"/>
              <a:gd name="T108" fmla="*/ 25622062 w 609"/>
              <a:gd name="T109" fmla="*/ 39528847 h 361"/>
              <a:gd name="T110" fmla="*/ 74925449 w 609"/>
              <a:gd name="T111" fmla="*/ 39528847 h 361"/>
              <a:gd name="T112" fmla="*/ 78678142 w 609"/>
              <a:gd name="T113" fmla="*/ 43169780 h 361"/>
              <a:gd name="T114" fmla="*/ 74925449 w 609"/>
              <a:gd name="T115" fmla="*/ 46810353 h 361"/>
              <a:gd name="T116" fmla="*/ 25622062 w 609"/>
              <a:gd name="T117" fmla="*/ 46810353 h 3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09" h="361">
                <a:moveTo>
                  <a:pt x="579" y="205"/>
                </a:moveTo>
                <a:lnTo>
                  <a:pt x="579" y="205"/>
                </a:lnTo>
                <a:cubicBezTo>
                  <a:pt x="198" y="205"/>
                  <a:pt x="198" y="205"/>
                  <a:pt x="198" y="205"/>
                </a:cubicBezTo>
                <a:cubicBezTo>
                  <a:pt x="184" y="205"/>
                  <a:pt x="169" y="198"/>
                  <a:pt x="169" y="176"/>
                </a:cubicBezTo>
                <a:cubicBezTo>
                  <a:pt x="169" y="162"/>
                  <a:pt x="184" y="148"/>
                  <a:pt x="198" y="148"/>
                </a:cubicBezTo>
                <a:cubicBezTo>
                  <a:pt x="579" y="148"/>
                  <a:pt x="579" y="148"/>
                  <a:pt x="579" y="148"/>
                </a:cubicBezTo>
                <a:cubicBezTo>
                  <a:pt x="594" y="148"/>
                  <a:pt x="608" y="162"/>
                  <a:pt x="608" y="176"/>
                </a:cubicBezTo>
                <a:cubicBezTo>
                  <a:pt x="608" y="198"/>
                  <a:pt x="594" y="205"/>
                  <a:pt x="579" y="205"/>
                </a:cubicBezTo>
                <a:close/>
                <a:moveTo>
                  <a:pt x="579" y="56"/>
                </a:moveTo>
                <a:lnTo>
                  <a:pt x="579" y="56"/>
                </a:lnTo>
                <a:cubicBezTo>
                  <a:pt x="198" y="56"/>
                  <a:pt x="198" y="56"/>
                  <a:pt x="198" y="56"/>
                </a:cubicBezTo>
                <a:cubicBezTo>
                  <a:pt x="184" y="56"/>
                  <a:pt x="169" y="42"/>
                  <a:pt x="169" y="28"/>
                </a:cubicBezTo>
                <a:cubicBezTo>
                  <a:pt x="169" y="14"/>
                  <a:pt x="184" y="0"/>
                  <a:pt x="19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42"/>
                  <a:pt x="594" y="56"/>
                  <a:pt x="579" y="56"/>
                </a:cubicBezTo>
                <a:close/>
                <a:moveTo>
                  <a:pt x="85" y="360"/>
                </a:moveTo>
                <a:lnTo>
                  <a:pt x="85" y="360"/>
                </a:ln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106" y="304"/>
                  <a:pt x="113" y="311"/>
                  <a:pt x="113" y="332"/>
                </a:cubicBezTo>
                <a:cubicBezTo>
                  <a:pt x="113" y="346"/>
                  <a:pt x="106" y="360"/>
                  <a:pt x="85" y="360"/>
                </a:cubicBezTo>
                <a:close/>
                <a:moveTo>
                  <a:pt x="85" y="205"/>
                </a:moveTo>
                <a:lnTo>
                  <a:pt x="85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106" y="148"/>
                  <a:pt x="113" y="162"/>
                  <a:pt x="113" y="176"/>
                </a:cubicBezTo>
                <a:cubicBezTo>
                  <a:pt x="113" y="198"/>
                  <a:pt x="106" y="205"/>
                  <a:pt x="85" y="205"/>
                </a:cubicBezTo>
                <a:close/>
                <a:moveTo>
                  <a:pt x="85" y="56"/>
                </a:moveTo>
                <a:lnTo>
                  <a:pt x="85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06" y="0"/>
                  <a:pt x="113" y="14"/>
                  <a:pt x="113" y="28"/>
                </a:cubicBezTo>
                <a:cubicBezTo>
                  <a:pt x="113" y="42"/>
                  <a:pt x="106" y="56"/>
                  <a:pt x="85" y="56"/>
                </a:cubicBezTo>
                <a:close/>
                <a:moveTo>
                  <a:pt x="198" y="360"/>
                </a:moveTo>
                <a:lnTo>
                  <a:pt x="198" y="360"/>
                </a:lnTo>
                <a:cubicBezTo>
                  <a:pt x="184" y="360"/>
                  <a:pt x="169" y="346"/>
                  <a:pt x="169" y="332"/>
                </a:cubicBezTo>
                <a:cubicBezTo>
                  <a:pt x="169" y="311"/>
                  <a:pt x="184" y="304"/>
                  <a:pt x="198" y="304"/>
                </a:cubicBezTo>
                <a:cubicBezTo>
                  <a:pt x="579" y="304"/>
                  <a:pt x="579" y="304"/>
                  <a:pt x="579" y="304"/>
                </a:cubicBezTo>
                <a:cubicBezTo>
                  <a:pt x="594" y="304"/>
                  <a:pt x="608" y="311"/>
                  <a:pt x="608" y="332"/>
                </a:cubicBezTo>
                <a:cubicBezTo>
                  <a:pt x="608" y="346"/>
                  <a:pt x="594" y="360"/>
                  <a:pt x="579" y="360"/>
                </a:cubicBezTo>
                <a:cubicBezTo>
                  <a:pt x="198" y="360"/>
                  <a:pt x="198" y="360"/>
                  <a:pt x="198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8" name="Freeform 3"/>
          <p:cNvSpPr>
            <a:spLocks noChangeArrowheads="1"/>
          </p:cNvSpPr>
          <p:nvPr/>
        </p:nvSpPr>
        <p:spPr bwMode="auto">
          <a:xfrm>
            <a:off x="9746862" y="5028440"/>
            <a:ext cx="289909" cy="173567"/>
          </a:xfrm>
          <a:custGeom>
            <a:avLst/>
            <a:gdLst>
              <a:gd name="T0" fmla="*/ 74657633 w 602"/>
              <a:gd name="T1" fmla="*/ 26655946 h 361"/>
              <a:gd name="T2" fmla="*/ 74657633 w 602"/>
              <a:gd name="T3" fmla="*/ 26655946 h 361"/>
              <a:gd name="T4" fmla="*/ 3654665 w 602"/>
              <a:gd name="T5" fmla="*/ 26655946 h 361"/>
              <a:gd name="T6" fmla="*/ 0 w 602"/>
              <a:gd name="T7" fmla="*/ 22885198 h 361"/>
              <a:gd name="T8" fmla="*/ 3654665 w 602"/>
              <a:gd name="T9" fmla="*/ 19244264 h 361"/>
              <a:gd name="T10" fmla="*/ 74657633 w 602"/>
              <a:gd name="T11" fmla="*/ 19244264 h 361"/>
              <a:gd name="T12" fmla="*/ 78442719 w 602"/>
              <a:gd name="T13" fmla="*/ 22885198 h 361"/>
              <a:gd name="T14" fmla="*/ 74657633 w 602"/>
              <a:gd name="T15" fmla="*/ 26655946 h 361"/>
              <a:gd name="T16" fmla="*/ 74657633 w 602"/>
              <a:gd name="T17" fmla="*/ 7281506 h 361"/>
              <a:gd name="T18" fmla="*/ 74657633 w 602"/>
              <a:gd name="T19" fmla="*/ 7281506 h 361"/>
              <a:gd name="T20" fmla="*/ 3654665 w 602"/>
              <a:gd name="T21" fmla="*/ 7281506 h 361"/>
              <a:gd name="T22" fmla="*/ 0 w 602"/>
              <a:gd name="T23" fmla="*/ 3640933 h 361"/>
              <a:gd name="T24" fmla="*/ 3654665 w 602"/>
              <a:gd name="T25" fmla="*/ 0 h 361"/>
              <a:gd name="T26" fmla="*/ 74657633 w 602"/>
              <a:gd name="T27" fmla="*/ 0 h 361"/>
              <a:gd name="T28" fmla="*/ 78442719 w 602"/>
              <a:gd name="T29" fmla="*/ 3640933 h 361"/>
              <a:gd name="T30" fmla="*/ 74657633 w 602"/>
              <a:gd name="T31" fmla="*/ 7281506 h 361"/>
              <a:gd name="T32" fmla="*/ 3654665 w 602"/>
              <a:gd name="T33" fmla="*/ 39528847 h 361"/>
              <a:gd name="T34" fmla="*/ 3654665 w 602"/>
              <a:gd name="T35" fmla="*/ 39528847 h 361"/>
              <a:gd name="T36" fmla="*/ 74657633 w 602"/>
              <a:gd name="T37" fmla="*/ 39528847 h 361"/>
              <a:gd name="T38" fmla="*/ 78442719 w 602"/>
              <a:gd name="T39" fmla="*/ 43169780 h 361"/>
              <a:gd name="T40" fmla="*/ 74657633 w 602"/>
              <a:gd name="T41" fmla="*/ 46810353 h 361"/>
              <a:gd name="T42" fmla="*/ 3654665 w 602"/>
              <a:gd name="T43" fmla="*/ 46810353 h 361"/>
              <a:gd name="T44" fmla="*/ 0 w 602"/>
              <a:gd name="T45" fmla="*/ 43169780 h 361"/>
              <a:gd name="T46" fmla="*/ 3654665 w 602"/>
              <a:gd name="T47" fmla="*/ 39528847 h 3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2" h="361"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8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304"/>
                </a:moveTo>
                <a:lnTo>
                  <a:pt x="28" y="304"/>
                </a:lnTo>
                <a:cubicBezTo>
                  <a:pt x="572" y="304"/>
                  <a:pt x="572" y="304"/>
                  <a:pt x="572" y="304"/>
                </a:cubicBezTo>
                <a:cubicBezTo>
                  <a:pt x="594" y="304"/>
                  <a:pt x="601" y="311"/>
                  <a:pt x="601" y="332"/>
                </a:cubicBezTo>
                <a:cubicBezTo>
                  <a:pt x="601" y="346"/>
                  <a:pt x="594" y="360"/>
                  <a:pt x="572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9" name="Freeform 4"/>
          <p:cNvSpPr>
            <a:spLocks noChangeArrowheads="1"/>
          </p:cNvSpPr>
          <p:nvPr/>
        </p:nvSpPr>
        <p:spPr bwMode="auto">
          <a:xfrm>
            <a:off x="10228279" y="4640106"/>
            <a:ext cx="228541" cy="55034"/>
          </a:xfrm>
          <a:custGeom>
            <a:avLst/>
            <a:gdLst>
              <a:gd name="T0" fmla="*/ 54327993 w 475"/>
              <a:gd name="T1" fmla="*/ 14813018 h 114"/>
              <a:gd name="T2" fmla="*/ 54327993 w 475"/>
              <a:gd name="T3" fmla="*/ 14813018 h 114"/>
              <a:gd name="T4" fmla="*/ 47032164 w 475"/>
              <a:gd name="T5" fmla="*/ 7340795 h 114"/>
              <a:gd name="T6" fmla="*/ 54327993 w 475"/>
              <a:gd name="T7" fmla="*/ 0 h 114"/>
              <a:gd name="T8" fmla="*/ 61754124 w 475"/>
              <a:gd name="T9" fmla="*/ 7340795 h 114"/>
              <a:gd name="T10" fmla="*/ 54327993 w 475"/>
              <a:gd name="T11" fmla="*/ 14813018 h 114"/>
              <a:gd name="T12" fmla="*/ 30486337 w 475"/>
              <a:gd name="T13" fmla="*/ 14813018 h 114"/>
              <a:gd name="T14" fmla="*/ 30486337 w 475"/>
              <a:gd name="T15" fmla="*/ 14813018 h 114"/>
              <a:gd name="T16" fmla="*/ 23060205 w 475"/>
              <a:gd name="T17" fmla="*/ 7340795 h 114"/>
              <a:gd name="T18" fmla="*/ 30486337 w 475"/>
              <a:gd name="T19" fmla="*/ 0 h 114"/>
              <a:gd name="T20" fmla="*/ 37782166 w 475"/>
              <a:gd name="T21" fmla="*/ 7340795 h 114"/>
              <a:gd name="T22" fmla="*/ 30486337 w 475"/>
              <a:gd name="T23" fmla="*/ 14813018 h 114"/>
              <a:gd name="T24" fmla="*/ 7426131 w 475"/>
              <a:gd name="T25" fmla="*/ 14813018 h 114"/>
              <a:gd name="T26" fmla="*/ 7426131 w 475"/>
              <a:gd name="T27" fmla="*/ 14813018 h 114"/>
              <a:gd name="T28" fmla="*/ 0 w 475"/>
              <a:gd name="T29" fmla="*/ 7340795 h 114"/>
              <a:gd name="T30" fmla="*/ 7426131 w 475"/>
              <a:gd name="T31" fmla="*/ 0 h 114"/>
              <a:gd name="T32" fmla="*/ 14721960 w 475"/>
              <a:gd name="T33" fmla="*/ 7340795 h 114"/>
              <a:gd name="T34" fmla="*/ 7426131 w 475"/>
              <a:gd name="T35" fmla="*/ 14813018 h 1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75" h="114">
                <a:moveTo>
                  <a:pt x="417" y="113"/>
                </a:moveTo>
                <a:lnTo>
                  <a:pt x="417" y="113"/>
                </a:lnTo>
                <a:cubicBezTo>
                  <a:pt x="382" y="113"/>
                  <a:pt x="361" y="92"/>
                  <a:pt x="361" y="56"/>
                </a:cubicBezTo>
                <a:cubicBezTo>
                  <a:pt x="361" y="28"/>
                  <a:pt x="382" y="0"/>
                  <a:pt x="417" y="0"/>
                </a:cubicBezTo>
                <a:cubicBezTo>
                  <a:pt x="446" y="0"/>
                  <a:pt x="474" y="28"/>
                  <a:pt x="474" y="56"/>
                </a:cubicBezTo>
                <a:cubicBezTo>
                  <a:pt x="474" y="92"/>
                  <a:pt x="446" y="113"/>
                  <a:pt x="417" y="113"/>
                </a:cubicBezTo>
                <a:close/>
                <a:moveTo>
                  <a:pt x="234" y="113"/>
                </a:moveTo>
                <a:lnTo>
                  <a:pt x="234" y="113"/>
                </a:lnTo>
                <a:cubicBezTo>
                  <a:pt x="205" y="113"/>
                  <a:pt x="177" y="92"/>
                  <a:pt x="177" y="56"/>
                </a:cubicBezTo>
                <a:cubicBezTo>
                  <a:pt x="177" y="28"/>
                  <a:pt x="205" y="0"/>
                  <a:pt x="234" y="0"/>
                </a:cubicBezTo>
                <a:cubicBezTo>
                  <a:pt x="269" y="0"/>
                  <a:pt x="290" y="28"/>
                  <a:pt x="290" y="56"/>
                </a:cubicBezTo>
                <a:cubicBezTo>
                  <a:pt x="290" y="92"/>
                  <a:pt x="269" y="113"/>
                  <a:pt x="234" y="113"/>
                </a:cubicBezTo>
                <a:close/>
                <a:moveTo>
                  <a:pt x="57" y="113"/>
                </a:moveTo>
                <a:lnTo>
                  <a:pt x="57" y="113"/>
                </a:lnTo>
                <a:cubicBezTo>
                  <a:pt x="29" y="113"/>
                  <a:pt x="0" y="92"/>
                  <a:pt x="0" y="56"/>
                </a:cubicBezTo>
                <a:cubicBezTo>
                  <a:pt x="0" y="28"/>
                  <a:pt x="29" y="0"/>
                  <a:pt x="57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0" name="Freeform 5"/>
          <p:cNvSpPr>
            <a:spLocks noChangeArrowheads="1"/>
          </p:cNvSpPr>
          <p:nvPr/>
        </p:nvSpPr>
        <p:spPr bwMode="auto">
          <a:xfrm>
            <a:off x="9781778" y="4572372"/>
            <a:ext cx="110038" cy="190500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1" name="Freeform 6"/>
          <p:cNvSpPr>
            <a:spLocks noChangeArrowheads="1"/>
          </p:cNvSpPr>
          <p:nvPr/>
        </p:nvSpPr>
        <p:spPr bwMode="auto">
          <a:xfrm>
            <a:off x="10222848" y="3494991"/>
            <a:ext cx="110038" cy="190500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2" name="Freeform 7"/>
          <p:cNvSpPr>
            <a:spLocks noChangeArrowheads="1"/>
          </p:cNvSpPr>
          <p:nvPr/>
        </p:nvSpPr>
        <p:spPr bwMode="auto">
          <a:xfrm>
            <a:off x="9672658" y="3535208"/>
            <a:ext cx="190451" cy="110067"/>
          </a:xfrm>
          <a:custGeom>
            <a:avLst/>
            <a:gdLst>
              <a:gd name="T0" fmla="*/ 6475800 w 397"/>
              <a:gd name="T1" fmla="*/ 28839639 h 228"/>
              <a:gd name="T2" fmla="*/ 6475800 w 397"/>
              <a:gd name="T3" fmla="*/ 28839639 h 228"/>
              <a:gd name="T4" fmla="*/ 25644803 w 397"/>
              <a:gd name="T5" fmla="*/ 9307150 h 228"/>
              <a:gd name="T6" fmla="*/ 45849559 w 397"/>
              <a:gd name="T7" fmla="*/ 28839639 h 228"/>
              <a:gd name="T8" fmla="*/ 45849559 w 397"/>
              <a:gd name="T9" fmla="*/ 28839639 h 228"/>
              <a:gd name="T10" fmla="*/ 47662668 w 397"/>
              <a:gd name="T11" fmla="*/ 29757103 h 228"/>
              <a:gd name="T12" fmla="*/ 51289246 w 397"/>
              <a:gd name="T13" fmla="*/ 25955458 h 228"/>
              <a:gd name="T14" fmla="*/ 50382691 w 397"/>
              <a:gd name="T15" fmla="*/ 24120169 h 228"/>
              <a:gd name="T16" fmla="*/ 50382691 w 397"/>
              <a:gd name="T17" fmla="*/ 24120169 h 228"/>
              <a:gd name="T18" fmla="*/ 28494026 w 397"/>
              <a:gd name="T19" fmla="*/ 1966355 h 228"/>
              <a:gd name="T20" fmla="*/ 28494026 w 397"/>
              <a:gd name="T21" fmla="*/ 1966355 h 228"/>
              <a:gd name="T22" fmla="*/ 25644803 w 397"/>
              <a:gd name="T23" fmla="*/ 0 h 228"/>
              <a:gd name="T24" fmla="*/ 25644803 w 397"/>
              <a:gd name="T25" fmla="*/ 0 h 228"/>
              <a:gd name="T26" fmla="*/ 25644803 w 397"/>
              <a:gd name="T27" fmla="*/ 0 h 228"/>
              <a:gd name="T28" fmla="*/ 22924780 w 397"/>
              <a:gd name="T29" fmla="*/ 1966355 h 228"/>
              <a:gd name="T30" fmla="*/ 22924780 w 397"/>
              <a:gd name="T31" fmla="*/ 1966355 h 228"/>
              <a:gd name="T32" fmla="*/ 1036114 w 397"/>
              <a:gd name="T33" fmla="*/ 24120169 h 228"/>
              <a:gd name="T34" fmla="*/ 1036114 w 397"/>
              <a:gd name="T35" fmla="*/ 24120169 h 228"/>
              <a:gd name="T36" fmla="*/ 0 w 397"/>
              <a:gd name="T37" fmla="*/ 25955458 h 228"/>
              <a:gd name="T38" fmla="*/ 3756137 w 397"/>
              <a:gd name="T39" fmla="*/ 29757103 h 228"/>
              <a:gd name="T40" fmla="*/ 6475800 w 397"/>
              <a:gd name="T41" fmla="*/ 28839639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220"/>
                </a:moveTo>
                <a:lnTo>
                  <a:pt x="50" y="220"/>
                </a:lnTo>
                <a:cubicBezTo>
                  <a:pt x="198" y="71"/>
                  <a:pt x="198" y="71"/>
                  <a:pt x="198" y="71"/>
                </a:cubicBezTo>
                <a:cubicBezTo>
                  <a:pt x="354" y="220"/>
                  <a:pt x="354" y="220"/>
                  <a:pt x="354" y="220"/>
                </a:cubicBezTo>
                <a:cubicBezTo>
                  <a:pt x="354" y="227"/>
                  <a:pt x="361" y="227"/>
                  <a:pt x="368" y="227"/>
                </a:cubicBezTo>
                <a:cubicBezTo>
                  <a:pt x="389" y="227"/>
                  <a:pt x="396" y="220"/>
                  <a:pt x="396" y="198"/>
                </a:cubicBezTo>
                <a:cubicBezTo>
                  <a:pt x="396" y="191"/>
                  <a:pt x="396" y="184"/>
                  <a:pt x="389" y="184"/>
                </a:cubicBezTo>
                <a:cubicBezTo>
                  <a:pt x="220" y="15"/>
                  <a:pt x="220" y="15"/>
                  <a:pt x="220" y="15"/>
                </a:cubicBezTo>
                <a:cubicBezTo>
                  <a:pt x="213" y="8"/>
                  <a:pt x="205" y="0"/>
                  <a:pt x="198" y="0"/>
                </a:cubicBezTo>
                <a:cubicBezTo>
                  <a:pt x="191" y="0"/>
                  <a:pt x="184" y="8"/>
                  <a:pt x="177" y="15"/>
                </a:cubicBezTo>
                <a:cubicBezTo>
                  <a:pt x="8" y="184"/>
                  <a:pt x="8" y="184"/>
                  <a:pt x="8" y="184"/>
                </a:cubicBezTo>
                <a:cubicBezTo>
                  <a:pt x="8" y="184"/>
                  <a:pt x="0" y="191"/>
                  <a:pt x="0" y="198"/>
                </a:cubicBezTo>
                <a:cubicBezTo>
                  <a:pt x="0" y="220"/>
                  <a:pt x="15" y="227"/>
                  <a:pt x="29" y="227"/>
                </a:cubicBezTo>
                <a:cubicBezTo>
                  <a:pt x="43" y="227"/>
                  <a:pt x="50" y="227"/>
                  <a:pt x="50" y="22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3" name="Freeform 8"/>
          <p:cNvSpPr>
            <a:spLocks noChangeArrowheads="1"/>
          </p:cNvSpPr>
          <p:nvPr/>
        </p:nvSpPr>
        <p:spPr bwMode="auto">
          <a:xfrm>
            <a:off x="9169023" y="3535208"/>
            <a:ext cx="190451" cy="110067"/>
          </a:xfrm>
          <a:custGeom>
            <a:avLst/>
            <a:gdLst>
              <a:gd name="T0" fmla="*/ 6475800 w 397"/>
              <a:gd name="T1" fmla="*/ 1966355 h 228"/>
              <a:gd name="T2" fmla="*/ 6475800 w 397"/>
              <a:gd name="T3" fmla="*/ 1966355 h 228"/>
              <a:gd name="T4" fmla="*/ 25644803 w 397"/>
              <a:gd name="T5" fmla="*/ 21367416 h 228"/>
              <a:gd name="T6" fmla="*/ 44943005 w 397"/>
              <a:gd name="T7" fmla="*/ 1048530 h 228"/>
              <a:gd name="T8" fmla="*/ 44943005 w 397"/>
              <a:gd name="T9" fmla="*/ 1048530 h 228"/>
              <a:gd name="T10" fmla="*/ 47662668 w 397"/>
              <a:gd name="T11" fmla="*/ 0 h 228"/>
              <a:gd name="T12" fmla="*/ 51289246 w 397"/>
              <a:gd name="T13" fmla="*/ 3801645 h 228"/>
              <a:gd name="T14" fmla="*/ 50382691 w 397"/>
              <a:gd name="T15" fmla="*/ 6554398 h 228"/>
              <a:gd name="T16" fmla="*/ 50382691 w 397"/>
              <a:gd name="T17" fmla="*/ 6554398 h 228"/>
              <a:gd name="T18" fmla="*/ 28494026 w 397"/>
              <a:gd name="T19" fmla="*/ 28839639 h 228"/>
              <a:gd name="T20" fmla="*/ 28494026 w 397"/>
              <a:gd name="T21" fmla="*/ 28839639 h 228"/>
              <a:gd name="T22" fmla="*/ 25644803 w 397"/>
              <a:gd name="T23" fmla="*/ 29757103 h 228"/>
              <a:gd name="T24" fmla="*/ 25644803 w 397"/>
              <a:gd name="T25" fmla="*/ 29757103 h 228"/>
              <a:gd name="T26" fmla="*/ 25644803 w 397"/>
              <a:gd name="T27" fmla="*/ 29757103 h 228"/>
              <a:gd name="T28" fmla="*/ 22924780 w 397"/>
              <a:gd name="T29" fmla="*/ 28839639 h 228"/>
              <a:gd name="T30" fmla="*/ 22924780 w 397"/>
              <a:gd name="T31" fmla="*/ 28839639 h 228"/>
              <a:gd name="T32" fmla="*/ 906554 w 397"/>
              <a:gd name="T33" fmla="*/ 6554398 h 228"/>
              <a:gd name="T34" fmla="*/ 906554 w 397"/>
              <a:gd name="T35" fmla="*/ 6554398 h 228"/>
              <a:gd name="T36" fmla="*/ 0 w 397"/>
              <a:gd name="T37" fmla="*/ 3801645 h 228"/>
              <a:gd name="T38" fmla="*/ 3756137 w 397"/>
              <a:gd name="T39" fmla="*/ 0 h 228"/>
              <a:gd name="T40" fmla="*/ 6475800 w 397"/>
              <a:gd name="T41" fmla="*/ 1966355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15"/>
                </a:moveTo>
                <a:lnTo>
                  <a:pt x="50" y="15"/>
                </a:lnTo>
                <a:cubicBezTo>
                  <a:pt x="198" y="163"/>
                  <a:pt x="198" y="163"/>
                  <a:pt x="198" y="163"/>
                </a:cubicBezTo>
                <a:cubicBezTo>
                  <a:pt x="347" y="8"/>
                  <a:pt x="347" y="8"/>
                  <a:pt x="347" y="8"/>
                </a:cubicBezTo>
                <a:cubicBezTo>
                  <a:pt x="354" y="8"/>
                  <a:pt x="361" y="0"/>
                  <a:pt x="368" y="0"/>
                </a:cubicBezTo>
                <a:cubicBezTo>
                  <a:pt x="382" y="0"/>
                  <a:pt x="396" y="15"/>
                  <a:pt x="396" y="29"/>
                </a:cubicBezTo>
                <a:cubicBezTo>
                  <a:pt x="396" y="36"/>
                  <a:pt x="396" y="43"/>
                  <a:pt x="389" y="50"/>
                </a:cubicBezTo>
                <a:cubicBezTo>
                  <a:pt x="220" y="220"/>
                  <a:pt x="220" y="220"/>
                  <a:pt x="220" y="220"/>
                </a:cubicBezTo>
                <a:cubicBezTo>
                  <a:pt x="212" y="227"/>
                  <a:pt x="205" y="227"/>
                  <a:pt x="198" y="227"/>
                </a:cubicBezTo>
                <a:cubicBezTo>
                  <a:pt x="191" y="227"/>
                  <a:pt x="184" y="227"/>
                  <a:pt x="177" y="220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43"/>
                  <a:pt x="0" y="36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36" y="0"/>
                  <a:pt x="43" y="8"/>
                  <a:pt x="50" y="1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4" name="Freeform 9"/>
          <p:cNvSpPr>
            <a:spLocks noChangeArrowheads="1"/>
          </p:cNvSpPr>
          <p:nvPr/>
        </p:nvSpPr>
        <p:spPr bwMode="auto">
          <a:xfrm>
            <a:off x="8680199" y="3516157"/>
            <a:ext cx="152361" cy="152400"/>
          </a:xfrm>
          <a:custGeom>
            <a:avLst/>
            <a:gdLst>
              <a:gd name="T0" fmla="*/ 39927606 w 319"/>
              <a:gd name="T1" fmla="*/ 5392165 h 319"/>
              <a:gd name="T2" fmla="*/ 39927606 w 319"/>
              <a:gd name="T3" fmla="*/ 5392165 h 319"/>
              <a:gd name="T4" fmla="*/ 25420105 w 319"/>
              <a:gd name="T5" fmla="*/ 19899666 h 319"/>
              <a:gd name="T6" fmla="*/ 39927606 w 319"/>
              <a:gd name="T7" fmla="*/ 34535440 h 319"/>
              <a:gd name="T8" fmla="*/ 39927606 w 319"/>
              <a:gd name="T9" fmla="*/ 34535440 h 319"/>
              <a:gd name="T10" fmla="*/ 40826240 w 319"/>
              <a:gd name="T11" fmla="*/ 37231344 h 319"/>
              <a:gd name="T12" fmla="*/ 37103070 w 319"/>
              <a:gd name="T13" fmla="*/ 40826240 h 319"/>
              <a:gd name="T14" fmla="*/ 35305443 w 319"/>
              <a:gd name="T15" fmla="*/ 39927606 h 319"/>
              <a:gd name="T16" fmla="*/ 35305443 w 319"/>
              <a:gd name="T17" fmla="*/ 39927606 h 319"/>
              <a:gd name="T18" fmla="*/ 20798300 w 319"/>
              <a:gd name="T19" fmla="*/ 25420105 h 319"/>
              <a:gd name="T20" fmla="*/ 6290800 w 319"/>
              <a:gd name="T21" fmla="*/ 39927606 h 319"/>
              <a:gd name="T22" fmla="*/ 6290800 w 319"/>
              <a:gd name="T23" fmla="*/ 39927606 h 319"/>
              <a:gd name="T24" fmla="*/ 3594896 w 319"/>
              <a:gd name="T25" fmla="*/ 40826240 h 319"/>
              <a:gd name="T26" fmla="*/ 0 w 319"/>
              <a:gd name="T27" fmla="*/ 37231344 h 319"/>
              <a:gd name="T28" fmla="*/ 898634 w 319"/>
              <a:gd name="T29" fmla="*/ 34535440 h 319"/>
              <a:gd name="T30" fmla="*/ 898634 w 319"/>
              <a:gd name="T31" fmla="*/ 34535440 h 319"/>
              <a:gd name="T32" fmla="*/ 15406135 w 319"/>
              <a:gd name="T33" fmla="*/ 19899666 h 319"/>
              <a:gd name="T34" fmla="*/ 898634 w 319"/>
              <a:gd name="T35" fmla="*/ 5392165 h 319"/>
              <a:gd name="T36" fmla="*/ 898634 w 319"/>
              <a:gd name="T37" fmla="*/ 5392165 h 319"/>
              <a:gd name="T38" fmla="*/ 0 w 319"/>
              <a:gd name="T39" fmla="*/ 3594896 h 319"/>
              <a:gd name="T40" fmla="*/ 3594896 w 319"/>
              <a:gd name="T41" fmla="*/ 0 h 319"/>
              <a:gd name="T42" fmla="*/ 6290800 w 319"/>
              <a:gd name="T43" fmla="*/ 898634 h 319"/>
              <a:gd name="T44" fmla="*/ 6290800 w 319"/>
              <a:gd name="T45" fmla="*/ 898634 h 319"/>
              <a:gd name="T46" fmla="*/ 20798300 w 319"/>
              <a:gd name="T47" fmla="*/ 15406135 h 319"/>
              <a:gd name="T48" fmla="*/ 35305443 w 319"/>
              <a:gd name="T49" fmla="*/ 898634 h 319"/>
              <a:gd name="T50" fmla="*/ 35305443 w 319"/>
              <a:gd name="T51" fmla="*/ 898634 h 319"/>
              <a:gd name="T52" fmla="*/ 37103070 w 319"/>
              <a:gd name="T53" fmla="*/ 0 h 319"/>
              <a:gd name="T54" fmla="*/ 40826240 w 319"/>
              <a:gd name="T55" fmla="*/ 3594896 h 319"/>
              <a:gd name="T56" fmla="*/ 39927606 w 319"/>
              <a:gd name="T57" fmla="*/ 5392165 h 3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19" h="319">
                <a:moveTo>
                  <a:pt x="311" y="42"/>
                </a:moveTo>
                <a:lnTo>
                  <a:pt x="311" y="42"/>
                </a:lnTo>
                <a:cubicBezTo>
                  <a:pt x="198" y="155"/>
                  <a:pt x="198" y="155"/>
                  <a:pt x="198" y="155"/>
                </a:cubicBezTo>
                <a:cubicBezTo>
                  <a:pt x="311" y="269"/>
                  <a:pt x="311" y="269"/>
                  <a:pt x="311" y="269"/>
                </a:cubicBezTo>
                <a:cubicBezTo>
                  <a:pt x="318" y="276"/>
                  <a:pt x="318" y="283"/>
                  <a:pt x="318" y="290"/>
                </a:cubicBezTo>
                <a:cubicBezTo>
                  <a:pt x="318" y="304"/>
                  <a:pt x="311" y="318"/>
                  <a:pt x="289" y="318"/>
                </a:cubicBezTo>
                <a:cubicBezTo>
                  <a:pt x="282" y="318"/>
                  <a:pt x="275" y="318"/>
                  <a:pt x="275" y="311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49" y="311"/>
                  <a:pt x="49" y="311"/>
                  <a:pt x="49" y="311"/>
                </a:cubicBezTo>
                <a:cubicBezTo>
                  <a:pt x="42" y="318"/>
                  <a:pt x="35" y="318"/>
                  <a:pt x="28" y="318"/>
                </a:cubicBezTo>
                <a:cubicBezTo>
                  <a:pt x="14" y="318"/>
                  <a:pt x="0" y="304"/>
                  <a:pt x="0" y="290"/>
                </a:cubicBezTo>
                <a:cubicBezTo>
                  <a:pt x="0" y="283"/>
                  <a:pt x="0" y="276"/>
                  <a:pt x="7" y="269"/>
                </a:cubicBezTo>
                <a:cubicBezTo>
                  <a:pt x="120" y="155"/>
                  <a:pt x="120" y="155"/>
                  <a:pt x="120" y="155"/>
                </a:cubicBezTo>
                <a:cubicBezTo>
                  <a:pt x="7" y="42"/>
                  <a:pt x="7" y="42"/>
                  <a:pt x="7" y="42"/>
                </a:cubicBezTo>
                <a:cubicBezTo>
                  <a:pt x="0" y="42"/>
                  <a:pt x="0" y="35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62" y="120"/>
                  <a:pt x="162" y="120"/>
                  <a:pt x="162" y="120"/>
                </a:cubicBezTo>
                <a:cubicBezTo>
                  <a:pt x="275" y="7"/>
                  <a:pt x="275" y="7"/>
                  <a:pt x="275" y="7"/>
                </a:cubicBezTo>
                <a:cubicBezTo>
                  <a:pt x="275" y="0"/>
                  <a:pt x="282" y="0"/>
                  <a:pt x="289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35"/>
                  <a:pt x="318" y="42"/>
                  <a:pt x="311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5" name="Freeform 10"/>
          <p:cNvSpPr>
            <a:spLocks noChangeArrowheads="1"/>
          </p:cNvSpPr>
          <p:nvPr/>
        </p:nvSpPr>
        <p:spPr bwMode="auto">
          <a:xfrm>
            <a:off x="8153287" y="3528857"/>
            <a:ext cx="190451" cy="129118"/>
          </a:xfrm>
          <a:custGeom>
            <a:avLst/>
            <a:gdLst>
              <a:gd name="T0" fmla="*/ 50382691 w 397"/>
              <a:gd name="T1" fmla="*/ 5531243 h 270"/>
              <a:gd name="T2" fmla="*/ 50382691 w 397"/>
              <a:gd name="T3" fmla="*/ 5531243 h 270"/>
              <a:gd name="T4" fmla="*/ 50382691 w 397"/>
              <a:gd name="T5" fmla="*/ 5531243 h 270"/>
              <a:gd name="T6" fmla="*/ 22018225 w 397"/>
              <a:gd name="T7" fmla="*/ 33702852 h 270"/>
              <a:gd name="T8" fmla="*/ 22018225 w 397"/>
              <a:gd name="T9" fmla="*/ 33702852 h 270"/>
              <a:gd name="T10" fmla="*/ 20204756 w 397"/>
              <a:gd name="T11" fmla="*/ 34603087 h 270"/>
              <a:gd name="T12" fmla="*/ 17355534 w 397"/>
              <a:gd name="T13" fmla="*/ 33702852 h 270"/>
              <a:gd name="T14" fmla="*/ 17355534 w 397"/>
              <a:gd name="T15" fmla="*/ 33702852 h 270"/>
              <a:gd name="T16" fmla="*/ 1813109 w 397"/>
              <a:gd name="T17" fmla="*/ 18266516 h 270"/>
              <a:gd name="T18" fmla="*/ 1813109 w 397"/>
              <a:gd name="T19" fmla="*/ 18266516 h 270"/>
              <a:gd name="T20" fmla="*/ 0 w 397"/>
              <a:gd name="T21" fmla="*/ 15436336 h 270"/>
              <a:gd name="T22" fmla="*/ 3626578 w 397"/>
              <a:gd name="T23" fmla="*/ 11834680 h 270"/>
              <a:gd name="T24" fmla="*/ 6475800 w 397"/>
              <a:gd name="T25" fmla="*/ 12734914 h 270"/>
              <a:gd name="T26" fmla="*/ 6475800 w 397"/>
              <a:gd name="T27" fmla="*/ 12734914 h 270"/>
              <a:gd name="T28" fmla="*/ 20204756 w 397"/>
              <a:gd name="T29" fmla="*/ 26370422 h 270"/>
              <a:gd name="T30" fmla="*/ 45849559 w 397"/>
              <a:gd name="T31" fmla="*/ 900593 h 270"/>
              <a:gd name="T32" fmla="*/ 45849559 w 397"/>
              <a:gd name="T33" fmla="*/ 900593 h 270"/>
              <a:gd name="T34" fmla="*/ 47662668 w 397"/>
              <a:gd name="T35" fmla="*/ 0 h 270"/>
              <a:gd name="T36" fmla="*/ 51289246 w 397"/>
              <a:gd name="T37" fmla="*/ 3730415 h 270"/>
              <a:gd name="T38" fmla="*/ 50382691 w 397"/>
              <a:gd name="T39" fmla="*/ 5531243 h 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7" h="270">
                <a:moveTo>
                  <a:pt x="389" y="43"/>
                </a:moveTo>
                <a:lnTo>
                  <a:pt x="389" y="43"/>
                </a:lnTo>
                <a:cubicBezTo>
                  <a:pt x="170" y="262"/>
                  <a:pt x="170" y="262"/>
                  <a:pt x="170" y="262"/>
                </a:cubicBezTo>
                <a:cubicBezTo>
                  <a:pt x="170" y="269"/>
                  <a:pt x="163" y="269"/>
                  <a:pt x="156" y="269"/>
                </a:cubicBezTo>
                <a:cubicBezTo>
                  <a:pt x="149" y="269"/>
                  <a:pt x="141" y="269"/>
                  <a:pt x="134" y="26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7" y="135"/>
                  <a:pt x="0" y="127"/>
                  <a:pt x="0" y="120"/>
                </a:cubicBezTo>
                <a:cubicBezTo>
                  <a:pt x="0" y="106"/>
                  <a:pt x="14" y="92"/>
                  <a:pt x="28" y="92"/>
                </a:cubicBezTo>
                <a:cubicBezTo>
                  <a:pt x="36" y="92"/>
                  <a:pt x="43" y="92"/>
                  <a:pt x="50" y="99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354" y="7"/>
                  <a:pt x="354" y="7"/>
                  <a:pt x="354" y="7"/>
                </a:cubicBezTo>
                <a:cubicBezTo>
                  <a:pt x="354" y="0"/>
                  <a:pt x="361" y="0"/>
                  <a:pt x="368" y="0"/>
                </a:cubicBezTo>
                <a:cubicBezTo>
                  <a:pt x="389" y="0"/>
                  <a:pt x="396" y="7"/>
                  <a:pt x="396" y="29"/>
                </a:cubicBezTo>
                <a:cubicBezTo>
                  <a:pt x="396" y="36"/>
                  <a:pt x="396" y="43"/>
                  <a:pt x="389" y="4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6" name="Freeform 11"/>
          <p:cNvSpPr>
            <a:spLocks noChangeArrowheads="1"/>
          </p:cNvSpPr>
          <p:nvPr/>
        </p:nvSpPr>
        <p:spPr bwMode="auto">
          <a:xfrm>
            <a:off x="7639071" y="3575424"/>
            <a:ext cx="211612" cy="27518"/>
          </a:xfrm>
          <a:custGeom>
            <a:avLst/>
            <a:gdLst>
              <a:gd name="T0" fmla="*/ 53614468 w 439"/>
              <a:gd name="T1" fmla="*/ 7216895 h 58"/>
              <a:gd name="T2" fmla="*/ 53614468 w 439"/>
              <a:gd name="T3" fmla="*/ 7216895 h 58"/>
              <a:gd name="T4" fmla="*/ 32299297 w 439"/>
              <a:gd name="T5" fmla="*/ 7216895 h 58"/>
              <a:gd name="T6" fmla="*/ 24976546 w 439"/>
              <a:gd name="T7" fmla="*/ 7216895 h 58"/>
              <a:gd name="T8" fmla="*/ 3661375 w 439"/>
              <a:gd name="T9" fmla="*/ 7216895 h 58"/>
              <a:gd name="T10" fmla="*/ 0 w 439"/>
              <a:gd name="T11" fmla="*/ 3545110 h 58"/>
              <a:gd name="T12" fmla="*/ 3661375 w 439"/>
              <a:gd name="T13" fmla="*/ 0 h 58"/>
              <a:gd name="T14" fmla="*/ 24976546 w 439"/>
              <a:gd name="T15" fmla="*/ 0 h 58"/>
              <a:gd name="T16" fmla="*/ 32299297 w 439"/>
              <a:gd name="T17" fmla="*/ 0 h 58"/>
              <a:gd name="T18" fmla="*/ 53614468 w 439"/>
              <a:gd name="T19" fmla="*/ 0 h 58"/>
              <a:gd name="T20" fmla="*/ 57275843 w 439"/>
              <a:gd name="T21" fmla="*/ 3545110 h 58"/>
              <a:gd name="T22" fmla="*/ 53614468 w 439"/>
              <a:gd name="T23" fmla="*/ 7216895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9" h="58">
                <a:moveTo>
                  <a:pt x="410" y="57"/>
                </a:moveTo>
                <a:lnTo>
                  <a:pt x="410" y="57"/>
                </a:lnTo>
                <a:cubicBezTo>
                  <a:pt x="247" y="57"/>
                  <a:pt x="247" y="57"/>
                  <a:pt x="247" y="57"/>
                </a:cubicBezTo>
                <a:cubicBezTo>
                  <a:pt x="191" y="57"/>
                  <a:pt x="191" y="57"/>
                  <a:pt x="191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50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24" y="0"/>
                  <a:pt x="438" y="14"/>
                  <a:pt x="438" y="28"/>
                </a:cubicBezTo>
                <a:cubicBezTo>
                  <a:pt x="438" y="50"/>
                  <a:pt x="424" y="57"/>
                  <a:pt x="410" y="5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7" name="Freeform 12"/>
          <p:cNvSpPr>
            <a:spLocks noChangeArrowheads="1"/>
          </p:cNvSpPr>
          <p:nvPr/>
        </p:nvSpPr>
        <p:spPr bwMode="auto">
          <a:xfrm>
            <a:off x="7133320" y="3488641"/>
            <a:ext cx="207380" cy="207434"/>
          </a:xfrm>
          <a:custGeom>
            <a:avLst/>
            <a:gdLst>
              <a:gd name="T0" fmla="*/ 52265637 w 432"/>
              <a:gd name="T1" fmla="*/ 31126164 h 432"/>
              <a:gd name="T2" fmla="*/ 52265637 w 432"/>
              <a:gd name="T3" fmla="*/ 31126164 h 432"/>
              <a:gd name="T4" fmla="*/ 32033685 w 432"/>
              <a:gd name="T5" fmla="*/ 31126164 h 432"/>
              <a:gd name="T6" fmla="*/ 32033685 w 432"/>
              <a:gd name="T7" fmla="*/ 52135991 h 432"/>
              <a:gd name="T8" fmla="*/ 28402521 w 432"/>
              <a:gd name="T9" fmla="*/ 55897161 h 432"/>
              <a:gd name="T10" fmla="*/ 24770997 w 432"/>
              <a:gd name="T11" fmla="*/ 52135991 h 432"/>
              <a:gd name="T12" fmla="*/ 24770997 w 432"/>
              <a:gd name="T13" fmla="*/ 31126164 h 432"/>
              <a:gd name="T14" fmla="*/ 3631524 w 432"/>
              <a:gd name="T15" fmla="*/ 31126164 h 432"/>
              <a:gd name="T16" fmla="*/ 0 w 432"/>
              <a:gd name="T17" fmla="*/ 27364994 h 432"/>
              <a:gd name="T18" fmla="*/ 3631524 w 432"/>
              <a:gd name="T19" fmla="*/ 23733470 h 432"/>
              <a:gd name="T20" fmla="*/ 24770997 w 432"/>
              <a:gd name="T21" fmla="*/ 23733470 h 432"/>
              <a:gd name="T22" fmla="*/ 24770997 w 432"/>
              <a:gd name="T23" fmla="*/ 3631524 h 432"/>
              <a:gd name="T24" fmla="*/ 28402521 w 432"/>
              <a:gd name="T25" fmla="*/ 0 h 432"/>
              <a:gd name="T26" fmla="*/ 32033685 w 432"/>
              <a:gd name="T27" fmla="*/ 3631524 h 432"/>
              <a:gd name="T28" fmla="*/ 32033685 w 432"/>
              <a:gd name="T29" fmla="*/ 23733470 h 432"/>
              <a:gd name="T30" fmla="*/ 52265637 w 432"/>
              <a:gd name="T31" fmla="*/ 23733470 h 432"/>
              <a:gd name="T32" fmla="*/ 55897161 w 432"/>
              <a:gd name="T33" fmla="*/ 27364994 h 432"/>
              <a:gd name="T34" fmla="*/ 52265637 w 432"/>
              <a:gd name="T35" fmla="*/ 31126164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" h="432">
                <a:moveTo>
                  <a:pt x="403" y="240"/>
                </a:moveTo>
                <a:lnTo>
                  <a:pt x="403" y="240"/>
                </a:lnTo>
                <a:cubicBezTo>
                  <a:pt x="247" y="240"/>
                  <a:pt x="247" y="240"/>
                  <a:pt x="247" y="240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17"/>
                  <a:pt x="233" y="431"/>
                  <a:pt x="219" y="431"/>
                </a:cubicBezTo>
                <a:cubicBezTo>
                  <a:pt x="198" y="431"/>
                  <a:pt x="191" y="417"/>
                  <a:pt x="191" y="402"/>
                </a:cubicBezTo>
                <a:cubicBezTo>
                  <a:pt x="191" y="240"/>
                  <a:pt x="191" y="240"/>
                  <a:pt x="191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33"/>
                  <a:pt x="0" y="211"/>
                </a:cubicBezTo>
                <a:cubicBezTo>
                  <a:pt x="0" y="197"/>
                  <a:pt x="14" y="183"/>
                  <a:pt x="28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8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403" y="183"/>
                  <a:pt x="403" y="183"/>
                  <a:pt x="403" y="183"/>
                </a:cubicBezTo>
                <a:cubicBezTo>
                  <a:pt x="424" y="183"/>
                  <a:pt x="431" y="197"/>
                  <a:pt x="431" y="211"/>
                </a:cubicBezTo>
                <a:cubicBezTo>
                  <a:pt x="431" y="233"/>
                  <a:pt x="424" y="240"/>
                  <a:pt x="403" y="24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8" name="Freeform 13"/>
          <p:cNvSpPr>
            <a:spLocks noChangeArrowheads="1"/>
          </p:cNvSpPr>
          <p:nvPr/>
        </p:nvSpPr>
        <p:spPr bwMode="auto">
          <a:xfrm>
            <a:off x="9255784" y="4972781"/>
            <a:ext cx="107921" cy="245534"/>
          </a:xfrm>
          <a:custGeom>
            <a:avLst/>
            <a:gdLst>
              <a:gd name="T0" fmla="*/ 14374500 w 227"/>
              <a:gd name="T1" fmla="*/ 51629522 h 510"/>
              <a:gd name="T2" fmla="*/ 14374500 w 227"/>
              <a:gd name="T3" fmla="*/ 51629522 h 510"/>
              <a:gd name="T4" fmla="*/ 0 w 227"/>
              <a:gd name="T5" fmla="*/ 66362244 h 510"/>
              <a:gd name="T6" fmla="*/ 0 w 227"/>
              <a:gd name="T7" fmla="*/ 47979019 h 510"/>
              <a:gd name="T8" fmla="*/ 0 w 227"/>
              <a:gd name="T9" fmla="*/ 35984354 h 510"/>
              <a:gd name="T10" fmla="*/ 0 w 227"/>
              <a:gd name="T11" fmla="*/ 22164077 h 510"/>
              <a:gd name="T12" fmla="*/ 0 w 227"/>
              <a:gd name="T13" fmla="*/ 16688323 h 510"/>
              <a:gd name="T14" fmla="*/ 0 w 227"/>
              <a:gd name="T15" fmla="*/ 3780852 h 510"/>
              <a:gd name="T16" fmla="*/ 3561971 w 227"/>
              <a:gd name="T17" fmla="*/ 0 h 510"/>
              <a:gd name="T18" fmla="*/ 25187029 w 227"/>
              <a:gd name="T19" fmla="*/ 0 h 510"/>
              <a:gd name="T20" fmla="*/ 28748643 w 227"/>
              <a:gd name="T21" fmla="*/ 3780852 h 510"/>
              <a:gd name="T22" fmla="*/ 28748643 w 227"/>
              <a:gd name="T23" fmla="*/ 16688323 h 510"/>
              <a:gd name="T24" fmla="*/ 28748643 w 227"/>
              <a:gd name="T25" fmla="*/ 22164077 h 510"/>
              <a:gd name="T26" fmla="*/ 28748643 w 227"/>
              <a:gd name="T27" fmla="*/ 35984354 h 510"/>
              <a:gd name="T28" fmla="*/ 28748643 w 227"/>
              <a:gd name="T29" fmla="*/ 47979019 h 510"/>
              <a:gd name="T30" fmla="*/ 28748643 w 227"/>
              <a:gd name="T31" fmla="*/ 66362244 h 510"/>
              <a:gd name="T32" fmla="*/ 14374500 w 227"/>
              <a:gd name="T33" fmla="*/ 51629522 h 5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7" h="510">
                <a:moveTo>
                  <a:pt x="113" y="396"/>
                </a:moveTo>
                <a:lnTo>
                  <a:pt x="113" y="396"/>
                </a:lnTo>
                <a:cubicBezTo>
                  <a:pt x="0" y="509"/>
                  <a:pt x="0" y="509"/>
                  <a:pt x="0" y="509"/>
                </a:cubicBezTo>
                <a:cubicBezTo>
                  <a:pt x="0" y="368"/>
                  <a:pt x="0" y="368"/>
                  <a:pt x="0" y="368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19" y="0"/>
                  <a:pt x="226" y="15"/>
                  <a:pt x="226" y="29"/>
                </a:cubicBezTo>
                <a:cubicBezTo>
                  <a:pt x="226" y="128"/>
                  <a:pt x="226" y="128"/>
                  <a:pt x="226" y="128"/>
                </a:cubicBezTo>
                <a:cubicBezTo>
                  <a:pt x="226" y="170"/>
                  <a:pt x="226" y="170"/>
                  <a:pt x="226" y="170"/>
                </a:cubicBezTo>
                <a:cubicBezTo>
                  <a:pt x="226" y="276"/>
                  <a:pt x="226" y="276"/>
                  <a:pt x="226" y="276"/>
                </a:cubicBezTo>
                <a:cubicBezTo>
                  <a:pt x="226" y="368"/>
                  <a:pt x="226" y="368"/>
                  <a:pt x="226" y="368"/>
                </a:cubicBezTo>
                <a:cubicBezTo>
                  <a:pt x="226" y="509"/>
                  <a:pt x="226" y="509"/>
                  <a:pt x="226" y="509"/>
                </a:cubicBezTo>
                <a:lnTo>
                  <a:pt x="113" y="39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9" name="Freeform 14"/>
          <p:cNvSpPr>
            <a:spLocks noChangeArrowheads="1"/>
          </p:cNvSpPr>
          <p:nvPr/>
        </p:nvSpPr>
        <p:spPr bwMode="auto">
          <a:xfrm>
            <a:off x="8656923" y="4972781"/>
            <a:ext cx="292024" cy="292100"/>
          </a:xfrm>
          <a:custGeom>
            <a:avLst/>
            <a:gdLst>
              <a:gd name="T0" fmla="*/ 75960749 w 609"/>
              <a:gd name="T1" fmla="*/ 63149718 h 609"/>
              <a:gd name="T2" fmla="*/ 39339251 w 609"/>
              <a:gd name="T3" fmla="*/ 78678142 h 609"/>
              <a:gd name="T4" fmla="*/ 2717393 w 609"/>
              <a:gd name="T5" fmla="*/ 63149718 h 609"/>
              <a:gd name="T6" fmla="*/ 0 w 609"/>
              <a:gd name="T7" fmla="*/ 3752694 h 609"/>
              <a:gd name="T8" fmla="*/ 5435146 w 609"/>
              <a:gd name="T9" fmla="*/ 1035300 h 609"/>
              <a:gd name="T10" fmla="*/ 5435146 w 609"/>
              <a:gd name="T11" fmla="*/ 1035300 h 609"/>
              <a:gd name="T12" fmla="*/ 39339251 w 609"/>
              <a:gd name="T13" fmla="*/ 14752129 h 609"/>
              <a:gd name="T14" fmla="*/ 73113853 w 609"/>
              <a:gd name="T15" fmla="*/ 1035300 h 609"/>
              <a:gd name="T16" fmla="*/ 73113853 w 609"/>
              <a:gd name="T17" fmla="*/ 1035300 h 609"/>
              <a:gd name="T18" fmla="*/ 78678142 w 609"/>
              <a:gd name="T19" fmla="*/ 3752694 h 609"/>
              <a:gd name="T20" fmla="*/ 75960749 w 609"/>
              <a:gd name="T21" fmla="*/ 63149718 h 609"/>
              <a:gd name="T22" fmla="*/ 35715700 w 609"/>
              <a:gd name="T23" fmla="*/ 21093073 h 609"/>
              <a:gd name="T24" fmla="*/ 7246742 w 609"/>
              <a:gd name="T25" fmla="*/ 57714571 h 609"/>
              <a:gd name="T26" fmla="*/ 35715700 w 609"/>
              <a:gd name="T27" fmla="*/ 21093073 h 609"/>
              <a:gd name="T28" fmla="*/ 71302258 w 609"/>
              <a:gd name="T29" fmla="*/ 9187840 h 609"/>
              <a:gd name="T30" fmla="*/ 42962442 w 609"/>
              <a:gd name="T31" fmla="*/ 69619805 h 609"/>
              <a:gd name="T32" fmla="*/ 71302258 w 609"/>
              <a:gd name="T33" fmla="*/ 9187840 h 609"/>
              <a:gd name="T34" fmla="*/ 48526731 w 609"/>
              <a:gd name="T35" fmla="*/ 26657363 h 609"/>
              <a:gd name="T36" fmla="*/ 62114417 w 609"/>
              <a:gd name="T37" fmla="*/ 20187276 h 609"/>
              <a:gd name="T38" fmla="*/ 67678707 w 609"/>
              <a:gd name="T39" fmla="*/ 23810467 h 609"/>
              <a:gd name="T40" fmla="*/ 64961313 w 609"/>
              <a:gd name="T41" fmla="*/ 26657363 h 609"/>
              <a:gd name="T42" fmla="*/ 52150282 w 609"/>
              <a:gd name="T43" fmla="*/ 32998307 h 609"/>
              <a:gd name="T44" fmla="*/ 46585633 w 609"/>
              <a:gd name="T45" fmla="*/ 29374756 h 609"/>
              <a:gd name="T46" fmla="*/ 48526731 w 609"/>
              <a:gd name="T47" fmla="*/ 39339251 h 609"/>
              <a:gd name="T48" fmla="*/ 48526731 w 609"/>
              <a:gd name="T49" fmla="*/ 39339251 h 609"/>
              <a:gd name="T50" fmla="*/ 62114417 w 609"/>
              <a:gd name="T51" fmla="*/ 33904105 h 609"/>
              <a:gd name="T52" fmla="*/ 67678707 w 609"/>
              <a:gd name="T53" fmla="*/ 36621498 h 609"/>
              <a:gd name="T54" fmla="*/ 52150282 w 609"/>
              <a:gd name="T55" fmla="*/ 46715136 h 609"/>
              <a:gd name="T56" fmla="*/ 50338687 w 609"/>
              <a:gd name="T57" fmla="*/ 46715136 h 609"/>
              <a:gd name="T58" fmla="*/ 48526731 w 609"/>
              <a:gd name="T59" fmla="*/ 39339251 h 609"/>
              <a:gd name="T60" fmla="*/ 48526731 w 609"/>
              <a:gd name="T61" fmla="*/ 53056080 h 609"/>
              <a:gd name="T62" fmla="*/ 62114417 w 609"/>
              <a:gd name="T63" fmla="*/ 46715136 h 609"/>
              <a:gd name="T64" fmla="*/ 64055516 w 609"/>
              <a:gd name="T65" fmla="*/ 46715136 h 609"/>
              <a:gd name="T66" fmla="*/ 64961313 w 609"/>
              <a:gd name="T67" fmla="*/ 53961878 h 609"/>
              <a:gd name="T68" fmla="*/ 52150282 w 609"/>
              <a:gd name="T69" fmla="*/ 59526167 h 609"/>
              <a:gd name="T70" fmla="*/ 50338687 w 609"/>
              <a:gd name="T71" fmla="*/ 60431965 h 609"/>
              <a:gd name="T72" fmla="*/ 48526731 w 609"/>
              <a:gd name="T73" fmla="*/ 53056080 h 609"/>
              <a:gd name="T74" fmla="*/ 14622627 w 609"/>
              <a:gd name="T75" fmla="*/ 20187276 h 609"/>
              <a:gd name="T76" fmla="*/ 16434582 w 609"/>
              <a:gd name="T77" fmla="*/ 20187276 h 609"/>
              <a:gd name="T78" fmla="*/ 30151411 w 609"/>
              <a:gd name="T79" fmla="*/ 26657363 h 609"/>
              <a:gd name="T80" fmla="*/ 28339815 w 609"/>
              <a:gd name="T81" fmla="*/ 32998307 h 609"/>
              <a:gd name="T82" fmla="*/ 26527860 w 609"/>
              <a:gd name="T83" fmla="*/ 32998307 h 609"/>
              <a:gd name="T84" fmla="*/ 13716829 w 609"/>
              <a:gd name="T85" fmla="*/ 26657363 h 609"/>
              <a:gd name="T86" fmla="*/ 14622627 w 609"/>
              <a:gd name="T87" fmla="*/ 20187276 h 609"/>
              <a:gd name="T88" fmla="*/ 14622627 w 609"/>
              <a:gd name="T89" fmla="*/ 32998307 h 609"/>
              <a:gd name="T90" fmla="*/ 16434582 w 609"/>
              <a:gd name="T91" fmla="*/ 33904105 h 609"/>
              <a:gd name="T92" fmla="*/ 30151411 w 609"/>
              <a:gd name="T93" fmla="*/ 39339251 h 609"/>
              <a:gd name="T94" fmla="*/ 28339815 w 609"/>
              <a:gd name="T95" fmla="*/ 46715136 h 609"/>
              <a:gd name="T96" fmla="*/ 26527860 w 609"/>
              <a:gd name="T97" fmla="*/ 46715136 h 609"/>
              <a:gd name="T98" fmla="*/ 13716829 w 609"/>
              <a:gd name="T99" fmla="*/ 40245049 h 609"/>
              <a:gd name="T100" fmla="*/ 14622627 w 609"/>
              <a:gd name="T101" fmla="*/ 32998307 h 609"/>
              <a:gd name="T102" fmla="*/ 14622627 w 609"/>
              <a:gd name="T103" fmla="*/ 46715136 h 609"/>
              <a:gd name="T104" fmla="*/ 16434582 w 609"/>
              <a:gd name="T105" fmla="*/ 46715136 h 609"/>
              <a:gd name="T106" fmla="*/ 30151411 w 609"/>
              <a:gd name="T107" fmla="*/ 53056080 h 609"/>
              <a:gd name="T108" fmla="*/ 28339815 w 609"/>
              <a:gd name="T109" fmla="*/ 60431965 h 609"/>
              <a:gd name="T110" fmla="*/ 26527860 w 609"/>
              <a:gd name="T111" fmla="*/ 59526167 h 609"/>
              <a:gd name="T112" fmla="*/ 13716829 w 609"/>
              <a:gd name="T113" fmla="*/ 53961878 h 609"/>
              <a:gd name="T114" fmla="*/ 14622627 w 609"/>
              <a:gd name="T115" fmla="*/ 46715136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0" name="Freeform 15"/>
          <p:cNvSpPr>
            <a:spLocks noChangeArrowheads="1"/>
          </p:cNvSpPr>
          <p:nvPr/>
        </p:nvSpPr>
        <p:spPr bwMode="auto">
          <a:xfrm>
            <a:off x="8153287" y="4972781"/>
            <a:ext cx="289909" cy="292100"/>
          </a:xfrm>
          <a:custGeom>
            <a:avLst/>
            <a:gdLst>
              <a:gd name="T0" fmla="*/ 76484966 w 602"/>
              <a:gd name="T1" fmla="*/ 63149718 h 609"/>
              <a:gd name="T2" fmla="*/ 76484966 w 602"/>
              <a:gd name="T3" fmla="*/ 63149718 h 609"/>
              <a:gd name="T4" fmla="*/ 40591859 w 602"/>
              <a:gd name="T5" fmla="*/ 77772344 h 609"/>
              <a:gd name="T6" fmla="*/ 39678193 w 602"/>
              <a:gd name="T7" fmla="*/ 78678142 h 609"/>
              <a:gd name="T8" fmla="*/ 37850860 w 602"/>
              <a:gd name="T9" fmla="*/ 77772344 h 609"/>
              <a:gd name="T10" fmla="*/ 1827333 w 602"/>
              <a:gd name="T11" fmla="*/ 63149718 h 609"/>
              <a:gd name="T12" fmla="*/ 0 w 602"/>
              <a:gd name="T13" fmla="*/ 60431965 h 609"/>
              <a:gd name="T14" fmla="*/ 0 w 602"/>
              <a:gd name="T15" fmla="*/ 3752694 h 609"/>
              <a:gd name="T16" fmla="*/ 3654665 w 602"/>
              <a:gd name="T17" fmla="*/ 0 h 609"/>
              <a:gd name="T18" fmla="*/ 5481998 w 602"/>
              <a:gd name="T19" fmla="*/ 1035300 h 609"/>
              <a:gd name="T20" fmla="*/ 5481998 w 602"/>
              <a:gd name="T21" fmla="*/ 1035300 h 609"/>
              <a:gd name="T22" fmla="*/ 5481998 w 602"/>
              <a:gd name="T23" fmla="*/ 1035300 h 609"/>
              <a:gd name="T24" fmla="*/ 5481998 w 602"/>
              <a:gd name="T25" fmla="*/ 1035300 h 609"/>
              <a:gd name="T26" fmla="*/ 39678193 w 602"/>
              <a:gd name="T27" fmla="*/ 14752129 h 609"/>
              <a:gd name="T28" fmla="*/ 73743967 w 602"/>
              <a:gd name="T29" fmla="*/ 1035300 h 609"/>
              <a:gd name="T30" fmla="*/ 73743967 w 602"/>
              <a:gd name="T31" fmla="*/ 1035300 h 609"/>
              <a:gd name="T32" fmla="*/ 73743967 w 602"/>
              <a:gd name="T33" fmla="*/ 1035300 h 609"/>
              <a:gd name="T34" fmla="*/ 73743967 w 602"/>
              <a:gd name="T35" fmla="*/ 1035300 h 609"/>
              <a:gd name="T36" fmla="*/ 74657633 w 602"/>
              <a:gd name="T37" fmla="*/ 0 h 609"/>
              <a:gd name="T38" fmla="*/ 78442719 w 602"/>
              <a:gd name="T39" fmla="*/ 3752694 h 609"/>
              <a:gd name="T40" fmla="*/ 78442719 w 602"/>
              <a:gd name="T41" fmla="*/ 60431965 h 609"/>
              <a:gd name="T42" fmla="*/ 76484966 w 602"/>
              <a:gd name="T43" fmla="*/ 63149718 h 609"/>
              <a:gd name="T44" fmla="*/ 36023527 w 602"/>
              <a:gd name="T45" fmla="*/ 69619805 h 609"/>
              <a:gd name="T46" fmla="*/ 36023527 w 602"/>
              <a:gd name="T47" fmla="*/ 69619805 h 609"/>
              <a:gd name="T48" fmla="*/ 36023527 w 602"/>
              <a:gd name="T49" fmla="*/ 21093073 h 609"/>
              <a:gd name="T50" fmla="*/ 7308970 w 602"/>
              <a:gd name="T51" fmla="*/ 9187840 h 609"/>
              <a:gd name="T52" fmla="*/ 7308970 w 602"/>
              <a:gd name="T53" fmla="*/ 57714571 h 609"/>
              <a:gd name="T54" fmla="*/ 36023527 w 602"/>
              <a:gd name="T55" fmla="*/ 69619805 h 609"/>
              <a:gd name="T56" fmla="*/ 71002968 w 602"/>
              <a:gd name="T57" fmla="*/ 9187840 h 609"/>
              <a:gd name="T58" fmla="*/ 71002968 w 602"/>
              <a:gd name="T59" fmla="*/ 9187840 h 609"/>
              <a:gd name="T60" fmla="*/ 43332858 w 602"/>
              <a:gd name="T61" fmla="*/ 21093073 h 609"/>
              <a:gd name="T62" fmla="*/ 43332858 w 602"/>
              <a:gd name="T63" fmla="*/ 69619805 h 609"/>
              <a:gd name="T64" fmla="*/ 71002968 w 602"/>
              <a:gd name="T65" fmla="*/ 57714571 h 609"/>
              <a:gd name="T66" fmla="*/ 71002968 w 602"/>
              <a:gd name="T67" fmla="*/ 9187840 h 6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609">
                <a:moveTo>
                  <a:pt x="586" y="488"/>
                </a:moveTo>
                <a:lnTo>
                  <a:pt x="586" y="488"/>
                </a:lnTo>
                <a:cubicBezTo>
                  <a:pt x="311" y="601"/>
                  <a:pt x="311" y="601"/>
                  <a:pt x="311" y="601"/>
                </a:cubicBezTo>
                <a:cubicBezTo>
                  <a:pt x="311" y="608"/>
                  <a:pt x="304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14" y="488"/>
                  <a:pt x="14" y="488"/>
                  <a:pt x="14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65" y="0"/>
                  <a:pt x="572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7"/>
                  <a:pt x="601" y="467"/>
                  <a:pt x="601" y="467"/>
                </a:cubicBezTo>
                <a:cubicBezTo>
                  <a:pt x="601" y="474"/>
                  <a:pt x="594" y="488"/>
                  <a:pt x="586" y="488"/>
                </a:cubicBezTo>
                <a:close/>
                <a:moveTo>
                  <a:pt x="276" y="538"/>
                </a:moveTo>
                <a:lnTo>
                  <a:pt x="276" y="538"/>
                </a:lnTo>
                <a:cubicBezTo>
                  <a:pt x="276" y="163"/>
                  <a:pt x="276" y="163"/>
                  <a:pt x="276" y="163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lnTo>
                  <a:pt x="276" y="538"/>
                </a:lnTo>
                <a:close/>
                <a:moveTo>
                  <a:pt x="544" y="71"/>
                </a:moveTo>
                <a:lnTo>
                  <a:pt x="544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44" y="446"/>
                  <a:pt x="544" y="446"/>
                  <a:pt x="544" y="446"/>
                </a:cubicBezTo>
                <a:lnTo>
                  <a:pt x="544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1" name="Freeform 16"/>
          <p:cNvSpPr>
            <a:spLocks noChangeArrowheads="1"/>
          </p:cNvSpPr>
          <p:nvPr/>
        </p:nvSpPr>
        <p:spPr bwMode="auto">
          <a:xfrm>
            <a:off x="7677162" y="4987597"/>
            <a:ext cx="228541" cy="264584"/>
          </a:xfrm>
          <a:custGeom>
            <a:avLst/>
            <a:gdLst>
              <a:gd name="T0" fmla="*/ 58106390 w 475"/>
              <a:gd name="T1" fmla="*/ 71207247 h 552"/>
              <a:gd name="T2" fmla="*/ 58106390 w 475"/>
              <a:gd name="T3" fmla="*/ 71207247 h 552"/>
              <a:gd name="T4" fmla="*/ 54327993 w 475"/>
              <a:gd name="T5" fmla="*/ 71207247 h 552"/>
              <a:gd name="T6" fmla="*/ 54327993 w 475"/>
              <a:gd name="T7" fmla="*/ 0 h 552"/>
              <a:gd name="T8" fmla="*/ 58106390 w 475"/>
              <a:gd name="T9" fmla="*/ 0 h 552"/>
              <a:gd name="T10" fmla="*/ 61754124 w 475"/>
              <a:gd name="T11" fmla="*/ 3618618 h 552"/>
              <a:gd name="T12" fmla="*/ 61754124 w 475"/>
              <a:gd name="T13" fmla="*/ 67588630 h 552"/>
              <a:gd name="T14" fmla="*/ 58106390 w 475"/>
              <a:gd name="T15" fmla="*/ 71207247 h 552"/>
              <a:gd name="T16" fmla="*/ 7426131 w 475"/>
              <a:gd name="T17" fmla="*/ 67588630 h 552"/>
              <a:gd name="T18" fmla="*/ 7426131 w 475"/>
              <a:gd name="T19" fmla="*/ 67588630 h 552"/>
              <a:gd name="T20" fmla="*/ 7426131 w 475"/>
              <a:gd name="T21" fmla="*/ 63970012 h 552"/>
              <a:gd name="T22" fmla="*/ 13809846 w 475"/>
              <a:gd name="T23" fmla="*/ 63970012 h 552"/>
              <a:gd name="T24" fmla="*/ 21235977 w 475"/>
              <a:gd name="T25" fmla="*/ 56603721 h 552"/>
              <a:gd name="T26" fmla="*/ 13809846 w 475"/>
              <a:gd name="T27" fmla="*/ 49237429 h 552"/>
              <a:gd name="T28" fmla="*/ 7426131 w 475"/>
              <a:gd name="T29" fmla="*/ 49237429 h 552"/>
              <a:gd name="T30" fmla="*/ 7426131 w 475"/>
              <a:gd name="T31" fmla="*/ 42905028 h 552"/>
              <a:gd name="T32" fmla="*/ 13809846 w 475"/>
              <a:gd name="T33" fmla="*/ 42905028 h 552"/>
              <a:gd name="T34" fmla="*/ 21235977 w 475"/>
              <a:gd name="T35" fmla="*/ 35539095 h 552"/>
              <a:gd name="T36" fmla="*/ 13809846 w 475"/>
              <a:gd name="T37" fmla="*/ 28301860 h 552"/>
              <a:gd name="T38" fmla="*/ 7426131 w 475"/>
              <a:gd name="T39" fmla="*/ 28301860 h 552"/>
              <a:gd name="T40" fmla="*/ 7426131 w 475"/>
              <a:gd name="T41" fmla="*/ 21840403 h 552"/>
              <a:gd name="T42" fmla="*/ 13809846 w 475"/>
              <a:gd name="T43" fmla="*/ 21840403 h 552"/>
              <a:gd name="T44" fmla="*/ 21235977 w 475"/>
              <a:gd name="T45" fmla="*/ 14603167 h 552"/>
              <a:gd name="T46" fmla="*/ 13809846 w 475"/>
              <a:gd name="T47" fmla="*/ 7236876 h 552"/>
              <a:gd name="T48" fmla="*/ 7426131 w 475"/>
              <a:gd name="T49" fmla="*/ 7236876 h 552"/>
              <a:gd name="T50" fmla="*/ 7426131 w 475"/>
              <a:gd name="T51" fmla="*/ 3618618 h 552"/>
              <a:gd name="T52" fmla="*/ 11074226 w 475"/>
              <a:gd name="T53" fmla="*/ 0 h 552"/>
              <a:gd name="T54" fmla="*/ 50680259 w 475"/>
              <a:gd name="T55" fmla="*/ 0 h 552"/>
              <a:gd name="T56" fmla="*/ 50680259 w 475"/>
              <a:gd name="T57" fmla="*/ 71207247 h 552"/>
              <a:gd name="T58" fmla="*/ 11074226 w 475"/>
              <a:gd name="T59" fmla="*/ 71207247 h 552"/>
              <a:gd name="T60" fmla="*/ 7426131 w 475"/>
              <a:gd name="T61" fmla="*/ 67588630 h 552"/>
              <a:gd name="T62" fmla="*/ 17588243 w 475"/>
              <a:gd name="T63" fmla="*/ 14603167 h 552"/>
              <a:gd name="T64" fmla="*/ 17588243 w 475"/>
              <a:gd name="T65" fmla="*/ 14603167 h 552"/>
              <a:gd name="T66" fmla="*/ 13809846 w 475"/>
              <a:gd name="T67" fmla="*/ 18221785 h 552"/>
              <a:gd name="T68" fmla="*/ 3778036 w 475"/>
              <a:gd name="T69" fmla="*/ 18221785 h 552"/>
              <a:gd name="T70" fmla="*/ 0 w 475"/>
              <a:gd name="T71" fmla="*/ 14603167 h 552"/>
              <a:gd name="T72" fmla="*/ 3778036 w 475"/>
              <a:gd name="T73" fmla="*/ 10984909 h 552"/>
              <a:gd name="T74" fmla="*/ 13809846 w 475"/>
              <a:gd name="T75" fmla="*/ 10984909 h 552"/>
              <a:gd name="T76" fmla="*/ 17588243 w 475"/>
              <a:gd name="T77" fmla="*/ 14603167 h 552"/>
              <a:gd name="T78" fmla="*/ 3778036 w 475"/>
              <a:gd name="T79" fmla="*/ 31920478 h 552"/>
              <a:gd name="T80" fmla="*/ 3778036 w 475"/>
              <a:gd name="T81" fmla="*/ 31920478 h 552"/>
              <a:gd name="T82" fmla="*/ 13809846 w 475"/>
              <a:gd name="T83" fmla="*/ 31920478 h 552"/>
              <a:gd name="T84" fmla="*/ 17588243 w 475"/>
              <a:gd name="T85" fmla="*/ 35539095 h 552"/>
              <a:gd name="T86" fmla="*/ 13809846 w 475"/>
              <a:gd name="T87" fmla="*/ 39286770 h 552"/>
              <a:gd name="T88" fmla="*/ 3778036 w 475"/>
              <a:gd name="T89" fmla="*/ 39286770 h 552"/>
              <a:gd name="T90" fmla="*/ 0 w 475"/>
              <a:gd name="T91" fmla="*/ 35539095 h 552"/>
              <a:gd name="T92" fmla="*/ 3778036 w 475"/>
              <a:gd name="T93" fmla="*/ 31920478 h 552"/>
              <a:gd name="T94" fmla="*/ 3778036 w 475"/>
              <a:gd name="T95" fmla="*/ 52985462 h 552"/>
              <a:gd name="T96" fmla="*/ 3778036 w 475"/>
              <a:gd name="T97" fmla="*/ 52985462 h 552"/>
              <a:gd name="T98" fmla="*/ 13809846 w 475"/>
              <a:gd name="T99" fmla="*/ 52985462 h 552"/>
              <a:gd name="T100" fmla="*/ 17588243 w 475"/>
              <a:gd name="T101" fmla="*/ 56603721 h 552"/>
              <a:gd name="T102" fmla="*/ 13809846 w 475"/>
              <a:gd name="T103" fmla="*/ 60222338 h 552"/>
              <a:gd name="T104" fmla="*/ 3778036 w 475"/>
              <a:gd name="T105" fmla="*/ 60222338 h 552"/>
              <a:gd name="T106" fmla="*/ 0 w 475"/>
              <a:gd name="T107" fmla="*/ 56603721 h 552"/>
              <a:gd name="T108" fmla="*/ 3778036 w 475"/>
              <a:gd name="T109" fmla="*/ 52985462 h 5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5" h="552">
                <a:moveTo>
                  <a:pt x="446" y="551"/>
                </a:moveTo>
                <a:lnTo>
                  <a:pt x="446" y="551"/>
                </a:lnTo>
                <a:cubicBezTo>
                  <a:pt x="417" y="551"/>
                  <a:pt x="417" y="551"/>
                  <a:pt x="417" y="551"/>
                </a:cubicBezTo>
                <a:cubicBezTo>
                  <a:pt x="417" y="0"/>
                  <a:pt x="417" y="0"/>
                  <a:pt x="417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60" y="0"/>
                  <a:pt x="474" y="14"/>
                  <a:pt x="474" y="28"/>
                </a:cubicBezTo>
                <a:cubicBezTo>
                  <a:pt x="474" y="523"/>
                  <a:pt x="474" y="523"/>
                  <a:pt x="474" y="523"/>
                </a:cubicBezTo>
                <a:cubicBezTo>
                  <a:pt x="474" y="537"/>
                  <a:pt x="460" y="551"/>
                  <a:pt x="446" y="551"/>
                </a:cubicBezTo>
                <a:close/>
                <a:moveTo>
                  <a:pt x="57" y="523"/>
                </a:moveTo>
                <a:lnTo>
                  <a:pt x="57" y="523"/>
                </a:lnTo>
                <a:cubicBezTo>
                  <a:pt x="57" y="495"/>
                  <a:pt x="57" y="495"/>
                  <a:pt x="57" y="495"/>
                </a:cubicBezTo>
                <a:cubicBezTo>
                  <a:pt x="106" y="495"/>
                  <a:pt x="106" y="495"/>
                  <a:pt x="106" y="495"/>
                </a:cubicBezTo>
                <a:cubicBezTo>
                  <a:pt x="135" y="495"/>
                  <a:pt x="163" y="466"/>
                  <a:pt x="163" y="438"/>
                </a:cubicBezTo>
                <a:cubicBezTo>
                  <a:pt x="163" y="403"/>
                  <a:pt x="135" y="381"/>
                  <a:pt x="106" y="381"/>
                </a:cubicBezTo>
                <a:cubicBezTo>
                  <a:pt x="57" y="381"/>
                  <a:pt x="57" y="381"/>
                  <a:pt x="57" y="381"/>
                </a:cubicBezTo>
                <a:cubicBezTo>
                  <a:pt x="57" y="332"/>
                  <a:pt x="57" y="332"/>
                  <a:pt x="57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35" y="332"/>
                  <a:pt x="163" y="304"/>
                  <a:pt x="163" y="275"/>
                </a:cubicBezTo>
                <a:cubicBezTo>
                  <a:pt x="163" y="247"/>
                  <a:pt x="135" y="219"/>
                  <a:pt x="106" y="219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106" y="169"/>
                  <a:pt x="106" y="169"/>
                  <a:pt x="106" y="169"/>
                </a:cubicBezTo>
                <a:cubicBezTo>
                  <a:pt x="135" y="169"/>
                  <a:pt x="163" y="148"/>
                  <a:pt x="163" y="113"/>
                </a:cubicBezTo>
                <a:cubicBezTo>
                  <a:pt x="163" y="85"/>
                  <a:pt x="135" y="56"/>
                  <a:pt x="10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14"/>
                  <a:pt x="71" y="0"/>
                  <a:pt x="85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51"/>
                  <a:pt x="389" y="551"/>
                  <a:pt x="389" y="551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71" y="551"/>
                  <a:pt x="57" y="537"/>
                  <a:pt x="57" y="52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35" y="134"/>
                  <a:pt x="120" y="141"/>
                  <a:pt x="106" y="14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15" y="141"/>
                  <a:pt x="0" y="134"/>
                  <a:pt x="0" y="113"/>
                </a:cubicBezTo>
                <a:cubicBezTo>
                  <a:pt x="0" y="99"/>
                  <a:pt x="15" y="85"/>
                  <a:pt x="29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20" y="85"/>
                  <a:pt x="135" y="99"/>
                  <a:pt x="135" y="113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106" y="247"/>
                  <a:pt x="106" y="247"/>
                  <a:pt x="106" y="247"/>
                </a:cubicBezTo>
                <a:cubicBezTo>
                  <a:pt x="120" y="247"/>
                  <a:pt x="135" y="261"/>
                  <a:pt x="135" y="275"/>
                </a:cubicBezTo>
                <a:cubicBezTo>
                  <a:pt x="135" y="290"/>
                  <a:pt x="120" y="304"/>
                  <a:pt x="106" y="304"/>
                </a:cubicBezTo>
                <a:cubicBezTo>
                  <a:pt x="29" y="304"/>
                  <a:pt x="29" y="304"/>
                  <a:pt x="29" y="304"/>
                </a:cubicBezTo>
                <a:cubicBezTo>
                  <a:pt x="15" y="304"/>
                  <a:pt x="0" y="290"/>
                  <a:pt x="0" y="275"/>
                </a:cubicBezTo>
                <a:cubicBezTo>
                  <a:pt x="0" y="261"/>
                  <a:pt x="15" y="247"/>
                  <a:pt x="29" y="247"/>
                </a:cubicBezTo>
                <a:close/>
                <a:moveTo>
                  <a:pt x="29" y="410"/>
                </a:moveTo>
                <a:lnTo>
                  <a:pt x="29" y="410"/>
                </a:lnTo>
                <a:cubicBezTo>
                  <a:pt x="106" y="410"/>
                  <a:pt x="106" y="410"/>
                  <a:pt x="106" y="410"/>
                </a:cubicBezTo>
                <a:cubicBezTo>
                  <a:pt x="120" y="410"/>
                  <a:pt x="135" y="417"/>
                  <a:pt x="135" y="438"/>
                </a:cubicBezTo>
                <a:cubicBezTo>
                  <a:pt x="135" y="452"/>
                  <a:pt x="120" y="466"/>
                  <a:pt x="106" y="466"/>
                </a:cubicBezTo>
                <a:cubicBezTo>
                  <a:pt x="29" y="466"/>
                  <a:pt x="29" y="466"/>
                  <a:pt x="29" y="466"/>
                </a:cubicBezTo>
                <a:cubicBezTo>
                  <a:pt x="15" y="466"/>
                  <a:pt x="0" y="452"/>
                  <a:pt x="0" y="438"/>
                </a:cubicBezTo>
                <a:cubicBezTo>
                  <a:pt x="0" y="417"/>
                  <a:pt x="15" y="410"/>
                  <a:pt x="29" y="4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2" name="Freeform 17"/>
          <p:cNvSpPr>
            <a:spLocks noChangeArrowheads="1"/>
          </p:cNvSpPr>
          <p:nvPr/>
        </p:nvSpPr>
        <p:spPr bwMode="auto">
          <a:xfrm>
            <a:off x="7186223" y="4983364"/>
            <a:ext cx="243353" cy="281518"/>
          </a:xfrm>
          <a:custGeom>
            <a:avLst/>
            <a:gdLst>
              <a:gd name="T0" fmla="*/ 61748637 w 509"/>
              <a:gd name="T1" fmla="*/ 58478392 h 587"/>
              <a:gd name="T2" fmla="*/ 61748637 w 509"/>
              <a:gd name="T3" fmla="*/ 58478392 h 587"/>
              <a:gd name="T4" fmla="*/ 59047150 w 509"/>
              <a:gd name="T5" fmla="*/ 57572693 h 587"/>
              <a:gd name="T6" fmla="*/ 56345663 w 509"/>
              <a:gd name="T7" fmla="*/ 54855954 h 587"/>
              <a:gd name="T8" fmla="*/ 56345663 w 509"/>
              <a:gd name="T9" fmla="*/ 72192291 h 587"/>
              <a:gd name="T10" fmla="*/ 52614799 w 509"/>
              <a:gd name="T11" fmla="*/ 75814728 h 587"/>
              <a:gd name="T12" fmla="*/ 49012696 w 509"/>
              <a:gd name="T13" fmla="*/ 72192291 h 587"/>
              <a:gd name="T14" fmla="*/ 49012696 w 509"/>
              <a:gd name="T15" fmla="*/ 54855954 h 587"/>
              <a:gd name="T16" fmla="*/ 47211824 w 509"/>
              <a:gd name="T17" fmla="*/ 57572693 h 587"/>
              <a:gd name="T18" fmla="*/ 44510337 w 509"/>
              <a:gd name="T19" fmla="*/ 58478392 h 587"/>
              <a:gd name="T20" fmla="*/ 40908235 w 509"/>
              <a:gd name="T21" fmla="*/ 54855954 h 587"/>
              <a:gd name="T22" fmla="*/ 41808850 w 509"/>
              <a:gd name="T23" fmla="*/ 52138857 h 587"/>
              <a:gd name="T24" fmla="*/ 50813927 w 509"/>
              <a:gd name="T25" fmla="*/ 43858794 h 587"/>
              <a:gd name="T26" fmla="*/ 52614799 w 509"/>
              <a:gd name="T27" fmla="*/ 42953095 h 587"/>
              <a:gd name="T28" fmla="*/ 55445048 w 509"/>
              <a:gd name="T29" fmla="*/ 43858794 h 587"/>
              <a:gd name="T30" fmla="*/ 63549509 w 509"/>
              <a:gd name="T31" fmla="*/ 52138857 h 587"/>
              <a:gd name="T32" fmla="*/ 65350381 w 509"/>
              <a:gd name="T33" fmla="*/ 54855954 h 587"/>
              <a:gd name="T34" fmla="*/ 61748637 w 509"/>
              <a:gd name="T35" fmla="*/ 58478392 h 587"/>
              <a:gd name="T36" fmla="*/ 39107363 w 509"/>
              <a:gd name="T37" fmla="*/ 49292630 h 587"/>
              <a:gd name="T38" fmla="*/ 39107363 w 509"/>
              <a:gd name="T39" fmla="*/ 49292630 h 587"/>
              <a:gd name="T40" fmla="*/ 37177729 w 509"/>
              <a:gd name="T41" fmla="*/ 54855954 h 587"/>
              <a:gd name="T42" fmla="*/ 44510337 w 509"/>
              <a:gd name="T43" fmla="*/ 62100829 h 587"/>
              <a:gd name="T44" fmla="*/ 45410952 w 509"/>
              <a:gd name="T45" fmla="*/ 62100829 h 587"/>
              <a:gd name="T46" fmla="*/ 45410952 w 509"/>
              <a:gd name="T47" fmla="*/ 70380892 h 587"/>
              <a:gd name="T48" fmla="*/ 3602102 w 509"/>
              <a:gd name="T49" fmla="*/ 70380892 h 587"/>
              <a:gd name="T50" fmla="*/ 0 w 509"/>
              <a:gd name="T51" fmla="*/ 66758455 h 587"/>
              <a:gd name="T52" fmla="*/ 0 w 509"/>
              <a:gd name="T53" fmla="*/ 3622437 h 587"/>
              <a:gd name="T54" fmla="*/ 3602102 w 509"/>
              <a:gd name="T55" fmla="*/ 0 h 587"/>
              <a:gd name="T56" fmla="*/ 11706564 w 509"/>
              <a:gd name="T57" fmla="*/ 0 h 587"/>
              <a:gd name="T58" fmla="*/ 11706564 w 509"/>
              <a:gd name="T59" fmla="*/ 0 h 587"/>
              <a:gd name="T60" fmla="*/ 22641275 w 509"/>
              <a:gd name="T61" fmla="*/ 0 h 587"/>
              <a:gd name="T62" fmla="*/ 22641275 w 509"/>
              <a:gd name="T63" fmla="*/ 13713899 h 587"/>
              <a:gd name="T64" fmla="*/ 22641275 w 509"/>
              <a:gd name="T65" fmla="*/ 20959133 h 587"/>
              <a:gd name="T66" fmla="*/ 29973883 w 509"/>
              <a:gd name="T67" fmla="*/ 28333497 h 587"/>
              <a:gd name="T68" fmla="*/ 37177729 w 509"/>
              <a:gd name="T69" fmla="*/ 28333497 h 587"/>
              <a:gd name="T70" fmla="*/ 52614799 w 509"/>
              <a:gd name="T71" fmla="*/ 28333497 h 587"/>
              <a:gd name="T72" fmla="*/ 52614799 w 509"/>
              <a:gd name="T73" fmla="*/ 39330657 h 587"/>
              <a:gd name="T74" fmla="*/ 48112440 w 509"/>
              <a:gd name="T75" fmla="*/ 41141696 h 587"/>
              <a:gd name="T76" fmla="*/ 39107363 w 509"/>
              <a:gd name="T77" fmla="*/ 49292630 h 587"/>
              <a:gd name="T78" fmla="*/ 29973883 w 509"/>
              <a:gd name="T79" fmla="*/ 24711059 h 587"/>
              <a:gd name="T80" fmla="*/ 29973883 w 509"/>
              <a:gd name="T81" fmla="*/ 24711059 h 587"/>
              <a:gd name="T82" fmla="*/ 26371780 w 509"/>
              <a:gd name="T83" fmla="*/ 20959133 h 587"/>
              <a:gd name="T84" fmla="*/ 26371780 w 509"/>
              <a:gd name="T85" fmla="*/ 13713899 h 587"/>
              <a:gd name="T86" fmla="*/ 26371780 w 509"/>
              <a:gd name="T87" fmla="*/ 0 h 587"/>
              <a:gd name="T88" fmla="*/ 26371780 w 509"/>
              <a:gd name="T89" fmla="*/ 0 h 587"/>
              <a:gd name="T90" fmla="*/ 52614799 w 509"/>
              <a:gd name="T91" fmla="*/ 24711059 h 587"/>
              <a:gd name="T92" fmla="*/ 37177729 w 509"/>
              <a:gd name="T93" fmla="*/ 24711059 h 587"/>
              <a:gd name="T94" fmla="*/ 29973883 w 509"/>
              <a:gd name="T95" fmla="*/ 24711059 h 5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09" h="587">
                <a:moveTo>
                  <a:pt x="480" y="452"/>
                </a:moveTo>
                <a:lnTo>
                  <a:pt x="480" y="452"/>
                </a:lnTo>
                <a:cubicBezTo>
                  <a:pt x="473" y="452"/>
                  <a:pt x="466" y="452"/>
                  <a:pt x="459" y="445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38" y="558"/>
                  <a:pt x="438" y="558"/>
                  <a:pt x="438" y="558"/>
                </a:cubicBezTo>
                <a:cubicBezTo>
                  <a:pt x="438" y="572"/>
                  <a:pt x="431" y="586"/>
                  <a:pt x="409" y="586"/>
                </a:cubicBezTo>
                <a:cubicBezTo>
                  <a:pt x="395" y="586"/>
                  <a:pt x="381" y="572"/>
                  <a:pt x="381" y="55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67" y="445"/>
                  <a:pt x="367" y="445"/>
                  <a:pt x="367" y="445"/>
                </a:cubicBezTo>
                <a:cubicBezTo>
                  <a:pt x="360" y="452"/>
                  <a:pt x="353" y="452"/>
                  <a:pt x="346" y="452"/>
                </a:cubicBezTo>
                <a:cubicBezTo>
                  <a:pt x="332" y="452"/>
                  <a:pt x="318" y="438"/>
                  <a:pt x="318" y="424"/>
                </a:cubicBezTo>
                <a:cubicBezTo>
                  <a:pt x="318" y="417"/>
                  <a:pt x="318" y="410"/>
                  <a:pt x="325" y="403"/>
                </a:cubicBezTo>
                <a:cubicBezTo>
                  <a:pt x="395" y="339"/>
                  <a:pt x="395" y="339"/>
                  <a:pt x="395" y="339"/>
                </a:cubicBezTo>
                <a:cubicBezTo>
                  <a:pt x="395" y="332"/>
                  <a:pt x="402" y="332"/>
                  <a:pt x="409" y="332"/>
                </a:cubicBezTo>
                <a:cubicBezTo>
                  <a:pt x="417" y="332"/>
                  <a:pt x="424" y="332"/>
                  <a:pt x="431" y="339"/>
                </a:cubicBezTo>
                <a:cubicBezTo>
                  <a:pt x="494" y="403"/>
                  <a:pt x="494" y="403"/>
                  <a:pt x="494" y="403"/>
                </a:cubicBezTo>
                <a:cubicBezTo>
                  <a:pt x="501" y="410"/>
                  <a:pt x="508" y="417"/>
                  <a:pt x="508" y="424"/>
                </a:cubicBezTo>
                <a:cubicBezTo>
                  <a:pt x="508" y="438"/>
                  <a:pt x="494" y="452"/>
                  <a:pt x="480" y="452"/>
                </a:cubicBezTo>
                <a:close/>
                <a:moveTo>
                  <a:pt x="304" y="381"/>
                </a:moveTo>
                <a:lnTo>
                  <a:pt x="304" y="381"/>
                </a:lnTo>
                <a:cubicBezTo>
                  <a:pt x="296" y="395"/>
                  <a:pt x="289" y="410"/>
                  <a:pt x="289" y="424"/>
                </a:cubicBezTo>
                <a:cubicBezTo>
                  <a:pt x="289" y="452"/>
                  <a:pt x="318" y="480"/>
                  <a:pt x="346" y="480"/>
                </a:cubicBezTo>
                <a:lnTo>
                  <a:pt x="353" y="480"/>
                </a:lnTo>
                <a:cubicBezTo>
                  <a:pt x="353" y="544"/>
                  <a:pt x="353" y="544"/>
                  <a:pt x="353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76" y="191"/>
                  <a:pt x="205" y="219"/>
                  <a:pt x="233" y="219"/>
                </a:cubicBezTo>
                <a:cubicBezTo>
                  <a:pt x="289" y="219"/>
                  <a:pt x="289" y="219"/>
                  <a:pt x="289" y="219"/>
                </a:cubicBezTo>
                <a:cubicBezTo>
                  <a:pt x="409" y="219"/>
                  <a:pt x="409" y="219"/>
                  <a:pt x="409" y="219"/>
                </a:cubicBezTo>
                <a:cubicBezTo>
                  <a:pt x="409" y="304"/>
                  <a:pt x="409" y="304"/>
                  <a:pt x="409" y="304"/>
                </a:cubicBezTo>
                <a:cubicBezTo>
                  <a:pt x="395" y="304"/>
                  <a:pt x="381" y="311"/>
                  <a:pt x="374" y="318"/>
                </a:cubicBezTo>
                <a:lnTo>
                  <a:pt x="304" y="381"/>
                </a:ln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09" y="191"/>
                  <a:pt x="409" y="191"/>
                  <a:pt x="409" y="191"/>
                </a:cubicBezTo>
                <a:cubicBezTo>
                  <a:pt x="289" y="191"/>
                  <a:pt x="289" y="191"/>
                  <a:pt x="289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3" name="Freeform 18"/>
          <p:cNvSpPr>
            <a:spLocks noChangeArrowheads="1"/>
          </p:cNvSpPr>
          <p:nvPr/>
        </p:nvSpPr>
        <p:spPr bwMode="auto">
          <a:xfrm>
            <a:off x="10174177" y="2948891"/>
            <a:ext cx="245470" cy="281518"/>
          </a:xfrm>
          <a:custGeom>
            <a:avLst/>
            <a:gdLst>
              <a:gd name="T0" fmla="*/ 65449438 w 510"/>
              <a:gd name="T1" fmla="*/ 65852755 h 587"/>
              <a:gd name="T2" fmla="*/ 65449438 w 510"/>
              <a:gd name="T3" fmla="*/ 65852755 h 587"/>
              <a:gd name="T4" fmla="*/ 57235625 w 510"/>
              <a:gd name="T5" fmla="*/ 74003689 h 587"/>
              <a:gd name="T6" fmla="*/ 54367579 w 510"/>
              <a:gd name="T7" fmla="*/ 75814728 h 587"/>
              <a:gd name="T8" fmla="*/ 51629522 w 510"/>
              <a:gd name="T9" fmla="*/ 74003689 h 587"/>
              <a:gd name="T10" fmla="*/ 43415710 w 510"/>
              <a:gd name="T11" fmla="*/ 65852755 h 587"/>
              <a:gd name="T12" fmla="*/ 42503264 w 510"/>
              <a:gd name="T13" fmla="*/ 63006529 h 587"/>
              <a:gd name="T14" fmla="*/ 46153767 w 510"/>
              <a:gd name="T15" fmla="*/ 59384091 h 587"/>
              <a:gd name="T16" fmla="*/ 47979019 w 510"/>
              <a:gd name="T17" fmla="*/ 61195130 h 587"/>
              <a:gd name="T18" fmla="*/ 50717076 w 510"/>
              <a:gd name="T19" fmla="*/ 63006529 h 587"/>
              <a:gd name="T20" fmla="*/ 50717076 w 510"/>
              <a:gd name="T21" fmla="*/ 46575532 h 587"/>
              <a:gd name="T22" fmla="*/ 54367579 w 510"/>
              <a:gd name="T23" fmla="*/ 42953095 h 587"/>
              <a:gd name="T24" fmla="*/ 58148432 w 510"/>
              <a:gd name="T25" fmla="*/ 46575532 h 587"/>
              <a:gd name="T26" fmla="*/ 58148432 w 510"/>
              <a:gd name="T27" fmla="*/ 63006529 h 587"/>
              <a:gd name="T28" fmla="*/ 60886489 w 510"/>
              <a:gd name="T29" fmla="*/ 61195130 h 587"/>
              <a:gd name="T30" fmla="*/ 62711741 w 510"/>
              <a:gd name="T31" fmla="*/ 59384091 h 587"/>
              <a:gd name="T32" fmla="*/ 66362244 w 510"/>
              <a:gd name="T33" fmla="*/ 63006529 h 587"/>
              <a:gd name="T34" fmla="*/ 65449438 w 510"/>
              <a:gd name="T35" fmla="*/ 65852755 h 587"/>
              <a:gd name="T36" fmla="*/ 47066212 w 510"/>
              <a:gd name="T37" fmla="*/ 46575532 h 587"/>
              <a:gd name="T38" fmla="*/ 47066212 w 510"/>
              <a:gd name="T39" fmla="*/ 46575532 h 587"/>
              <a:gd name="T40" fmla="*/ 47066212 w 510"/>
              <a:gd name="T41" fmla="*/ 55761294 h 587"/>
              <a:gd name="T42" fmla="*/ 46153767 w 510"/>
              <a:gd name="T43" fmla="*/ 55761294 h 587"/>
              <a:gd name="T44" fmla="*/ 38722051 w 510"/>
              <a:gd name="T45" fmla="*/ 63006529 h 587"/>
              <a:gd name="T46" fmla="*/ 40547302 w 510"/>
              <a:gd name="T47" fmla="*/ 68569853 h 587"/>
              <a:gd name="T48" fmla="*/ 42503264 w 510"/>
              <a:gd name="T49" fmla="*/ 70380892 h 587"/>
              <a:gd name="T50" fmla="*/ 3780852 w 510"/>
              <a:gd name="T51" fmla="*/ 70380892 h 587"/>
              <a:gd name="T52" fmla="*/ 0 w 510"/>
              <a:gd name="T53" fmla="*/ 66758455 h 587"/>
              <a:gd name="T54" fmla="*/ 0 w 510"/>
              <a:gd name="T55" fmla="*/ 3622437 h 587"/>
              <a:gd name="T56" fmla="*/ 3780852 w 510"/>
              <a:gd name="T57" fmla="*/ 0 h 587"/>
              <a:gd name="T58" fmla="*/ 12907471 w 510"/>
              <a:gd name="T59" fmla="*/ 0 h 587"/>
              <a:gd name="T60" fmla="*/ 12907471 w 510"/>
              <a:gd name="T61" fmla="*/ 0 h 587"/>
              <a:gd name="T62" fmla="*/ 23989329 w 510"/>
              <a:gd name="T63" fmla="*/ 0 h 587"/>
              <a:gd name="T64" fmla="*/ 23989329 w 510"/>
              <a:gd name="T65" fmla="*/ 13713899 h 587"/>
              <a:gd name="T66" fmla="*/ 23989329 w 510"/>
              <a:gd name="T67" fmla="*/ 20959133 h 587"/>
              <a:gd name="T68" fmla="*/ 31421045 w 510"/>
              <a:gd name="T69" fmla="*/ 28333497 h 587"/>
              <a:gd name="T70" fmla="*/ 38722051 w 510"/>
              <a:gd name="T71" fmla="*/ 28333497 h 587"/>
              <a:gd name="T72" fmla="*/ 54367579 w 510"/>
              <a:gd name="T73" fmla="*/ 28333497 h 587"/>
              <a:gd name="T74" fmla="*/ 54367579 w 510"/>
              <a:gd name="T75" fmla="*/ 39330657 h 587"/>
              <a:gd name="T76" fmla="*/ 54367579 w 510"/>
              <a:gd name="T77" fmla="*/ 39330657 h 587"/>
              <a:gd name="T78" fmla="*/ 47066212 w 510"/>
              <a:gd name="T79" fmla="*/ 46575532 h 587"/>
              <a:gd name="T80" fmla="*/ 31421045 w 510"/>
              <a:gd name="T81" fmla="*/ 24711059 h 587"/>
              <a:gd name="T82" fmla="*/ 31421045 w 510"/>
              <a:gd name="T83" fmla="*/ 24711059 h 587"/>
              <a:gd name="T84" fmla="*/ 27770542 w 510"/>
              <a:gd name="T85" fmla="*/ 20959133 h 587"/>
              <a:gd name="T86" fmla="*/ 27770542 w 510"/>
              <a:gd name="T87" fmla="*/ 13713899 h 587"/>
              <a:gd name="T88" fmla="*/ 27770542 w 510"/>
              <a:gd name="T89" fmla="*/ 0 h 587"/>
              <a:gd name="T90" fmla="*/ 27770542 w 510"/>
              <a:gd name="T91" fmla="*/ 0 h 587"/>
              <a:gd name="T92" fmla="*/ 54367579 w 510"/>
              <a:gd name="T93" fmla="*/ 24711059 h 587"/>
              <a:gd name="T94" fmla="*/ 38722051 w 510"/>
              <a:gd name="T95" fmla="*/ 24711059 h 587"/>
              <a:gd name="T96" fmla="*/ 31421045 w 510"/>
              <a:gd name="T97" fmla="*/ 24711059 h 58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10" h="587">
                <a:moveTo>
                  <a:pt x="502" y="509"/>
                </a:moveTo>
                <a:lnTo>
                  <a:pt x="502" y="509"/>
                </a:lnTo>
                <a:cubicBezTo>
                  <a:pt x="439" y="572"/>
                  <a:pt x="439" y="572"/>
                  <a:pt x="439" y="572"/>
                </a:cubicBezTo>
                <a:cubicBezTo>
                  <a:pt x="432" y="579"/>
                  <a:pt x="424" y="586"/>
                  <a:pt x="417" y="586"/>
                </a:cubicBezTo>
                <a:cubicBezTo>
                  <a:pt x="410" y="586"/>
                  <a:pt x="403" y="579"/>
                  <a:pt x="396" y="572"/>
                </a:cubicBezTo>
                <a:cubicBezTo>
                  <a:pt x="333" y="509"/>
                  <a:pt x="333" y="509"/>
                  <a:pt x="333" y="509"/>
                </a:cubicBezTo>
                <a:cubicBezTo>
                  <a:pt x="326" y="502"/>
                  <a:pt x="326" y="495"/>
                  <a:pt x="326" y="487"/>
                </a:cubicBezTo>
                <a:cubicBezTo>
                  <a:pt x="326" y="473"/>
                  <a:pt x="333" y="459"/>
                  <a:pt x="354" y="459"/>
                </a:cubicBezTo>
                <a:cubicBezTo>
                  <a:pt x="361" y="459"/>
                  <a:pt x="368" y="466"/>
                  <a:pt x="368" y="473"/>
                </a:cubicBezTo>
                <a:cubicBezTo>
                  <a:pt x="389" y="487"/>
                  <a:pt x="389" y="487"/>
                  <a:pt x="389" y="487"/>
                </a:cubicBezTo>
                <a:cubicBezTo>
                  <a:pt x="389" y="360"/>
                  <a:pt x="389" y="360"/>
                  <a:pt x="389" y="360"/>
                </a:cubicBezTo>
                <a:cubicBezTo>
                  <a:pt x="389" y="339"/>
                  <a:pt x="403" y="332"/>
                  <a:pt x="417" y="332"/>
                </a:cubicBezTo>
                <a:cubicBezTo>
                  <a:pt x="432" y="332"/>
                  <a:pt x="446" y="339"/>
                  <a:pt x="446" y="360"/>
                </a:cubicBezTo>
                <a:cubicBezTo>
                  <a:pt x="446" y="487"/>
                  <a:pt x="446" y="487"/>
                  <a:pt x="446" y="487"/>
                </a:cubicBezTo>
                <a:cubicBezTo>
                  <a:pt x="467" y="473"/>
                  <a:pt x="467" y="473"/>
                  <a:pt x="467" y="473"/>
                </a:cubicBezTo>
                <a:cubicBezTo>
                  <a:pt x="467" y="466"/>
                  <a:pt x="474" y="459"/>
                  <a:pt x="481" y="459"/>
                </a:cubicBezTo>
                <a:cubicBezTo>
                  <a:pt x="502" y="459"/>
                  <a:pt x="509" y="473"/>
                  <a:pt x="509" y="487"/>
                </a:cubicBezTo>
                <a:cubicBezTo>
                  <a:pt x="509" y="495"/>
                  <a:pt x="509" y="502"/>
                  <a:pt x="502" y="509"/>
                </a:cubicBezTo>
                <a:close/>
                <a:moveTo>
                  <a:pt x="361" y="360"/>
                </a:moveTo>
                <a:lnTo>
                  <a:pt x="361" y="360"/>
                </a:lnTo>
                <a:cubicBezTo>
                  <a:pt x="361" y="431"/>
                  <a:pt x="361" y="431"/>
                  <a:pt x="361" y="431"/>
                </a:cubicBezTo>
                <a:lnTo>
                  <a:pt x="354" y="431"/>
                </a:lnTo>
                <a:cubicBezTo>
                  <a:pt x="319" y="431"/>
                  <a:pt x="297" y="459"/>
                  <a:pt x="297" y="487"/>
                </a:cubicBezTo>
                <a:cubicBezTo>
                  <a:pt x="297" y="509"/>
                  <a:pt x="304" y="523"/>
                  <a:pt x="311" y="530"/>
                </a:cubicBezTo>
                <a:cubicBezTo>
                  <a:pt x="326" y="544"/>
                  <a:pt x="326" y="544"/>
                  <a:pt x="326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6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04"/>
                  <a:pt x="417" y="304"/>
                  <a:pt x="417" y="304"/>
                </a:cubicBezTo>
                <a:cubicBezTo>
                  <a:pt x="389" y="304"/>
                  <a:pt x="361" y="325"/>
                  <a:pt x="361" y="360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20" y="191"/>
                  <a:pt x="213" y="176"/>
                  <a:pt x="213" y="162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0"/>
                  <a:pt x="213" y="0"/>
                  <a:pt x="213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4" name="Freeform 19"/>
          <p:cNvSpPr>
            <a:spLocks noChangeArrowheads="1"/>
          </p:cNvSpPr>
          <p:nvPr/>
        </p:nvSpPr>
        <p:spPr bwMode="auto">
          <a:xfrm>
            <a:off x="9670541" y="2948891"/>
            <a:ext cx="245470" cy="275167"/>
          </a:xfrm>
          <a:custGeom>
            <a:avLst/>
            <a:gdLst>
              <a:gd name="T0" fmla="*/ 65449438 w 510"/>
              <a:gd name="T1" fmla="*/ 58633190 h 573"/>
              <a:gd name="T2" fmla="*/ 65449438 w 510"/>
              <a:gd name="T3" fmla="*/ 58633190 h 573"/>
              <a:gd name="T4" fmla="*/ 60886489 w 510"/>
              <a:gd name="T5" fmla="*/ 63173440 h 573"/>
              <a:gd name="T6" fmla="*/ 65449438 w 510"/>
              <a:gd name="T7" fmla="*/ 68751328 h 573"/>
              <a:gd name="T8" fmla="*/ 66362244 w 510"/>
              <a:gd name="T9" fmla="*/ 70567284 h 573"/>
              <a:gd name="T10" fmla="*/ 62711741 w 510"/>
              <a:gd name="T11" fmla="*/ 74199556 h 573"/>
              <a:gd name="T12" fmla="*/ 59973683 w 510"/>
              <a:gd name="T13" fmla="*/ 73291578 h 573"/>
              <a:gd name="T14" fmla="*/ 55280025 w 510"/>
              <a:gd name="T15" fmla="*/ 68751328 h 573"/>
              <a:gd name="T16" fmla="*/ 50717076 w 510"/>
              <a:gd name="T17" fmla="*/ 73291578 h 573"/>
              <a:gd name="T18" fmla="*/ 47979019 w 510"/>
              <a:gd name="T19" fmla="*/ 74199556 h 573"/>
              <a:gd name="T20" fmla="*/ 44328516 w 510"/>
              <a:gd name="T21" fmla="*/ 70567284 h 573"/>
              <a:gd name="T22" fmla="*/ 45240961 w 510"/>
              <a:gd name="T23" fmla="*/ 68751328 h 573"/>
              <a:gd name="T24" fmla="*/ 45240961 w 510"/>
              <a:gd name="T25" fmla="*/ 68751328 h 573"/>
              <a:gd name="T26" fmla="*/ 49804270 w 510"/>
              <a:gd name="T27" fmla="*/ 63173440 h 573"/>
              <a:gd name="T28" fmla="*/ 45240961 w 510"/>
              <a:gd name="T29" fmla="*/ 58633190 h 573"/>
              <a:gd name="T30" fmla="*/ 44328516 w 510"/>
              <a:gd name="T31" fmla="*/ 55908896 h 573"/>
              <a:gd name="T32" fmla="*/ 47979019 w 510"/>
              <a:gd name="T33" fmla="*/ 52276985 h 573"/>
              <a:gd name="T34" fmla="*/ 50717076 w 510"/>
              <a:gd name="T35" fmla="*/ 54092940 h 573"/>
              <a:gd name="T36" fmla="*/ 55280025 w 510"/>
              <a:gd name="T37" fmla="*/ 58633190 h 573"/>
              <a:gd name="T38" fmla="*/ 59973683 w 510"/>
              <a:gd name="T39" fmla="*/ 54092940 h 573"/>
              <a:gd name="T40" fmla="*/ 59973683 w 510"/>
              <a:gd name="T41" fmla="*/ 54092940 h 573"/>
              <a:gd name="T42" fmla="*/ 62711741 w 510"/>
              <a:gd name="T43" fmla="*/ 52276985 h 573"/>
              <a:gd name="T44" fmla="*/ 66362244 w 510"/>
              <a:gd name="T45" fmla="*/ 55908896 h 573"/>
              <a:gd name="T46" fmla="*/ 65449438 w 510"/>
              <a:gd name="T47" fmla="*/ 58633190 h 573"/>
              <a:gd name="T48" fmla="*/ 54367579 w 510"/>
              <a:gd name="T49" fmla="*/ 52276985 h 573"/>
              <a:gd name="T50" fmla="*/ 54367579 w 510"/>
              <a:gd name="T51" fmla="*/ 52276985 h 573"/>
              <a:gd name="T52" fmla="*/ 54367579 w 510"/>
              <a:gd name="T53" fmla="*/ 52276985 h 573"/>
              <a:gd name="T54" fmla="*/ 53454773 w 510"/>
              <a:gd name="T55" fmla="*/ 51238987 h 573"/>
              <a:gd name="T56" fmla="*/ 53454773 w 510"/>
              <a:gd name="T57" fmla="*/ 51238987 h 573"/>
              <a:gd name="T58" fmla="*/ 47979019 w 510"/>
              <a:gd name="T59" fmla="*/ 48515053 h 573"/>
              <a:gd name="T60" fmla="*/ 40547302 w 510"/>
              <a:gd name="T61" fmla="*/ 55908896 h 573"/>
              <a:gd name="T62" fmla="*/ 42503264 w 510"/>
              <a:gd name="T63" fmla="*/ 61357124 h 573"/>
              <a:gd name="T64" fmla="*/ 42503264 w 510"/>
              <a:gd name="T65" fmla="*/ 61357124 h 573"/>
              <a:gd name="T66" fmla="*/ 45240961 w 510"/>
              <a:gd name="T67" fmla="*/ 63173440 h 573"/>
              <a:gd name="T68" fmla="*/ 42503264 w 510"/>
              <a:gd name="T69" fmla="*/ 66027034 h 573"/>
              <a:gd name="T70" fmla="*/ 42503264 w 510"/>
              <a:gd name="T71" fmla="*/ 66027034 h 573"/>
              <a:gd name="T72" fmla="*/ 40547302 w 510"/>
              <a:gd name="T73" fmla="*/ 70567284 h 573"/>
              <a:gd name="T74" fmla="*/ 37809606 w 510"/>
              <a:gd name="T75" fmla="*/ 70567284 h 573"/>
              <a:gd name="T76" fmla="*/ 37809606 w 510"/>
              <a:gd name="T77" fmla="*/ 70567284 h 573"/>
              <a:gd name="T78" fmla="*/ 3780852 w 510"/>
              <a:gd name="T79" fmla="*/ 70567284 h 573"/>
              <a:gd name="T80" fmla="*/ 0 w 510"/>
              <a:gd name="T81" fmla="*/ 66935372 h 573"/>
              <a:gd name="T82" fmla="*/ 0 w 510"/>
              <a:gd name="T83" fmla="*/ 3632272 h 573"/>
              <a:gd name="T84" fmla="*/ 3780852 w 510"/>
              <a:gd name="T85" fmla="*/ 0 h 573"/>
              <a:gd name="T86" fmla="*/ 11994664 w 510"/>
              <a:gd name="T87" fmla="*/ 0 h 573"/>
              <a:gd name="T88" fmla="*/ 23076884 w 510"/>
              <a:gd name="T89" fmla="*/ 0 h 573"/>
              <a:gd name="T90" fmla="*/ 23076884 w 510"/>
              <a:gd name="T91" fmla="*/ 13750410 h 573"/>
              <a:gd name="T92" fmla="*/ 23076884 w 510"/>
              <a:gd name="T93" fmla="*/ 21014594 h 573"/>
              <a:gd name="T94" fmla="*/ 30508239 w 510"/>
              <a:gd name="T95" fmla="*/ 28408437 h 573"/>
              <a:gd name="T96" fmla="*/ 37809606 w 510"/>
              <a:gd name="T97" fmla="*/ 28408437 h 573"/>
              <a:gd name="T98" fmla="*/ 54367579 w 510"/>
              <a:gd name="T99" fmla="*/ 28408437 h 573"/>
              <a:gd name="T100" fmla="*/ 54367579 w 510"/>
              <a:gd name="T101" fmla="*/ 48515053 h 573"/>
              <a:gd name="T102" fmla="*/ 54367579 w 510"/>
              <a:gd name="T103" fmla="*/ 48515053 h 573"/>
              <a:gd name="T104" fmla="*/ 54367579 w 510"/>
              <a:gd name="T105" fmla="*/ 52276985 h 573"/>
              <a:gd name="T106" fmla="*/ 30508239 w 510"/>
              <a:gd name="T107" fmla="*/ 24776525 h 573"/>
              <a:gd name="T108" fmla="*/ 30508239 w 510"/>
              <a:gd name="T109" fmla="*/ 24776525 h 573"/>
              <a:gd name="T110" fmla="*/ 26727387 w 510"/>
              <a:gd name="T111" fmla="*/ 21014594 h 573"/>
              <a:gd name="T112" fmla="*/ 26727387 w 510"/>
              <a:gd name="T113" fmla="*/ 13750410 h 573"/>
              <a:gd name="T114" fmla="*/ 26727387 w 510"/>
              <a:gd name="T115" fmla="*/ 0 h 573"/>
              <a:gd name="T116" fmla="*/ 54367579 w 510"/>
              <a:gd name="T117" fmla="*/ 24776525 h 573"/>
              <a:gd name="T118" fmla="*/ 37809606 w 510"/>
              <a:gd name="T119" fmla="*/ 24776525 h 573"/>
              <a:gd name="T120" fmla="*/ 30508239 w 510"/>
              <a:gd name="T121" fmla="*/ 24776525 h 5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10" h="573">
                <a:moveTo>
                  <a:pt x="502" y="452"/>
                </a:moveTo>
                <a:lnTo>
                  <a:pt x="502" y="452"/>
                </a:lnTo>
                <a:cubicBezTo>
                  <a:pt x="467" y="487"/>
                  <a:pt x="467" y="487"/>
                  <a:pt x="467" y="487"/>
                </a:cubicBezTo>
                <a:cubicBezTo>
                  <a:pt x="502" y="530"/>
                  <a:pt x="502" y="530"/>
                  <a:pt x="502" y="530"/>
                </a:cubicBezTo>
                <a:cubicBezTo>
                  <a:pt x="509" y="530"/>
                  <a:pt x="509" y="537"/>
                  <a:pt x="509" y="544"/>
                </a:cubicBezTo>
                <a:cubicBezTo>
                  <a:pt x="509" y="565"/>
                  <a:pt x="495" y="572"/>
                  <a:pt x="481" y="572"/>
                </a:cubicBezTo>
                <a:cubicBezTo>
                  <a:pt x="474" y="572"/>
                  <a:pt x="467" y="572"/>
                  <a:pt x="460" y="565"/>
                </a:cubicBezTo>
                <a:cubicBezTo>
                  <a:pt x="424" y="530"/>
                  <a:pt x="424" y="530"/>
                  <a:pt x="424" y="530"/>
                </a:cubicBezTo>
                <a:cubicBezTo>
                  <a:pt x="389" y="565"/>
                  <a:pt x="389" y="565"/>
                  <a:pt x="389" y="565"/>
                </a:cubicBezTo>
                <a:cubicBezTo>
                  <a:pt x="382" y="572"/>
                  <a:pt x="375" y="572"/>
                  <a:pt x="368" y="572"/>
                </a:cubicBezTo>
                <a:cubicBezTo>
                  <a:pt x="354" y="572"/>
                  <a:pt x="340" y="565"/>
                  <a:pt x="340" y="544"/>
                </a:cubicBezTo>
                <a:cubicBezTo>
                  <a:pt x="340" y="537"/>
                  <a:pt x="340" y="530"/>
                  <a:pt x="347" y="530"/>
                </a:cubicBezTo>
                <a:cubicBezTo>
                  <a:pt x="382" y="487"/>
                  <a:pt x="382" y="487"/>
                  <a:pt x="382" y="487"/>
                </a:cubicBezTo>
                <a:cubicBezTo>
                  <a:pt x="347" y="452"/>
                  <a:pt x="347" y="452"/>
                  <a:pt x="347" y="452"/>
                </a:cubicBezTo>
                <a:cubicBezTo>
                  <a:pt x="340" y="445"/>
                  <a:pt x="340" y="438"/>
                  <a:pt x="340" y="431"/>
                </a:cubicBezTo>
                <a:cubicBezTo>
                  <a:pt x="340" y="417"/>
                  <a:pt x="354" y="403"/>
                  <a:pt x="368" y="403"/>
                </a:cubicBezTo>
                <a:cubicBezTo>
                  <a:pt x="375" y="403"/>
                  <a:pt x="382" y="410"/>
                  <a:pt x="389" y="417"/>
                </a:cubicBezTo>
                <a:cubicBezTo>
                  <a:pt x="424" y="452"/>
                  <a:pt x="424" y="452"/>
                  <a:pt x="424" y="452"/>
                </a:cubicBezTo>
                <a:cubicBezTo>
                  <a:pt x="460" y="417"/>
                  <a:pt x="460" y="417"/>
                  <a:pt x="460" y="417"/>
                </a:cubicBezTo>
                <a:cubicBezTo>
                  <a:pt x="467" y="410"/>
                  <a:pt x="474" y="403"/>
                  <a:pt x="481" y="403"/>
                </a:cubicBezTo>
                <a:cubicBezTo>
                  <a:pt x="495" y="403"/>
                  <a:pt x="509" y="417"/>
                  <a:pt x="509" y="431"/>
                </a:cubicBezTo>
                <a:cubicBezTo>
                  <a:pt x="509" y="438"/>
                  <a:pt x="509" y="445"/>
                  <a:pt x="502" y="452"/>
                </a:cubicBezTo>
                <a:close/>
                <a:moveTo>
                  <a:pt x="417" y="403"/>
                </a:moveTo>
                <a:lnTo>
                  <a:pt x="417" y="403"/>
                </a:lnTo>
                <a:cubicBezTo>
                  <a:pt x="410" y="395"/>
                  <a:pt x="410" y="395"/>
                  <a:pt x="410" y="395"/>
                </a:cubicBezTo>
                <a:cubicBezTo>
                  <a:pt x="396" y="381"/>
                  <a:pt x="382" y="374"/>
                  <a:pt x="368" y="374"/>
                </a:cubicBezTo>
                <a:cubicBezTo>
                  <a:pt x="340" y="374"/>
                  <a:pt x="311" y="403"/>
                  <a:pt x="311" y="431"/>
                </a:cubicBezTo>
                <a:cubicBezTo>
                  <a:pt x="311" y="452"/>
                  <a:pt x="318" y="466"/>
                  <a:pt x="326" y="473"/>
                </a:cubicBezTo>
                <a:cubicBezTo>
                  <a:pt x="347" y="487"/>
                  <a:pt x="347" y="487"/>
                  <a:pt x="347" y="487"/>
                </a:cubicBezTo>
                <a:cubicBezTo>
                  <a:pt x="326" y="509"/>
                  <a:pt x="326" y="509"/>
                  <a:pt x="326" y="509"/>
                </a:cubicBezTo>
                <a:cubicBezTo>
                  <a:pt x="318" y="516"/>
                  <a:pt x="311" y="530"/>
                  <a:pt x="311" y="544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lnTo>
                  <a:pt x="417" y="403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20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5" name="Freeform 20"/>
          <p:cNvSpPr>
            <a:spLocks noChangeArrowheads="1"/>
          </p:cNvSpPr>
          <p:nvPr/>
        </p:nvSpPr>
        <p:spPr bwMode="auto">
          <a:xfrm>
            <a:off x="9164790" y="2948891"/>
            <a:ext cx="245470" cy="268818"/>
          </a:xfrm>
          <a:custGeom>
            <a:avLst/>
            <a:gdLst>
              <a:gd name="T0" fmla="*/ 64536992 w 510"/>
              <a:gd name="T1" fmla="*/ 61528392 h 559"/>
              <a:gd name="T2" fmla="*/ 64536992 w 510"/>
              <a:gd name="T3" fmla="*/ 61528392 h 559"/>
              <a:gd name="T4" fmla="*/ 55280025 w 510"/>
              <a:gd name="T5" fmla="*/ 70763999 h 559"/>
              <a:gd name="T6" fmla="*/ 52542328 w 510"/>
              <a:gd name="T7" fmla="*/ 72585008 h 559"/>
              <a:gd name="T8" fmla="*/ 49804270 w 510"/>
              <a:gd name="T9" fmla="*/ 70763999 h 559"/>
              <a:gd name="T10" fmla="*/ 45240961 w 510"/>
              <a:gd name="T11" fmla="*/ 66211296 h 559"/>
              <a:gd name="T12" fmla="*/ 44328516 w 510"/>
              <a:gd name="T13" fmla="*/ 63349401 h 559"/>
              <a:gd name="T14" fmla="*/ 47979019 w 510"/>
              <a:gd name="T15" fmla="*/ 59707023 h 559"/>
              <a:gd name="T16" fmla="*/ 49804270 w 510"/>
              <a:gd name="T17" fmla="*/ 61528392 h 559"/>
              <a:gd name="T18" fmla="*/ 52542328 w 510"/>
              <a:gd name="T19" fmla="*/ 63349401 h 559"/>
              <a:gd name="T20" fmla="*/ 59973683 w 510"/>
              <a:gd name="T21" fmla="*/ 56065005 h 559"/>
              <a:gd name="T22" fmla="*/ 59973683 w 510"/>
              <a:gd name="T23" fmla="*/ 56065005 h 559"/>
              <a:gd name="T24" fmla="*/ 62711741 w 510"/>
              <a:gd name="T25" fmla="*/ 55154320 h 559"/>
              <a:gd name="T26" fmla="*/ 66362244 w 510"/>
              <a:gd name="T27" fmla="*/ 58796699 h 559"/>
              <a:gd name="T28" fmla="*/ 64536992 w 510"/>
              <a:gd name="T29" fmla="*/ 61528392 h 559"/>
              <a:gd name="T30" fmla="*/ 53454773 w 510"/>
              <a:gd name="T31" fmla="*/ 56975329 h 559"/>
              <a:gd name="T32" fmla="*/ 53454773 w 510"/>
              <a:gd name="T33" fmla="*/ 56975329 h 559"/>
              <a:gd name="T34" fmla="*/ 52542328 w 510"/>
              <a:gd name="T35" fmla="*/ 57886014 h 559"/>
              <a:gd name="T36" fmla="*/ 47979019 w 510"/>
              <a:gd name="T37" fmla="*/ 56065005 h 559"/>
              <a:gd name="T38" fmla="*/ 40547302 w 510"/>
              <a:gd name="T39" fmla="*/ 63349401 h 559"/>
              <a:gd name="T40" fmla="*/ 42372554 w 510"/>
              <a:gd name="T41" fmla="*/ 68942990 h 559"/>
              <a:gd name="T42" fmla="*/ 42372554 w 510"/>
              <a:gd name="T43" fmla="*/ 68942990 h 559"/>
              <a:gd name="T44" fmla="*/ 44328516 w 510"/>
              <a:gd name="T45" fmla="*/ 70763999 h 559"/>
              <a:gd name="T46" fmla="*/ 44328516 w 510"/>
              <a:gd name="T47" fmla="*/ 70763999 h 559"/>
              <a:gd name="T48" fmla="*/ 31421045 w 510"/>
              <a:gd name="T49" fmla="*/ 70763999 h 559"/>
              <a:gd name="T50" fmla="*/ 31421045 w 510"/>
              <a:gd name="T51" fmla="*/ 70763999 h 559"/>
              <a:gd name="T52" fmla="*/ 3780852 w 510"/>
              <a:gd name="T53" fmla="*/ 70763999 h 559"/>
              <a:gd name="T54" fmla="*/ 0 w 510"/>
              <a:gd name="T55" fmla="*/ 67121620 h 559"/>
              <a:gd name="T56" fmla="*/ 0 w 510"/>
              <a:gd name="T57" fmla="*/ 3642379 h 559"/>
              <a:gd name="T58" fmla="*/ 3780852 w 510"/>
              <a:gd name="T59" fmla="*/ 0 h 559"/>
              <a:gd name="T60" fmla="*/ 11994664 w 510"/>
              <a:gd name="T61" fmla="*/ 0 h 559"/>
              <a:gd name="T62" fmla="*/ 23076884 w 510"/>
              <a:gd name="T63" fmla="*/ 0 h 559"/>
              <a:gd name="T64" fmla="*/ 23076884 w 510"/>
              <a:gd name="T65" fmla="*/ 13788670 h 559"/>
              <a:gd name="T66" fmla="*/ 23076884 w 510"/>
              <a:gd name="T67" fmla="*/ 21073067 h 559"/>
              <a:gd name="T68" fmla="*/ 30508239 w 510"/>
              <a:gd name="T69" fmla="*/ 28487664 h 559"/>
              <a:gd name="T70" fmla="*/ 37809606 w 510"/>
              <a:gd name="T71" fmla="*/ 28487664 h 559"/>
              <a:gd name="T72" fmla="*/ 53454773 w 510"/>
              <a:gd name="T73" fmla="*/ 28487664 h 559"/>
              <a:gd name="T74" fmla="*/ 53454773 w 510"/>
              <a:gd name="T75" fmla="*/ 50471416 h 559"/>
              <a:gd name="T76" fmla="*/ 53454773 w 510"/>
              <a:gd name="T77" fmla="*/ 50471416 h 559"/>
              <a:gd name="T78" fmla="*/ 53454773 w 510"/>
              <a:gd name="T79" fmla="*/ 56975329 h 559"/>
              <a:gd name="T80" fmla="*/ 30508239 w 510"/>
              <a:gd name="T81" fmla="*/ 24845286 h 559"/>
              <a:gd name="T82" fmla="*/ 30508239 w 510"/>
              <a:gd name="T83" fmla="*/ 24845286 h 559"/>
              <a:gd name="T84" fmla="*/ 26727387 w 510"/>
              <a:gd name="T85" fmla="*/ 21073067 h 559"/>
              <a:gd name="T86" fmla="*/ 26727387 w 510"/>
              <a:gd name="T87" fmla="*/ 13788670 h 559"/>
              <a:gd name="T88" fmla="*/ 26727387 w 510"/>
              <a:gd name="T89" fmla="*/ 0 h 559"/>
              <a:gd name="T90" fmla="*/ 53454773 w 510"/>
              <a:gd name="T91" fmla="*/ 24845286 h 559"/>
              <a:gd name="T92" fmla="*/ 37809606 w 510"/>
              <a:gd name="T93" fmla="*/ 24845286 h 559"/>
              <a:gd name="T94" fmla="*/ 30508239 w 510"/>
              <a:gd name="T95" fmla="*/ 24845286 h 5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0" h="559">
                <a:moveTo>
                  <a:pt x="495" y="473"/>
                </a:moveTo>
                <a:lnTo>
                  <a:pt x="495" y="473"/>
                </a:lnTo>
                <a:cubicBezTo>
                  <a:pt x="424" y="544"/>
                  <a:pt x="424" y="544"/>
                  <a:pt x="424" y="544"/>
                </a:cubicBezTo>
                <a:cubicBezTo>
                  <a:pt x="417" y="551"/>
                  <a:pt x="410" y="558"/>
                  <a:pt x="403" y="558"/>
                </a:cubicBezTo>
                <a:cubicBezTo>
                  <a:pt x="396" y="558"/>
                  <a:pt x="389" y="551"/>
                  <a:pt x="382" y="544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0" y="502"/>
                  <a:pt x="340" y="495"/>
                  <a:pt x="340" y="487"/>
                </a:cubicBezTo>
                <a:cubicBezTo>
                  <a:pt x="340" y="473"/>
                  <a:pt x="347" y="459"/>
                  <a:pt x="368" y="459"/>
                </a:cubicBezTo>
                <a:cubicBezTo>
                  <a:pt x="375" y="459"/>
                  <a:pt x="382" y="466"/>
                  <a:pt x="382" y="473"/>
                </a:cubicBezTo>
                <a:cubicBezTo>
                  <a:pt x="403" y="487"/>
                  <a:pt x="403" y="487"/>
                  <a:pt x="403" y="487"/>
                </a:cubicBezTo>
                <a:cubicBezTo>
                  <a:pt x="460" y="431"/>
                  <a:pt x="460" y="431"/>
                  <a:pt x="460" y="431"/>
                </a:cubicBezTo>
                <a:cubicBezTo>
                  <a:pt x="467" y="424"/>
                  <a:pt x="474" y="424"/>
                  <a:pt x="481" y="424"/>
                </a:cubicBezTo>
                <a:cubicBezTo>
                  <a:pt x="495" y="424"/>
                  <a:pt x="509" y="438"/>
                  <a:pt x="509" y="452"/>
                </a:cubicBezTo>
                <a:cubicBezTo>
                  <a:pt x="509" y="459"/>
                  <a:pt x="502" y="466"/>
                  <a:pt x="495" y="473"/>
                </a:cubicBez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03" y="445"/>
                  <a:pt x="403" y="445"/>
                  <a:pt x="403" y="445"/>
                </a:cubicBezTo>
                <a:cubicBezTo>
                  <a:pt x="396" y="438"/>
                  <a:pt x="382" y="431"/>
                  <a:pt x="368" y="431"/>
                </a:cubicBezTo>
                <a:cubicBezTo>
                  <a:pt x="333" y="431"/>
                  <a:pt x="311" y="459"/>
                  <a:pt x="311" y="487"/>
                </a:cubicBezTo>
                <a:cubicBezTo>
                  <a:pt x="311" y="509"/>
                  <a:pt x="318" y="523"/>
                  <a:pt x="325" y="530"/>
                </a:cubicBezTo>
                <a:cubicBezTo>
                  <a:pt x="340" y="544"/>
                  <a:pt x="340" y="544"/>
                  <a:pt x="340" y="544"/>
                </a:cubicBezTo>
                <a:cubicBezTo>
                  <a:pt x="241" y="544"/>
                  <a:pt x="241" y="544"/>
                  <a:pt x="24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0" y="219"/>
                  <a:pt x="410" y="219"/>
                  <a:pt x="410" y="219"/>
                </a:cubicBezTo>
                <a:cubicBezTo>
                  <a:pt x="410" y="388"/>
                  <a:pt x="410" y="388"/>
                  <a:pt x="410" y="388"/>
                </a:cubicBezTo>
                <a:lnTo>
                  <a:pt x="410" y="438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0" y="191"/>
                  <a:pt x="410" y="191"/>
                  <a:pt x="410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6" name="Freeform 21"/>
          <p:cNvSpPr>
            <a:spLocks noChangeArrowheads="1"/>
          </p:cNvSpPr>
          <p:nvPr/>
        </p:nvSpPr>
        <p:spPr bwMode="auto">
          <a:xfrm>
            <a:off x="8656923" y="2948891"/>
            <a:ext cx="241237" cy="262467"/>
          </a:xfrm>
          <a:custGeom>
            <a:avLst/>
            <a:gdLst>
              <a:gd name="T0" fmla="*/ 61359160 w 503"/>
              <a:gd name="T1" fmla="*/ 67317282 h 545"/>
              <a:gd name="T2" fmla="*/ 61359160 w 503"/>
              <a:gd name="T3" fmla="*/ 67317282 h 545"/>
              <a:gd name="T4" fmla="*/ 57605098 w 503"/>
              <a:gd name="T5" fmla="*/ 67317282 h 545"/>
              <a:gd name="T6" fmla="*/ 57605098 w 503"/>
              <a:gd name="T7" fmla="*/ 67317282 h 545"/>
              <a:gd name="T8" fmla="*/ 50356024 w 503"/>
              <a:gd name="T9" fmla="*/ 67317282 h 545"/>
              <a:gd name="T10" fmla="*/ 50356024 w 503"/>
              <a:gd name="T11" fmla="*/ 67317282 h 545"/>
              <a:gd name="T12" fmla="*/ 46731487 w 503"/>
              <a:gd name="T13" fmla="*/ 67317282 h 545"/>
              <a:gd name="T14" fmla="*/ 42977425 w 503"/>
              <a:gd name="T15" fmla="*/ 63534150 h 545"/>
              <a:gd name="T16" fmla="*/ 46731487 w 503"/>
              <a:gd name="T17" fmla="*/ 59881048 h 545"/>
              <a:gd name="T18" fmla="*/ 49449710 w 503"/>
              <a:gd name="T19" fmla="*/ 59881048 h 545"/>
              <a:gd name="T20" fmla="*/ 50356024 w 503"/>
              <a:gd name="T21" fmla="*/ 59881048 h 545"/>
              <a:gd name="T22" fmla="*/ 57605098 w 503"/>
              <a:gd name="T23" fmla="*/ 59881048 h 545"/>
              <a:gd name="T24" fmla="*/ 61359160 w 503"/>
              <a:gd name="T25" fmla="*/ 59881048 h 545"/>
              <a:gd name="T26" fmla="*/ 64983697 w 503"/>
              <a:gd name="T27" fmla="*/ 63534150 h 545"/>
              <a:gd name="T28" fmla="*/ 61359160 w 503"/>
              <a:gd name="T29" fmla="*/ 67317282 h 545"/>
              <a:gd name="T30" fmla="*/ 53980561 w 503"/>
              <a:gd name="T31" fmla="*/ 48792072 h 545"/>
              <a:gd name="T32" fmla="*/ 53980561 w 503"/>
              <a:gd name="T33" fmla="*/ 48792072 h 545"/>
              <a:gd name="T34" fmla="*/ 53980561 w 503"/>
              <a:gd name="T35" fmla="*/ 56228306 h 545"/>
              <a:gd name="T36" fmla="*/ 46731487 w 503"/>
              <a:gd name="T37" fmla="*/ 56228306 h 545"/>
              <a:gd name="T38" fmla="*/ 39352888 w 503"/>
              <a:gd name="T39" fmla="*/ 63534150 h 545"/>
              <a:gd name="T40" fmla="*/ 46731487 w 503"/>
              <a:gd name="T41" fmla="*/ 70970385 h 545"/>
              <a:gd name="T42" fmla="*/ 46731487 w 503"/>
              <a:gd name="T43" fmla="*/ 70970385 h 545"/>
              <a:gd name="T44" fmla="*/ 3624537 w 503"/>
              <a:gd name="T45" fmla="*/ 70970385 h 545"/>
              <a:gd name="T46" fmla="*/ 0 w 503"/>
              <a:gd name="T47" fmla="*/ 67317282 h 545"/>
              <a:gd name="T48" fmla="*/ 0 w 503"/>
              <a:gd name="T49" fmla="*/ 3652741 h 545"/>
              <a:gd name="T50" fmla="*/ 3624537 w 503"/>
              <a:gd name="T51" fmla="*/ 0 h 545"/>
              <a:gd name="T52" fmla="*/ 12815405 w 503"/>
              <a:gd name="T53" fmla="*/ 0 h 545"/>
              <a:gd name="T54" fmla="*/ 12815405 w 503"/>
              <a:gd name="T55" fmla="*/ 0 h 545"/>
              <a:gd name="T56" fmla="*/ 23818900 w 503"/>
              <a:gd name="T57" fmla="*/ 0 h 545"/>
              <a:gd name="T58" fmla="*/ 23818900 w 503"/>
              <a:gd name="T59" fmla="*/ 13828622 h 545"/>
              <a:gd name="T60" fmla="*/ 23818900 w 503"/>
              <a:gd name="T61" fmla="*/ 21134466 h 545"/>
              <a:gd name="T62" fmla="*/ 31197500 w 503"/>
              <a:gd name="T63" fmla="*/ 28570701 h 545"/>
              <a:gd name="T64" fmla="*/ 38446574 w 503"/>
              <a:gd name="T65" fmla="*/ 28570701 h 545"/>
              <a:gd name="T66" fmla="*/ 53980561 w 503"/>
              <a:gd name="T67" fmla="*/ 28570701 h 545"/>
              <a:gd name="T68" fmla="*/ 53980561 w 503"/>
              <a:gd name="T69" fmla="*/ 48792072 h 545"/>
              <a:gd name="T70" fmla="*/ 31197500 w 503"/>
              <a:gd name="T71" fmla="*/ 24917959 h 545"/>
              <a:gd name="T72" fmla="*/ 31197500 w 503"/>
              <a:gd name="T73" fmla="*/ 24917959 h 545"/>
              <a:gd name="T74" fmla="*/ 27443438 w 503"/>
              <a:gd name="T75" fmla="*/ 21134466 h 545"/>
              <a:gd name="T76" fmla="*/ 27443438 w 503"/>
              <a:gd name="T77" fmla="*/ 13828622 h 545"/>
              <a:gd name="T78" fmla="*/ 27443438 w 503"/>
              <a:gd name="T79" fmla="*/ 0 h 545"/>
              <a:gd name="T80" fmla="*/ 53980561 w 503"/>
              <a:gd name="T81" fmla="*/ 24917959 h 545"/>
              <a:gd name="T82" fmla="*/ 38446574 w 503"/>
              <a:gd name="T83" fmla="*/ 24917959 h 545"/>
              <a:gd name="T84" fmla="*/ 31197500 w 503"/>
              <a:gd name="T85" fmla="*/ 24917959 h 5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3" h="545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47" y="516"/>
                  <a:pt x="332" y="509"/>
                  <a:pt x="332" y="487"/>
                </a:cubicBezTo>
                <a:cubicBezTo>
                  <a:pt x="332" y="473"/>
                  <a:pt x="347" y="459"/>
                  <a:pt x="361" y="459"/>
                </a:cubicBezTo>
                <a:cubicBezTo>
                  <a:pt x="382" y="459"/>
                  <a:pt x="382" y="459"/>
                  <a:pt x="382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417" y="374"/>
                </a:moveTo>
                <a:lnTo>
                  <a:pt x="417" y="374"/>
                </a:lnTo>
                <a:cubicBezTo>
                  <a:pt x="417" y="431"/>
                  <a:pt x="417" y="431"/>
                  <a:pt x="417" y="431"/>
                </a:cubicBezTo>
                <a:cubicBezTo>
                  <a:pt x="361" y="431"/>
                  <a:pt x="361" y="431"/>
                  <a:pt x="361" y="431"/>
                </a:cubicBezTo>
                <a:cubicBezTo>
                  <a:pt x="332" y="431"/>
                  <a:pt x="304" y="459"/>
                  <a:pt x="304" y="487"/>
                </a:cubicBezTo>
                <a:cubicBezTo>
                  <a:pt x="304" y="523"/>
                  <a:pt x="332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7" name="Freeform 22"/>
          <p:cNvSpPr>
            <a:spLocks noChangeArrowheads="1"/>
          </p:cNvSpPr>
          <p:nvPr/>
        </p:nvSpPr>
        <p:spPr bwMode="auto">
          <a:xfrm>
            <a:off x="8151171" y="2948891"/>
            <a:ext cx="241237" cy="275167"/>
          </a:xfrm>
          <a:custGeom>
            <a:avLst/>
            <a:gdLst>
              <a:gd name="T0" fmla="*/ 61359160 w 503"/>
              <a:gd name="T1" fmla="*/ 66935372 h 573"/>
              <a:gd name="T2" fmla="*/ 61359160 w 503"/>
              <a:gd name="T3" fmla="*/ 66935372 h 573"/>
              <a:gd name="T4" fmla="*/ 57605098 w 503"/>
              <a:gd name="T5" fmla="*/ 66935372 h 573"/>
              <a:gd name="T6" fmla="*/ 57605098 w 503"/>
              <a:gd name="T7" fmla="*/ 70567284 h 573"/>
              <a:gd name="T8" fmla="*/ 53980561 w 503"/>
              <a:gd name="T9" fmla="*/ 74199556 h 573"/>
              <a:gd name="T10" fmla="*/ 50356024 w 503"/>
              <a:gd name="T11" fmla="*/ 70567284 h 573"/>
              <a:gd name="T12" fmla="*/ 50356024 w 503"/>
              <a:gd name="T13" fmla="*/ 66935372 h 573"/>
              <a:gd name="T14" fmla="*/ 46731487 w 503"/>
              <a:gd name="T15" fmla="*/ 66935372 h 573"/>
              <a:gd name="T16" fmla="*/ 42977425 w 503"/>
              <a:gd name="T17" fmla="*/ 63173440 h 573"/>
              <a:gd name="T18" fmla="*/ 46731487 w 503"/>
              <a:gd name="T19" fmla="*/ 59541168 h 573"/>
              <a:gd name="T20" fmla="*/ 50356024 w 503"/>
              <a:gd name="T21" fmla="*/ 59541168 h 573"/>
              <a:gd name="T22" fmla="*/ 50356024 w 503"/>
              <a:gd name="T23" fmla="*/ 55908896 h 573"/>
              <a:gd name="T24" fmla="*/ 53980561 w 503"/>
              <a:gd name="T25" fmla="*/ 52276985 h 573"/>
              <a:gd name="T26" fmla="*/ 57605098 w 503"/>
              <a:gd name="T27" fmla="*/ 55908896 h 573"/>
              <a:gd name="T28" fmla="*/ 57605098 w 503"/>
              <a:gd name="T29" fmla="*/ 59541168 h 573"/>
              <a:gd name="T30" fmla="*/ 61359160 w 503"/>
              <a:gd name="T31" fmla="*/ 59541168 h 573"/>
              <a:gd name="T32" fmla="*/ 64983697 w 503"/>
              <a:gd name="T33" fmla="*/ 63173440 h 573"/>
              <a:gd name="T34" fmla="*/ 61359160 w 503"/>
              <a:gd name="T35" fmla="*/ 66935372 h 573"/>
              <a:gd name="T36" fmla="*/ 46731487 w 503"/>
              <a:gd name="T37" fmla="*/ 55908896 h 573"/>
              <a:gd name="T38" fmla="*/ 46731487 w 503"/>
              <a:gd name="T39" fmla="*/ 55908896 h 573"/>
              <a:gd name="T40" fmla="*/ 39352888 w 503"/>
              <a:gd name="T41" fmla="*/ 63173440 h 573"/>
              <a:gd name="T42" fmla="*/ 46731487 w 503"/>
              <a:gd name="T43" fmla="*/ 70567284 h 573"/>
              <a:gd name="T44" fmla="*/ 46731487 w 503"/>
              <a:gd name="T45" fmla="*/ 70567284 h 573"/>
              <a:gd name="T46" fmla="*/ 3624537 w 503"/>
              <a:gd name="T47" fmla="*/ 70567284 h 573"/>
              <a:gd name="T48" fmla="*/ 0 w 503"/>
              <a:gd name="T49" fmla="*/ 66935372 h 573"/>
              <a:gd name="T50" fmla="*/ 0 w 503"/>
              <a:gd name="T51" fmla="*/ 3632272 h 573"/>
              <a:gd name="T52" fmla="*/ 3624537 w 503"/>
              <a:gd name="T53" fmla="*/ 0 h 573"/>
              <a:gd name="T54" fmla="*/ 11909450 w 503"/>
              <a:gd name="T55" fmla="*/ 0 h 573"/>
              <a:gd name="T56" fmla="*/ 11909450 w 503"/>
              <a:gd name="T57" fmla="*/ 0 h 573"/>
              <a:gd name="T58" fmla="*/ 22912586 w 503"/>
              <a:gd name="T59" fmla="*/ 0 h 573"/>
              <a:gd name="T60" fmla="*/ 22912586 w 503"/>
              <a:gd name="T61" fmla="*/ 13750410 h 573"/>
              <a:gd name="T62" fmla="*/ 22912586 w 503"/>
              <a:gd name="T63" fmla="*/ 21014594 h 573"/>
              <a:gd name="T64" fmla="*/ 30161660 w 503"/>
              <a:gd name="T65" fmla="*/ 28408437 h 573"/>
              <a:gd name="T66" fmla="*/ 37540259 w 503"/>
              <a:gd name="T67" fmla="*/ 28408437 h 573"/>
              <a:gd name="T68" fmla="*/ 53980561 w 503"/>
              <a:gd name="T69" fmla="*/ 28408437 h 573"/>
              <a:gd name="T70" fmla="*/ 53980561 w 503"/>
              <a:gd name="T71" fmla="*/ 48515053 h 573"/>
              <a:gd name="T72" fmla="*/ 53980561 w 503"/>
              <a:gd name="T73" fmla="*/ 48515053 h 573"/>
              <a:gd name="T74" fmla="*/ 46731487 w 503"/>
              <a:gd name="T75" fmla="*/ 55908896 h 573"/>
              <a:gd name="T76" fmla="*/ 30161660 w 503"/>
              <a:gd name="T77" fmla="*/ 24776525 h 573"/>
              <a:gd name="T78" fmla="*/ 30161660 w 503"/>
              <a:gd name="T79" fmla="*/ 24776525 h 573"/>
              <a:gd name="T80" fmla="*/ 26537123 w 503"/>
              <a:gd name="T81" fmla="*/ 21014594 h 573"/>
              <a:gd name="T82" fmla="*/ 26537123 w 503"/>
              <a:gd name="T83" fmla="*/ 13750410 h 573"/>
              <a:gd name="T84" fmla="*/ 26537123 w 503"/>
              <a:gd name="T85" fmla="*/ 0 h 573"/>
              <a:gd name="T86" fmla="*/ 53980561 w 503"/>
              <a:gd name="T87" fmla="*/ 24776525 h 573"/>
              <a:gd name="T88" fmla="*/ 37540259 w 503"/>
              <a:gd name="T89" fmla="*/ 24776525 h 573"/>
              <a:gd name="T90" fmla="*/ 30161660 w 503"/>
              <a:gd name="T91" fmla="*/ 24776525 h 5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3" h="573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45" y="544"/>
                  <a:pt x="445" y="544"/>
                  <a:pt x="445" y="544"/>
                </a:cubicBezTo>
                <a:cubicBezTo>
                  <a:pt x="445" y="565"/>
                  <a:pt x="431" y="572"/>
                  <a:pt x="417" y="572"/>
                </a:cubicBezTo>
                <a:cubicBezTo>
                  <a:pt x="396" y="572"/>
                  <a:pt x="389" y="565"/>
                  <a:pt x="389" y="544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39" y="516"/>
                  <a:pt x="332" y="509"/>
                  <a:pt x="332" y="487"/>
                </a:cubicBezTo>
                <a:cubicBezTo>
                  <a:pt x="332" y="473"/>
                  <a:pt x="339" y="459"/>
                  <a:pt x="361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89" y="417"/>
                  <a:pt x="396" y="403"/>
                  <a:pt x="417" y="403"/>
                </a:cubicBezTo>
                <a:cubicBezTo>
                  <a:pt x="431" y="403"/>
                  <a:pt x="445" y="417"/>
                  <a:pt x="445" y="431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361" y="431"/>
                </a:moveTo>
                <a:lnTo>
                  <a:pt x="361" y="431"/>
                </a:lnTo>
                <a:cubicBezTo>
                  <a:pt x="325" y="431"/>
                  <a:pt x="304" y="459"/>
                  <a:pt x="304" y="487"/>
                </a:cubicBezTo>
                <a:cubicBezTo>
                  <a:pt x="304" y="523"/>
                  <a:pt x="325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3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ubicBezTo>
                  <a:pt x="382" y="374"/>
                  <a:pt x="361" y="403"/>
                  <a:pt x="361" y="431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8" name="Freeform 23"/>
          <p:cNvSpPr>
            <a:spLocks noChangeArrowheads="1"/>
          </p:cNvSpPr>
          <p:nvPr/>
        </p:nvSpPr>
        <p:spPr bwMode="auto">
          <a:xfrm>
            <a:off x="7632723" y="2938308"/>
            <a:ext cx="224308" cy="292100"/>
          </a:xfrm>
          <a:custGeom>
            <a:avLst/>
            <a:gdLst>
              <a:gd name="T0" fmla="*/ 56869383 w 467"/>
              <a:gd name="T1" fmla="*/ 71431400 h 609"/>
              <a:gd name="T2" fmla="*/ 56869383 w 467"/>
              <a:gd name="T3" fmla="*/ 71431400 h 609"/>
              <a:gd name="T4" fmla="*/ 11036246 w 467"/>
              <a:gd name="T5" fmla="*/ 71431400 h 609"/>
              <a:gd name="T6" fmla="*/ 7271138 w 467"/>
              <a:gd name="T7" fmla="*/ 67808209 h 609"/>
              <a:gd name="T8" fmla="*/ 7271138 w 467"/>
              <a:gd name="T9" fmla="*/ 3752694 h 609"/>
              <a:gd name="T10" fmla="*/ 11036246 w 467"/>
              <a:gd name="T11" fmla="*/ 0 h 609"/>
              <a:gd name="T12" fmla="*/ 30252386 w 467"/>
              <a:gd name="T13" fmla="*/ 0 h 609"/>
              <a:gd name="T14" fmla="*/ 30252386 w 467"/>
              <a:gd name="T15" fmla="*/ 13846331 h 609"/>
              <a:gd name="T16" fmla="*/ 30252386 w 467"/>
              <a:gd name="T17" fmla="*/ 21093073 h 609"/>
              <a:gd name="T18" fmla="*/ 37653243 w 467"/>
              <a:gd name="T19" fmla="*/ 28468958 h 609"/>
              <a:gd name="T20" fmla="*/ 44924380 w 467"/>
              <a:gd name="T21" fmla="*/ 28468958 h 609"/>
              <a:gd name="T22" fmla="*/ 60505132 w 467"/>
              <a:gd name="T23" fmla="*/ 28468958 h 609"/>
              <a:gd name="T24" fmla="*/ 60505132 w 467"/>
              <a:gd name="T25" fmla="*/ 57714571 h 609"/>
              <a:gd name="T26" fmla="*/ 60505132 w 467"/>
              <a:gd name="T27" fmla="*/ 67808209 h 609"/>
              <a:gd name="T28" fmla="*/ 56869383 w 467"/>
              <a:gd name="T29" fmla="*/ 71431400 h 609"/>
              <a:gd name="T30" fmla="*/ 37653243 w 467"/>
              <a:gd name="T31" fmla="*/ 24716265 h 609"/>
              <a:gd name="T32" fmla="*/ 37653243 w 467"/>
              <a:gd name="T33" fmla="*/ 24716265 h 609"/>
              <a:gd name="T34" fmla="*/ 33888135 w 467"/>
              <a:gd name="T35" fmla="*/ 21093073 h 609"/>
              <a:gd name="T36" fmla="*/ 33888135 w 467"/>
              <a:gd name="T37" fmla="*/ 13846331 h 609"/>
              <a:gd name="T38" fmla="*/ 33888135 w 467"/>
              <a:gd name="T39" fmla="*/ 0 h 609"/>
              <a:gd name="T40" fmla="*/ 60505132 w 467"/>
              <a:gd name="T41" fmla="*/ 24716265 h 609"/>
              <a:gd name="T42" fmla="*/ 44924380 w 467"/>
              <a:gd name="T43" fmla="*/ 24716265 h 609"/>
              <a:gd name="T44" fmla="*/ 37653243 w 467"/>
              <a:gd name="T45" fmla="*/ 24716265 h 609"/>
              <a:gd name="T46" fmla="*/ 13762877 w 467"/>
              <a:gd name="T47" fmla="*/ 75054951 h 609"/>
              <a:gd name="T48" fmla="*/ 13762877 w 467"/>
              <a:gd name="T49" fmla="*/ 75054951 h 609"/>
              <a:gd name="T50" fmla="*/ 16489509 w 467"/>
              <a:gd name="T51" fmla="*/ 75054951 h 609"/>
              <a:gd name="T52" fmla="*/ 40379874 w 467"/>
              <a:gd name="T53" fmla="*/ 75054951 h 609"/>
              <a:gd name="T54" fmla="*/ 45833137 w 467"/>
              <a:gd name="T55" fmla="*/ 75054951 h 609"/>
              <a:gd name="T56" fmla="*/ 53233994 w 467"/>
              <a:gd name="T57" fmla="*/ 75054951 h 609"/>
              <a:gd name="T58" fmla="*/ 49468526 w 467"/>
              <a:gd name="T59" fmla="*/ 78678142 h 609"/>
              <a:gd name="T60" fmla="*/ 7271138 w 467"/>
              <a:gd name="T61" fmla="*/ 78678142 h 609"/>
              <a:gd name="T62" fmla="*/ 0 w 467"/>
              <a:gd name="T63" fmla="*/ 71431400 h 609"/>
              <a:gd name="T64" fmla="*/ 0 w 467"/>
              <a:gd name="T65" fmla="*/ 10999436 h 609"/>
              <a:gd name="T66" fmla="*/ 3635389 w 467"/>
              <a:gd name="T67" fmla="*/ 7376244 h 609"/>
              <a:gd name="T68" fmla="*/ 3635389 w 467"/>
              <a:gd name="T69" fmla="*/ 18375680 h 609"/>
              <a:gd name="T70" fmla="*/ 3635389 w 467"/>
              <a:gd name="T71" fmla="*/ 61338122 h 609"/>
              <a:gd name="T72" fmla="*/ 3635389 w 467"/>
              <a:gd name="T73" fmla="*/ 67808209 h 609"/>
              <a:gd name="T74" fmla="*/ 11036246 w 467"/>
              <a:gd name="T75" fmla="*/ 75054951 h 609"/>
              <a:gd name="T76" fmla="*/ 13762877 w 467"/>
              <a:gd name="T77" fmla="*/ 75054951 h 6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67" h="609">
                <a:moveTo>
                  <a:pt x="438" y="552"/>
                </a:moveTo>
                <a:lnTo>
                  <a:pt x="438" y="552"/>
                </a:lnTo>
                <a:cubicBezTo>
                  <a:pt x="85" y="552"/>
                  <a:pt x="85" y="552"/>
                  <a:pt x="85" y="552"/>
                </a:cubicBezTo>
                <a:cubicBezTo>
                  <a:pt x="63" y="552"/>
                  <a:pt x="56" y="538"/>
                  <a:pt x="56" y="5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5"/>
                  <a:pt x="63" y="0"/>
                  <a:pt x="85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3" y="107"/>
                  <a:pt x="233" y="107"/>
                  <a:pt x="233" y="107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3" y="191"/>
                  <a:pt x="261" y="220"/>
                  <a:pt x="290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466" y="446"/>
                  <a:pt x="466" y="446"/>
                  <a:pt x="466" y="446"/>
                </a:cubicBezTo>
                <a:cubicBezTo>
                  <a:pt x="466" y="524"/>
                  <a:pt x="466" y="524"/>
                  <a:pt x="466" y="524"/>
                </a:cubicBezTo>
                <a:cubicBezTo>
                  <a:pt x="466" y="538"/>
                  <a:pt x="459" y="552"/>
                  <a:pt x="438" y="552"/>
                </a:cubicBezTo>
                <a:close/>
                <a:moveTo>
                  <a:pt x="290" y="191"/>
                </a:moveTo>
                <a:lnTo>
                  <a:pt x="290" y="191"/>
                </a:lnTo>
                <a:cubicBezTo>
                  <a:pt x="275" y="191"/>
                  <a:pt x="261" y="177"/>
                  <a:pt x="261" y="163"/>
                </a:cubicBezTo>
                <a:cubicBezTo>
                  <a:pt x="261" y="107"/>
                  <a:pt x="261" y="107"/>
                  <a:pt x="261" y="107"/>
                </a:cubicBezTo>
                <a:cubicBezTo>
                  <a:pt x="261" y="0"/>
                  <a:pt x="261" y="0"/>
                  <a:pt x="261" y="0"/>
                </a:cubicBezTo>
                <a:cubicBezTo>
                  <a:pt x="466" y="191"/>
                  <a:pt x="466" y="191"/>
                  <a:pt x="466" y="191"/>
                </a:cubicBezTo>
                <a:cubicBezTo>
                  <a:pt x="346" y="191"/>
                  <a:pt x="346" y="191"/>
                  <a:pt x="346" y="191"/>
                </a:cubicBezTo>
                <a:lnTo>
                  <a:pt x="290" y="191"/>
                </a:lnTo>
                <a:close/>
                <a:moveTo>
                  <a:pt x="106" y="580"/>
                </a:moveTo>
                <a:lnTo>
                  <a:pt x="106" y="580"/>
                </a:lnTo>
                <a:cubicBezTo>
                  <a:pt x="127" y="580"/>
                  <a:pt x="127" y="580"/>
                  <a:pt x="127" y="580"/>
                </a:cubicBezTo>
                <a:cubicBezTo>
                  <a:pt x="311" y="580"/>
                  <a:pt x="311" y="580"/>
                  <a:pt x="311" y="580"/>
                </a:cubicBezTo>
                <a:cubicBezTo>
                  <a:pt x="353" y="580"/>
                  <a:pt x="353" y="580"/>
                  <a:pt x="353" y="580"/>
                </a:cubicBezTo>
                <a:cubicBezTo>
                  <a:pt x="410" y="580"/>
                  <a:pt x="410" y="580"/>
                  <a:pt x="410" y="580"/>
                </a:cubicBezTo>
                <a:cubicBezTo>
                  <a:pt x="410" y="594"/>
                  <a:pt x="403" y="608"/>
                  <a:pt x="381" y="608"/>
                </a:cubicBezTo>
                <a:cubicBezTo>
                  <a:pt x="56" y="608"/>
                  <a:pt x="56" y="608"/>
                  <a:pt x="56" y="608"/>
                </a:cubicBezTo>
                <a:cubicBezTo>
                  <a:pt x="21" y="608"/>
                  <a:pt x="0" y="580"/>
                  <a:pt x="0" y="55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7"/>
                  <a:pt x="28" y="57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28" y="524"/>
                  <a:pt x="28" y="524"/>
                  <a:pt x="28" y="524"/>
                </a:cubicBezTo>
                <a:cubicBezTo>
                  <a:pt x="28" y="552"/>
                  <a:pt x="49" y="580"/>
                  <a:pt x="85" y="580"/>
                </a:cubicBezTo>
                <a:lnTo>
                  <a:pt x="106" y="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9" name="Freeform 24"/>
          <p:cNvSpPr>
            <a:spLocks noChangeArrowheads="1"/>
          </p:cNvSpPr>
          <p:nvPr/>
        </p:nvSpPr>
        <p:spPr bwMode="auto">
          <a:xfrm>
            <a:off x="7137552" y="2948891"/>
            <a:ext cx="201030" cy="262467"/>
          </a:xfrm>
          <a:custGeom>
            <a:avLst/>
            <a:gdLst>
              <a:gd name="T0" fmla="*/ 50637113 w 418"/>
              <a:gd name="T1" fmla="*/ 70970385 h 545"/>
              <a:gd name="T2" fmla="*/ 50637113 w 418"/>
              <a:gd name="T3" fmla="*/ 70970385 h 545"/>
              <a:gd name="T4" fmla="*/ 3644744 w 418"/>
              <a:gd name="T5" fmla="*/ 70970385 h 545"/>
              <a:gd name="T6" fmla="*/ 0 w 418"/>
              <a:gd name="T7" fmla="*/ 67317282 h 545"/>
              <a:gd name="T8" fmla="*/ 0 w 418"/>
              <a:gd name="T9" fmla="*/ 3652741 h 545"/>
              <a:gd name="T10" fmla="*/ 3644744 w 418"/>
              <a:gd name="T11" fmla="*/ 0 h 545"/>
              <a:gd name="T12" fmla="*/ 23951688 w 418"/>
              <a:gd name="T13" fmla="*/ 0 h 545"/>
              <a:gd name="T14" fmla="*/ 23951688 w 418"/>
              <a:gd name="T15" fmla="*/ 13828622 h 545"/>
              <a:gd name="T16" fmla="*/ 23951688 w 418"/>
              <a:gd name="T17" fmla="*/ 21134466 h 545"/>
              <a:gd name="T18" fmla="*/ 31241536 w 418"/>
              <a:gd name="T19" fmla="*/ 28570701 h 545"/>
              <a:gd name="T20" fmla="*/ 38661270 w 418"/>
              <a:gd name="T21" fmla="*/ 28570701 h 545"/>
              <a:gd name="T22" fmla="*/ 54281857 w 418"/>
              <a:gd name="T23" fmla="*/ 28570701 h 545"/>
              <a:gd name="T24" fmla="*/ 54281857 w 418"/>
              <a:gd name="T25" fmla="*/ 58054858 h 545"/>
              <a:gd name="T26" fmla="*/ 54281857 w 418"/>
              <a:gd name="T27" fmla="*/ 67317282 h 545"/>
              <a:gd name="T28" fmla="*/ 50637113 w 418"/>
              <a:gd name="T29" fmla="*/ 70970385 h 545"/>
              <a:gd name="T30" fmla="*/ 31241536 w 418"/>
              <a:gd name="T31" fmla="*/ 24917959 h 545"/>
              <a:gd name="T32" fmla="*/ 31241536 w 418"/>
              <a:gd name="T33" fmla="*/ 24917959 h 545"/>
              <a:gd name="T34" fmla="*/ 27596431 w 418"/>
              <a:gd name="T35" fmla="*/ 21134466 h 545"/>
              <a:gd name="T36" fmla="*/ 27596431 w 418"/>
              <a:gd name="T37" fmla="*/ 13828622 h 545"/>
              <a:gd name="T38" fmla="*/ 27596431 w 418"/>
              <a:gd name="T39" fmla="*/ 0 h 545"/>
              <a:gd name="T40" fmla="*/ 54281857 w 418"/>
              <a:gd name="T41" fmla="*/ 24917959 h 545"/>
              <a:gd name="T42" fmla="*/ 38661270 w 418"/>
              <a:gd name="T43" fmla="*/ 24917959 h 545"/>
              <a:gd name="T44" fmla="*/ 31241536 w 418"/>
              <a:gd name="T45" fmla="*/ 24917959 h 5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18" h="545">
                <a:moveTo>
                  <a:pt x="389" y="544"/>
                </a:moveTo>
                <a:lnTo>
                  <a:pt x="389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0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445"/>
                  <a:pt x="417" y="445"/>
                  <a:pt x="417" y="445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37"/>
                  <a:pt x="403" y="544"/>
                  <a:pt x="389" y="544"/>
                </a:cubicBezTo>
                <a:close/>
                <a:moveTo>
                  <a:pt x="240" y="191"/>
                </a:moveTo>
                <a:lnTo>
                  <a:pt x="240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0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0" name="Freeform 25"/>
          <p:cNvSpPr>
            <a:spLocks noChangeArrowheads="1"/>
          </p:cNvSpPr>
          <p:nvPr/>
        </p:nvSpPr>
        <p:spPr bwMode="auto">
          <a:xfrm>
            <a:off x="9166907" y="4498648"/>
            <a:ext cx="289907" cy="258234"/>
          </a:xfrm>
          <a:custGeom>
            <a:avLst/>
            <a:gdLst>
              <a:gd name="T0" fmla="*/ 74787349 w 602"/>
              <a:gd name="T1" fmla="*/ 43932186 h 538"/>
              <a:gd name="T2" fmla="*/ 69174956 w 602"/>
              <a:gd name="T3" fmla="*/ 46653716 h 538"/>
              <a:gd name="T4" fmla="*/ 65520668 w 602"/>
              <a:gd name="T5" fmla="*/ 46653716 h 538"/>
              <a:gd name="T6" fmla="*/ 59908275 w 602"/>
              <a:gd name="T7" fmla="*/ 43932186 h 538"/>
              <a:gd name="T8" fmla="*/ 54426302 w 602"/>
              <a:gd name="T9" fmla="*/ 56761895 h 538"/>
              <a:gd name="T10" fmla="*/ 57167289 w 602"/>
              <a:gd name="T11" fmla="*/ 58576248 h 538"/>
              <a:gd name="T12" fmla="*/ 54426302 w 602"/>
              <a:gd name="T13" fmla="*/ 61427374 h 538"/>
              <a:gd name="T14" fmla="*/ 53512640 w 602"/>
              <a:gd name="T15" fmla="*/ 61427374 h 538"/>
              <a:gd name="T16" fmla="*/ 3654649 w 602"/>
              <a:gd name="T17" fmla="*/ 61427374 h 538"/>
              <a:gd name="T18" fmla="*/ 0 w 602"/>
              <a:gd name="T19" fmla="*/ 53133188 h 538"/>
              <a:gd name="T20" fmla="*/ 0 w 602"/>
              <a:gd name="T21" fmla="*/ 42117833 h 538"/>
              <a:gd name="T22" fmla="*/ 0 w 602"/>
              <a:gd name="T23" fmla="*/ 31102477 h 538"/>
              <a:gd name="T24" fmla="*/ 78441997 w 602"/>
              <a:gd name="T25" fmla="*/ 18272768 h 538"/>
              <a:gd name="T26" fmla="*/ 78441997 w 602"/>
              <a:gd name="T27" fmla="*/ 35767597 h 538"/>
              <a:gd name="T28" fmla="*/ 78441997 w 602"/>
              <a:gd name="T29" fmla="*/ 44839362 h 538"/>
              <a:gd name="T30" fmla="*/ 0 w 602"/>
              <a:gd name="T31" fmla="*/ 11015356 h 538"/>
              <a:gd name="T32" fmla="*/ 0 w 602"/>
              <a:gd name="T33" fmla="*/ 9201002 h 538"/>
              <a:gd name="T34" fmla="*/ 3654649 w 602"/>
              <a:gd name="T35" fmla="*/ 0 h 538"/>
              <a:gd name="T36" fmla="*/ 11094005 w 602"/>
              <a:gd name="T37" fmla="*/ 0 h 538"/>
              <a:gd name="T38" fmla="*/ 22188371 w 602"/>
              <a:gd name="T39" fmla="*/ 0 h 538"/>
              <a:gd name="T40" fmla="*/ 74787349 w 602"/>
              <a:gd name="T41" fmla="*/ 7257053 h 538"/>
              <a:gd name="T42" fmla="*/ 78441997 w 602"/>
              <a:gd name="T43" fmla="*/ 14644062 h 538"/>
              <a:gd name="T44" fmla="*/ 0 w 602"/>
              <a:gd name="T45" fmla="*/ 11015356 h 538"/>
              <a:gd name="T46" fmla="*/ 57167289 w 602"/>
              <a:gd name="T47" fmla="*/ 64148544 h 538"/>
              <a:gd name="T48" fmla="*/ 57167289 w 602"/>
              <a:gd name="T49" fmla="*/ 54040365 h 538"/>
              <a:gd name="T50" fmla="*/ 59908275 w 602"/>
              <a:gd name="T51" fmla="*/ 47560892 h 538"/>
              <a:gd name="T52" fmla="*/ 67347631 w 602"/>
              <a:gd name="T53" fmla="*/ 54040365 h 538"/>
              <a:gd name="T54" fmla="*/ 71915942 w 602"/>
              <a:gd name="T55" fmla="*/ 49504482 h 538"/>
              <a:gd name="T56" fmla="*/ 78441997 w 602"/>
              <a:gd name="T57" fmla="*/ 51318835 h 538"/>
              <a:gd name="T58" fmla="*/ 72829604 w 602"/>
              <a:gd name="T59" fmla="*/ 58576248 h 538"/>
              <a:gd name="T60" fmla="*/ 78441997 w 602"/>
              <a:gd name="T61" fmla="*/ 65962897 h 538"/>
              <a:gd name="T62" fmla="*/ 71915942 w 602"/>
              <a:gd name="T63" fmla="*/ 68684427 h 538"/>
              <a:gd name="T64" fmla="*/ 62779682 w 602"/>
              <a:gd name="T65" fmla="*/ 68684427 h 538"/>
              <a:gd name="T66" fmla="*/ 56253627 w 602"/>
              <a:gd name="T67" fmla="*/ 65962897 h 5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538">
                <a:moveTo>
                  <a:pt x="573" y="339"/>
                </a:moveTo>
                <a:lnTo>
                  <a:pt x="573" y="339"/>
                </a:lnTo>
                <a:cubicBezTo>
                  <a:pt x="558" y="339"/>
                  <a:pt x="544" y="346"/>
                  <a:pt x="530" y="360"/>
                </a:cubicBezTo>
                <a:cubicBezTo>
                  <a:pt x="516" y="375"/>
                  <a:pt x="516" y="375"/>
                  <a:pt x="516" y="375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488" y="346"/>
                  <a:pt x="474" y="339"/>
                  <a:pt x="459" y="339"/>
                </a:cubicBezTo>
                <a:cubicBezTo>
                  <a:pt x="431" y="339"/>
                  <a:pt x="403" y="367"/>
                  <a:pt x="403" y="396"/>
                </a:cubicBezTo>
                <a:cubicBezTo>
                  <a:pt x="403" y="417"/>
                  <a:pt x="410" y="431"/>
                  <a:pt x="417" y="438"/>
                </a:cubicBezTo>
                <a:cubicBezTo>
                  <a:pt x="438" y="452"/>
                  <a:pt x="438" y="452"/>
                  <a:pt x="438" y="452"/>
                </a:cubicBezTo>
                <a:cubicBezTo>
                  <a:pt x="417" y="474"/>
                  <a:pt x="417" y="474"/>
                  <a:pt x="417" y="474"/>
                </a:cubicBezTo>
                <a:cubicBezTo>
                  <a:pt x="410" y="474"/>
                  <a:pt x="410" y="474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594" y="346"/>
                  <a:pt x="580" y="339"/>
                  <a:pt x="573" y="339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38" y="495"/>
                </a:moveTo>
                <a:lnTo>
                  <a:pt x="438" y="495"/>
                </a:lnTo>
                <a:cubicBezTo>
                  <a:pt x="474" y="452"/>
                  <a:pt x="474" y="452"/>
                  <a:pt x="474" y="452"/>
                </a:cubicBezTo>
                <a:cubicBezTo>
                  <a:pt x="438" y="417"/>
                  <a:pt x="438" y="417"/>
                  <a:pt x="438" y="417"/>
                </a:cubicBezTo>
                <a:cubicBezTo>
                  <a:pt x="431" y="410"/>
                  <a:pt x="431" y="403"/>
                  <a:pt x="431" y="396"/>
                </a:cubicBezTo>
                <a:cubicBezTo>
                  <a:pt x="431" y="382"/>
                  <a:pt x="445" y="367"/>
                  <a:pt x="459" y="367"/>
                </a:cubicBezTo>
                <a:cubicBezTo>
                  <a:pt x="466" y="367"/>
                  <a:pt x="474" y="375"/>
                  <a:pt x="481" y="382"/>
                </a:cubicBezTo>
                <a:cubicBezTo>
                  <a:pt x="516" y="417"/>
                  <a:pt x="516" y="417"/>
                  <a:pt x="516" y="417"/>
                </a:cubicBezTo>
                <a:cubicBezTo>
                  <a:pt x="551" y="382"/>
                  <a:pt x="551" y="382"/>
                  <a:pt x="551" y="382"/>
                </a:cubicBezTo>
                <a:cubicBezTo>
                  <a:pt x="558" y="375"/>
                  <a:pt x="565" y="367"/>
                  <a:pt x="573" y="367"/>
                </a:cubicBezTo>
                <a:cubicBezTo>
                  <a:pt x="587" y="367"/>
                  <a:pt x="601" y="382"/>
                  <a:pt x="601" y="396"/>
                </a:cubicBezTo>
                <a:cubicBezTo>
                  <a:pt x="601" y="403"/>
                  <a:pt x="601" y="410"/>
                  <a:pt x="594" y="417"/>
                </a:cubicBezTo>
                <a:cubicBezTo>
                  <a:pt x="558" y="452"/>
                  <a:pt x="558" y="452"/>
                  <a:pt x="558" y="452"/>
                </a:cubicBezTo>
                <a:cubicBezTo>
                  <a:pt x="594" y="495"/>
                  <a:pt x="594" y="495"/>
                  <a:pt x="594" y="495"/>
                </a:cubicBezTo>
                <a:cubicBezTo>
                  <a:pt x="601" y="495"/>
                  <a:pt x="601" y="502"/>
                  <a:pt x="601" y="509"/>
                </a:cubicBezTo>
                <a:cubicBezTo>
                  <a:pt x="601" y="530"/>
                  <a:pt x="587" y="537"/>
                  <a:pt x="573" y="537"/>
                </a:cubicBezTo>
                <a:cubicBezTo>
                  <a:pt x="565" y="537"/>
                  <a:pt x="558" y="537"/>
                  <a:pt x="551" y="530"/>
                </a:cubicBezTo>
                <a:cubicBezTo>
                  <a:pt x="516" y="495"/>
                  <a:pt x="516" y="495"/>
                  <a:pt x="516" y="495"/>
                </a:cubicBezTo>
                <a:cubicBezTo>
                  <a:pt x="481" y="530"/>
                  <a:pt x="481" y="530"/>
                  <a:pt x="481" y="530"/>
                </a:cubicBezTo>
                <a:cubicBezTo>
                  <a:pt x="474" y="537"/>
                  <a:pt x="466" y="537"/>
                  <a:pt x="459" y="537"/>
                </a:cubicBezTo>
                <a:cubicBezTo>
                  <a:pt x="445" y="537"/>
                  <a:pt x="431" y="530"/>
                  <a:pt x="431" y="509"/>
                </a:cubicBezTo>
                <a:cubicBezTo>
                  <a:pt x="431" y="502"/>
                  <a:pt x="431" y="495"/>
                  <a:pt x="438" y="4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1" name="Freeform 26"/>
          <p:cNvSpPr>
            <a:spLocks noChangeArrowheads="1"/>
          </p:cNvSpPr>
          <p:nvPr/>
        </p:nvSpPr>
        <p:spPr bwMode="auto">
          <a:xfrm>
            <a:off x="8656923" y="4498648"/>
            <a:ext cx="292024" cy="251883"/>
          </a:xfrm>
          <a:custGeom>
            <a:avLst/>
            <a:gdLst>
              <a:gd name="T0" fmla="*/ 74925449 w 609"/>
              <a:gd name="T1" fmla="*/ 46790690 h 524"/>
              <a:gd name="T2" fmla="*/ 74925449 w 609"/>
              <a:gd name="T3" fmla="*/ 46790690 h 524"/>
              <a:gd name="T4" fmla="*/ 69490662 w 609"/>
              <a:gd name="T5" fmla="*/ 48740378 h 524"/>
              <a:gd name="T6" fmla="*/ 64961313 w 609"/>
              <a:gd name="T7" fmla="*/ 53289407 h 524"/>
              <a:gd name="T8" fmla="*/ 60302822 w 609"/>
              <a:gd name="T9" fmla="*/ 51469868 h 524"/>
              <a:gd name="T10" fmla="*/ 53056080 w 609"/>
              <a:gd name="T11" fmla="*/ 58748387 h 524"/>
              <a:gd name="T12" fmla="*/ 53056080 w 609"/>
              <a:gd name="T13" fmla="*/ 61607664 h 524"/>
              <a:gd name="T14" fmla="*/ 3623191 w 609"/>
              <a:gd name="T15" fmla="*/ 61607664 h 524"/>
              <a:gd name="T16" fmla="*/ 0 w 609"/>
              <a:gd name="T17" fmla="*/ 57838437 h 524"/>
              <a:gd name="T18" fmla="*/ 0 w 609"/>
              <a:gd name="T19" fmla="*/ 53289407 h 524"/>
              <a:gd name="T20" fmla="*/ 0 w 609"/>
              <a:gd name="T21" fmla="*/ 46790690 h 524"/>
              <a:gd name="T22" fmla="*/ 0 w 609"/>
              <a:gd name="T23" fmla="*/ 42241661 h 524"/>
              <a:gd name="T24" fmla="*/ 0 w 609"/>
              <a:gd name="T25" fmla="*/ 35872730 h 524"/>
              <a:gd name="T26" fmla="*/ 0 w 609"/>
              <a:gd name="T27" fmla="*/ 31193914 h 524"/>
              <a:gd name="T28" fmla="*/ 0 w 609"/>
              <a:gd name="T29" fmla="*/ 18326267 h 524"/>
              <a:gd name="T30" fmla="*/ 78678142 w 609"/>
              <a:gd name="T31" fmla="*/ 18326267 h 524"/>
              <a:gd name="T32" fmla="*/ 78678142 w 609"/>
              <a:gd name="T33" fmla="*/ 31193914 h 524"/>
              <a:gd name="T34" fmla="*/ 78678142 w 609"/>
              <a:gd name="T35" fmla="*/ 35872730 h 524"/>
              <a:gd name="T36" fmla="*/ 78678142 w 609"/>
              <a:gd name="T37" fmla="*/ 42241661 h 524"/>
              <a:gd name="T38" fmla="*/ 78678142 w 609"/>
              <a:gd name="T39" fmla="*/ 46790690 h 524"/>
              <a:gd name="T40" fmla="*/ 78678142 w 609"/>
              <a:gd name="T41" fmla="*/ 47700641 h 524"/>
              <a:gd name="T42" fmla="*/ 74925449 w 609"/>
              <a:gd name="T43" fmla="*/ 46790690 h 524"/>
              <a:gd name="T44" fmla="*/ 0 w 609"/>
              <a:gd name="T45" fmla="*/ 11047747 h 524"/>
              <a:gd name="T46" fmla="*/ 0 w 609"/>
              <a:gd name="T47" fmla="*/ 11047747 h 524"/>
              <a:gd name="T48" fmla="*/ 0 w 609"/>
              <a:gd name="T49" fmla="*/ 9228207 h 524"/>
              <a:gd name="T50" fmla="*/ 0 w 609"/>
              <a:gd name="T51" fmla="*/ 3639440 h 524"/>
              <a:gd name="T52" fmla="*/ 3623191 w 609"/>
              <a:gd name="T53" fmla="*/ 0 h 524"/>
              <a:gd name="T54" fmla="*/ 9187840 w 609"/>
              <a:gd name="T55" fmla="*/ 0 h 524"/>
              <a:gd name="T56" fmla="*/ 10999436 w 609"/>
              <a:gd name="T57" fmla="*/ 0 h 524"/>
              <a:gd name="T58" fmla="*/ 14622627 w 609"/>
              <a:gd name="T59" fmla="*/ 0 h 524"/>
              <a:gd name="T60" fmla="*/ 21869369 w 609"/>
              <a:gd name="T61" fmla="*/ 0 h 524"/>
              <a:gd name="T62" fmla="*/ 29245613 w 609"/>
              <a:gd name="T63" fmla="*/ 7278520 h 524"/>
              <a:gd name="T64" fmla="*/ 74925449 w 609"/>
              <a:gd name="T65" fmla="*/ 7278520 h 524"/>
              <a:gd name="T66" fmla="*/ 78678142 w 609"/>
              <a:gd name="T67" fmla="*/ 11047747 h 524"/>
              <a:gd name="T68" fmla="*/ 78678142 w 609"/>
              <a:gd name="T69" fmla="*/ 14687187 h 524"/>
              <a:gd name="T70" fmla="*/ 0 w 609"/>
              <a:gd name="T71" fmla="*/ 14687187 h 524"/>
              <a:gd name="T72" fmla="*/ 0 w 609"/>
              <a:gd name="T73" fmla="*/ 11047747 h 524"/>
              <a:gd name="T74" fmla="*/ 60302822 w 609"/>
              <a:gd name="T75" fmla="*/ 55108947 h 524"/>
              <a:gd name="T76" fmla="*/ 60302822 w 609"/>
              <a:gd name="T77" fmla="*/ 55108947 h 524"/>
              <a:gd name="T78" fmla="*/ 62114417 w 609"/>
              <a:gd name="T79" fmla="*/ 56928487 h 524"/>
              <a:gd name="T80" fmla="*/ 64961313 w 609"/>
              <a:gd name="T81" fmla="*/ 58748387 h 524"/>
              <a:gd name="T82" fmla="*/ 72208055 w 609"/>
              <a:gd name="T83" fmla="*/ 51469868 h 524"/>
              <a:gd name="T84" fmla="*/ 74925449 w 609"/>
              <a:gd name="T85" fmla="*/ 50559917 h 524"/>
              <a:gd name="T86" fmla="*/ 78678142 w 609"/>
              <a:gd name="T87" fmla="*/ 54198997 h 524"/>
              <a:gd name="T88" fmla="*/ 76866547 w 609"/>
              <a:gd name="T89" fmla="*/ 56928487 h 524"/>
              <a:gd name="T90" fmla="*/ 67678707 w 609"/>
              <a:gd name="T91" fmla="*/ 66156694 h 524"/>
              <a:gd name="T92" fmla="*/ 64961313 w 609"/>
              <a:gd name="T93" fmla="*/ 67976234 h 524"/>
              <a:gd name="T94" fmla="*/ 62114417 w 609"/>
              <a:gd name="T95" fmla="*/ 66156694 h 524"/>
              <a:gd name="T96" fmla="*/ 57585069 w 609"/>
              <a:gd name="T97" fmla="*/ 61607664 h 524"/>
              <a:gd name="T98" fmla="*/ 56679271 w 609"/>
              <a:gd name="T99" fmla="*/ 58748387 h 524"/>
              <a:gd name="T100" fmla="*/ 60302822 w 609"/>
              <a:gd name="T101" fmla="*/ 55108947 h 5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09" h="524">
                <a:moveTo>
                  <a:pt x="579" y="360"/>
                </a:moveTo>
                <a:lnTo>
                  <a:pt x="579" y="360"/>
                </a:lnTo>
                <a:cubicBezTo>
                  <a:pt x="558" y="360"/>
                  <a:pt x="544" y="367"/>
                  <a:pt x="537" y="375"/>
                </a:cubicBezTo>
                <a:cubicBezTo>
                  <a:pt x="502" y="410"/>
                  <a:pt x="502" y="410"/>
                  <a:pt x="502" y="410"/>
                </a:cubicBezTo>
                <a:cubicBezTo>
                  <a:pt x="495" y="403"/>
                  <a:pt x="480" y="396"/>
                  <a:pt x="466" y="396"/>
                </a:cubicBezTo>
                <a:cubicBezTo>
                  <a:pt x="431" y="396"/>
                  <a:pt x="410" y="424"/>
                  <a:pt x="410" y="452"/>
                </a:cubicBezTo>
                <a:cubicBezTo>
                  <a:pt x="410" y="459"/>
                  <a:pt x="410" y="467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240"/>
                  <a:pt x="608" y="240"/>
                  <a:pt x="608" y="240"/>
                </a:cubicBezTo>
                <a:cubicBezTo>
                  <a:pt x="608" y="276"/>
                  <a:pt x="608" y="276"/>
                  <a:pt x="608" y="276"/>
                </a:cubicBezTo>
                <a:cubicBezTo>
                  <a:pt x="608" y="325"/>
                  <a:pt x="608" y="325"/>
                  <a:pt x="608" y="325"/>
                </a:cubicBezTo>
                <a:cubicBezTo>
                  <a:pt x="608" y="360"/>
                  <a:pt x="608" y="360"/>
                  <a:pt x="608" y="360"/>
                </a:cubicBezTo>
                <a:cubicBezTo>
                  <a:pt x="608" y="367"/>
                  <a:pt x="608" y="367"/>
                  <a:pt x="608" y="367"/>
                </a:cubicBezTo>
                <a:cubicBezTo>
                  <a:pt x="594" y="360"/>
                  <a:pt x="587" y="360"/>
                  <a:pt x="579" y="360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4" y="56"/>
                  <a:pt x="608" y="71"/>
                  <a:pt x="608" y="85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66" y="424"/>
                </a:moveTo>
                <a:lnTo>
                  <a:pt x="466" y="424"/>
                </a:lnTo>
                <a:cubicBezTo>
                  <a:pt x="473" y="424"/>
                  <a:pt x="480" y="431"/>
                  <a:pt x="480" y="438"/>
                </a:cubicBezTo>
                <a:cubicBezTo>
                  <a:pt x="502" y="452"/>
                  <a:pt x="502" y="452"/>
                  <a:pt x="502" y="452"/>
                </a:cubicBezTo>
                <a:cubicBezTo>
                  <a:pt x="558" y="396"/>
                  <a:pt x="558" y="396"/>
                  <a:pt x="558" y="396"/>
                </a:cubicBezTo>
                <a:cubicBezTo>
                  <a:pt x="565" y="389"/>
                  <a:pt x="572" y="389"/>
                  <a:pt x="579" y="389"/>
                </a:cubicBezTo>
                <a:cubicBezTo>
                  <a:pt x="594" y="389"/>
                  <a:pt x="608" y="403"/>
                  <a:pt x="608" y="417"/>
                </a:cubicBezTo>
                <a:cubicBezTo>
                  <a:pt x="608" y="424"/>
                  <a:pt x="601" y="431"/>
                  <a:pt x="594" y="438"/>
                </a:cubicBezTo>
                <a:cubicBezTo>
                  <a:pt x="523" y="509"/>
                  <a:pt x="523" y="509"/>
                  <a:pt x="523" y="509"/>
                </a:cubicBezTo>
                <a:cubicBezTo>
                  <a:pt x="516" y="516"/>
                  <a:pt x="509" y="523"/>
                  <a:pt x="502" y="523"/>
                </a:cubicBezTo>
                <a:cubicBezTo>
                  <a:pt x="495" y="523"/>
                  <a:pt x="488" y="516"/>
                  <a:pt x="480" y="509"/>
                </a:cubicBezTo>
                <a:cubicBezTo>
                  <a:pt x="445" y="474"/>
                  <a:pt x="445" y="474"/>
                  <a:pt x="445" y="474"/>
                </a:cubicBezTo>
                <a:cubicBezTo>
                  <a:pt x="438" y="467"/>
                  <a:pt x="438" y="459"/>
                  <a:pt x="438" y="452"/>
                </a:cubicBezTo>
                <a:cubicBezTo>
                  <a:pt x="438" y="438"/>
                  <a:pt x="445" y="424"/>
                  <a:pt x="466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2" name="Freeform 27"/>
          <p:cNvSpPr>
            <a:spLocks noChangeArrowheads="1"/>
          </p:cNvSpPr>
          <p:nvPr/>
        </p:nvSpPr>
        <p:spPr bwMode="auto">
          <a:xfrm>
            <a:off x="8153287" y="4498648"/>
            <a:ext cx="289909" cy="230716"/>
          </a:xfrm>
          <a:custGeom>
            <a:avLst/>
            <a:gdLst>
              <a:gd name="T0" fmla="*/ 73743967 w 602"/>
              <a:gd name="T1" fmla="*/ 51036222 h 482"/>
              <a:gd name="T2" fmla="*/ 73743967 w 602"/>
              <a:gd name="T3" fmla="*/ 51036222 h 482"/>
              <a:gd name="T4" fmla="*/ 58995246 w 602"/>
              <a:gd name="T5" fmla="*/ 51036222 h 482"/>
              <a:gd name="T6" fmla="*/ 51685915 w 602"/>
              <a:gd name="T7" fmla="*/ 58253516 h 482"/>
              <a:gd name="T8" fmla="*/ 51685915 w 602"/>
              <a:gd name="T9" fmla="*/ 61088882 h 482"/>
              <a:gd name="T10" fmla="*/ 3654665 w 602"/>
              <a:gd name="T11" fmla="*/ 61088882 h 482"/>
              <a:gd name="T12" fmla="*/ 0 w 602"/>
              <a:gd name="T13" fmla="*/ 57351355 h 482"/>
              <a:gd name="T14" fmla="*/ 0 w 602"/>
              <a:gd name="T15" fmla="*/ 52840546 h 482"/>
              <a:gd name="T16" fmla="*/ 0 w 602"/>
              <a:gd name="T17" fmla="*/ 46396533 h 482"/>
              <a:gd name="T18" fmla="*/ 0 w 602"/>
              <a:gd name="T19" fmla="*/ 41885724 h 482"/>
              <a:gd name="T20" fmla="*/ 0 w 602"/>
              <a:gd name="T21" fmla="*/ 35570591 h 482"/>
              <a:gd name="T22" fmla="*/ 0 w 602"/>
              <a:gd name="T23" fmla="*/ 30931261 h 482"/>
              <a:gd name="T24" fmla="*/ 0 w 602"/>
              <a:gd name="T25" fmla="*/ 18172116 h 482"/>
              <a:gd name="T26" fmla="*/ 78442719 w 602"/>
              <a:gd name="T27" fmla="*/ 18172116 h 482"/>
              <a:gd name="T28" fmla="*/ 78442719 w 602"/>
              <a:gd name="T29" fmla="*/ 30931261 h 482"/>
              <a:gd name="T30" fmla="*/ 78442719 w 602"/>
              <a:gd name="T31" fmla="*/ 35570591 h 482"/>
              <a:gd name="T32" fmla="*/ 78442719 w 602"/>
              <a:gd name="T33" fmla="*/ 41885724 h 482"/>
              <a:gd name="T34" fmla="*/ 78442719 w 602"/>
              <a:gd name="T35" fmla="*/ 46396533 h 482"/>
              <a:gd name="T36" fmla="*/ 78442719 w 602"/>
              <a:gd name="T37" fmla="*/ 52840546 h 482"/>
              <a:gd name="T38" fmla="*/ 78442719 w 602"/>
              <a:gd name="T39" fmla="*/ 52840546 h 482"/>
              <a:gd name="T40" fmla="*/ 73743967 w 602"/>
              <a:gd name="T41" fmla="*/ 51036222 h 482"/>
              <a:gd name="T42" fmla="*/ 0 w 602"/>
              <a:gd name="T43" fmla="*/ 10954822 h 482"/>
              <a:gd name="T44" fmla="*/ 0 w 602"/>
              <a:gd name="T45" fmla="*/ 10954822 h 482"/>
              <a:gd name="T46" fmla="*/ 0 w 602"/>
              <a:gd name="T47" fmla="*/ 9150498 h 482"/>
              <a:gd name="T48" fmla="*/ 0 w 602"/>
              <a:gd name="T49" fmla="*/ 3608647 h 482"/>
              <a:gd name="T50" fmla="*/ 3654665 w 602"/>
              <a:gd name="T51" fmla="*/ 0 h 482"/>
              <a:gd name="T52" fmla="*/ 8222636 w 602"/>
              <a:gd name="T53" fmla="*/ 0 h 482"/>
              <a:gd name="T54" fmla="*/ 11094056 w 602"/>
              <a:gd name="T55" fmla="*/ 0 h 482"/>
              <a:gd name="T56" fmla="*/ 14748721 w 602"/>
              <a:gd name="T57" fmla="*/ 0 h 482"/>
              <a:gd name="T58" fmla="*/ 22058052 w 602"/>
              <a:gd name="T59" fmla="*/ 0 h 482"/>
              <a:gd name="T60" fmla="*/ 29497442 w 602"/>
              <a:gd name="T61" fmla="*/ 7217294 h 482"/>
              <a:gd name="T62" fmla="*/ 74657633 w 602"/>
              <a:gd name="T63" fmla="*/ 7217294 h 482"/>
              <a:gd name="T64" fmla="*/ 78442719 w 602"/>
              <a:gd name="T65" fmla="*/ 10954822 h 482"/>
              <a:gd name="T66" fmla="*/ 78442719 w 602"/>
              <a:gd name="T67" fmla="*/ 14563469 h 482"/>
              <a:gd name="T68" fmla="*/ 0 w 602"/>
              <a:gd name="T69" fmla="*/ 14563469 h 482"/>
              <a:gd name="T70" fmla="*/ 0 w 602"/>
              <a:gd name="T71" fmla="*/ 10954822 h 482"/>
              <a:gd name="T72" fmla="*/ 58995246 w 602"/>
              <a:gd name="T73" fmla="*/ 54644869 h 482"/>
              <a:gd name="T74" fmla="*/ 58995246 w 602"/>
              <a:gd name="T75" fmla="*/ 54644869 h 482"/>
              <a:gd name="T76" fmla="*/ 73743967 w 602"/>
              <a:gd name="T77" fmla="*/ 54644869 h 482"/>
              <a:gd name="T78" fmla="*/ 77529053 w 602"/>
              <a:gd name="T79" fmla="*/ 58253516 h 482"/>
              <a:gd name="T80" fmla="*/ 73743967 w 602"/>
              <a:gd name="T81" fmla="*/ 61991044 h 482"/>
              <a:gd name="T82" fmla="*/ 58995246 w 602"/>
              <a:gd name="T83" fmla="*/ 61991044 h 482"/>
              <a:gd name="T84" fmla="*/ 55340580 w 602"/>
              <a:gd name="T85" fmla="*/ 58253516 h 482"/>
              <a:gd name="T86" fmla="*/ 58995246 w 602"/>
              <a:gd name="T87" fmla="*/ 54644869 h 4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02" h="482">
                <a:moveTo>
                  <a:pt x="565" y="396"/>
                </a:moveTo>
                <a:lnTo>
                  <a:pt x="565" y="396"/>
                </a:lnTo>
                <a:cubicBezTo>
                  <a:pt x="452" y="396"/>
                  <a:pt x="452" y="396"/>
                  <a:pt x="452" y="396"/>
                </a:cubicBezTo>
                <a:cubicBezTo>
                  <a:pt x="424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60"/>
                  <a:pt x="601" y="360"/>
                  <a:pt x="601" y="360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594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94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4" y="438"/>
                  <a:pt x="594" y="452"/>
                </a:cubicBezTo>
                <a:cubicBezTo>
                  <a:pt x="594" y="474"/>
                  <a:pt x="579" y="481"/>
                  <a:pt x="565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8" y="481"/>
                  <a:pt x="424" y="474"/>
                  <a:pt x="424" y="452"/>
                </a:cubicBezTo>
                <a:cubicBezTo>
                  <a:pt x="424" y="438"/>
                  <a:pt x="438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3" name="Freeform 28"/>
          <p:cNvSpPr>
            <a:spLocks noChangeArrowheads="1"/>
          </p:cNvSpPr>
          <p:nvPr/>
        </p:nvSpPr>
        <p:spPr bwMode="auto">
          <a:xfrm>
            <a:off x="7647536" y="4498648"/>
            <a:ext cx="287792" cy="258234"/>
          </a:xfrm>
          <a:custGeom>
            <a:avLst/>
            <a:gdLst>
              <a:gd name="T0" fmla="*/ 72913130 w 601"/>
              <a:gd name="T1" fmla="*/ 51318835 h 538"/>
              <a:gd name="T2" fmla="*/ 72913130 w 601"/>
              <a:gd name="T3" fmla="*/ 51318835 h 538"/>
              <a:gd name="T4" fmla="*/ 65686048 w 601"/>
              <a:gd name="T5" fmla="*/ 43932186 h 538"/>
              <a:gd name="T6" fmla="*/ 58330360 w 601"/>
              <a:gd name="T7" fmla="*/ 51318835 h 538"/>
              <a:gd name="T8" fmla="*/ 51103638 w 601"/>
              <a:gd name="T9" fmla="*/ 58576248 h 538"/>
              <a:gd name="T10" fmla="*/ 51103638 w 601"/>
              <a:gd name="T11" fmla="*/ 61427374 h 538"/>
              <a:gd name="T12" fmla="*/ 3613541 w 601"/>
              <a:gd name="T13" fmla="*/ 61427374 h 538"/>
              <a:gd name="T14" fmla="*/ 0 w 601"/>
              <a:gd name="T15" fmla="*/ 57669071 h 538"/>
              <a:gd name="T16" fmla="*/ 0 w 601"/>
              <a:gd name="T17" fmla="*/ 53133188 h 538"/>
              <a:gd name="T18" fmla="*/ 0 w 601"/>
              <a:gd name="T19" fmla="*/ 46653716 h 538"/>
              <a:gd name="T20" fmla="*/ 0 w 601"/>
              <a:gd name="T21" fmla="*/ 42117833 h 538"/>
              <a:gd name="T22" fmla="*/ 0 w 601"/>
              <a:gd name="T23" fmla="*/ 35767597 h 538"/>
              <a:gd name="T24" fmla="*/ 0 w 601"/>
              <a:gd name="T25" fmla="*/ 31102477 h 538"/>
              <a:gd name="T26" fmla="*/ 0 w 601"/>
              <a:gd name="T27" fmla="*/ 18272768 h 538"/>
              <a:gd name="T28" fmla="*/ 77429787 w 601"/>
              <a:gd name="T29" fmla="*/ 18272768 h 538"/>
              <a:gd name="T30" fmla="*/ 77429787 w 601"/>
              <a:gd name="T31" fmla="*/ 31102477 h 538"/>
              <a:gd name="T32" fmla="*/ 77429787 w 601"/>
              <a:gd name="T33" fmla="*/ 35767597 h 538"/>
              <a:gd name="T34" fmla="*/ 77429787 w 601"/>
              <a:gd name="T35" fmla="*/ 42117833 h 538"/>
              <a:gd name="T36" fmla="*/ 77429787 w 601"/>
              <a:gd name="T37" fmla="*/ 46653716 h 538"/>
              <a:gd name="T38" fmla="*/ 77429787 w 601"/>
              <a:gd name="T39" fmla="*/ 53133188 h 538"/>
              <a:gd name="T40" fmla="*/ 77429787 w 601"/>
              <a:gd name="T41" fmla="*/ 53133188 h 538"/>
              <a:gd name="T42" fmla="*/ 72913130 w 601"/>
              <a:gd name="T43" fmla="*/ 51318835 h 538"/>
              <a:gd name="T44" fmla="*/ 0 w 601"/>
              <a:gd name="T45" fmla="*/ 11015356 h 538"/>
              <a:gd name="T46" fmla="*/ 0 w 601"/>
              <a:gd name="T47" fmla="*/ 11015356 h 538"/>
              <a:gd name="T48" fmla="*/ 0 w 601"/>
              <a:gd name="T49" fmla="*/ 9201002 h 538"/>
              <a:gd name="T50" fmla="*/ 0 w 601"/>
              <a:gd name="T51" fmla="*/ 3628706 h 538"/>
              <a:gd name="T52" fmla="*/ 3613541 w 601"/>
              <a:gd name="T53" fmla="*/ 0 h 538"/>
              <a:gd name="T54" fmla="*/ 8130198 w 601"/>
              <a:gd name="T55" fmla="*/ 0 h 538"/>
              <a:gd name="T56" fmla="*/ 10969229 w 601"/>
              <a:gd name="T57" fmla="*/ 0 h 538"/>
              <a:gd name="T58" fmla="*/ 14582770 w 601"/>
              <a:gd name="T59" fmla="*/ 0 h 538"/>
              <a:gd name="T60" fmla="*/ 21809492 w 601"/>
              <a:gd name="T61" fmla="*/ 0 h 538"/>
              <a:gd name="T62" fmla="*/ 29165180 w 601"/>
              <a:gd name="T63" fmla="*/ 7257053 h 538"/>
              <a:gd name="T64" fmla="*/ 73816246 w 601"/>
              <a:gd name="T65" fmla="*/ 7257053 h 538"/>
              <a:gd name="T66" fmla="*/ 77429787 w 601"/>
              <a:gd name="T67" fmla="*/ 11015356 h 538"/>
              <a:gd name="T68" fmla="*/ 77429787 w 601"/>
              <a:gd name="T69" fmla="*/ 14644062 h 538"/>
              <a:gd name="T70" fmla="*/ 0 w 601"/>
              <a:gd name="T71" fmla="*/ 14644062 h 538"/>
              <a:gd name="T72" fmla="*/ 0 w 601"/>
              <a:gd name="T73" fmla="*/ 11015356 h 538"/>
              <a:gd name="T74" fmla="*/ 58330360 w 601"/>
              <a:gd name="T75" fmla="*/ 54947541 h 538"/>
              <a:gd name="T76" fmla="*/ 58330360 w 601"/>
              <a:gd name="T77" fmla="*/ 54947541 h 538"/>
              <a:gd name="T78" fmla="*/ 61943901 w 601"/>
              <a:gd name="T79" fmla="*/ 54947541 h 538"/>
              <a:gd name="T80" fmla="*/ 61943901 w 601"/>
              <a:gd name="T81" fmla="*/ 51318835 h 538"/>
              <a:gd name="T82" fmla="*/ 65686048 w 601"/>
              <a:gd name="T83" fmla="*/ 47560892 h 538"/>
              <a:gd name="T84" fmla="*/ 69299589 w 601"/>
              <a:gd name="T85" fmla="*/ 51318835 h 538"/>
              <a:gd name="T86" fmla="*/ 69299589 w 601"/>
              <a:gd name="T87" fmla="*/ 54947541 h 538"/>
              <a:gd name="T88" fmla="*/ 72913130 w 601"/>
              <a:gd name="T89" fmla="*/ 54947541 h 538"/>
              <a:gd name="T90" fmla="*/ 76526312 w 601"/>
              <a:gd name="T91" fmla="*/ 58576248 h 538"/>
              <a:gd name="T92" fmla="*/ 72913130 w 601"/>
              <a:gd name="T93" fmla="*/ 62334551 h 538"/>
              <a:gd name="T94" fmla="*/ 69299589 w 601"/>
              <a:gd name="T95" fmla="*/ 62334551 h 538"/>
              <a:gd name="T96" fmla="*/ 69299589 w 601"/>
              <a:gd name="T97" fmla="*/ 65962897 h 538"/>
              <a:gd name="T98" fmla="*/ 65686048 w 601"/>
              <a:gd name="T99" fmla="*/ 69591603 h 538"/>
              <a:gd name="T100" fmla="*/ 61943901 w 601"/>
              <a:gd name="T101" fmla="*/ 65962897 h 538"/>
              <a:gd name="T102" fmla="*/ 61943901 w 601"/>
              <a:gd name="T103" fmla="*/ 62334551 h 538"/>
              <a:gd name="T104" fmla="*/ 58330360 w 601"/>
              <a:gd name="T105" fmla="*/ 62334551 h 538"/>
              <a:gd name="T106" fmla="*/ 54716819 w 601"/>
              <a:gd name="T107" fmla="*/ 58576248 h 538"/>
              <a:gd name="T108" fmla="*/ 58330360 w 601"/>
              <a:gd name="T109" fmla="*/ 54947541 h 5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1" h="538">
                <a:moveTo>
                  <a:pt x="565" y="396"/>
                </a:moveTo>
                <a:lnTo>
                  <a:pt x="565" y="396"/>
                </a:lnTo>
                <a:cubicBezTo>
                  <a:pt x="565" y="367"/>
                  <a:pt x="537" y="339"/>
                  <a:pt x="509" y="339"/>
                </a:cubicBezTo>
                <a:cubicBezTo>
                  <a:pt x="473" y="339"/>
                  <a:pt x="452" y="367"/>
                  <a:pt x="452" y="396"/>
                </a:cubicBezTo>
                <a:cubicBezTo>
                  <a:pt x="417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240"/>
                  <a:pt x="600" y="240"/>
                  <a:pt x="600" y="240"/>
                </a:cubicBezTo>
                <a:cubicBezTo>
                  <a:pt x="600" y="276"/>
                  <a:pt x="600" y="276"/>
                  <a:pt x="600" y="276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60"/>
                  <a:pt x="600" y="360"/>
                  <a:pt x="600" y="360"/>
                </a:cubicBezTo>
                <a:cubicBezTo>
                  <a:pt x="600" y="410"/>
                  <a:pt x="600" y="410"/>
                  <a:pt x="600" y="410"/>
                </a:cubicBezTo>
                <a:cubicBezTo>
                  <a:pt x="593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86" y="56"/>
                  <a:pt x="600" y="71"/>
                  <a:pt x="600" y="85"/>
                </a:cubicBezTo>
                <a:cubicBezTo>
                  <a:pt x="600" y="113"/>
                  <a:pt x="600" y="113"/>
                  <a:pt x="600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480" y="424"/>
                  <a:pt x="480" y="424"/>
                  <a:pt x="480" y="424"/>
                </a:cubicBezTo>
                <a:cubicBezTo>
                  <a:pt x="480" y="396"/>
                  <a:pt x="480" y="396"/>
                  <a:pt x="480" y="396"/>
                </a:cubicBezTo>
                <a:cubicBezTo>
                  <a:pt x="480" y="382"/>
                  <a:pt x="487" y="367"/>
                  <a:pt x="509" y="367"/>
                </a:cubicBezTo>
                <a:cubicBezTo>
                  <a:pt x="523" y="367"/>
                  <a:pt x="537" y="382"/>
                  <a:pt x="537" y="396"/>
                </a:cubicBezTo>
                <a:cubicBezTo>
                  <a:pt x="537" y="424"/>
                  <a:pt x="537" y="424"/>
                  <a:pt x="537" y="424"/>
                </a:cubicBez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3" y="438"/>
                  <a:pt x="593" y="452"/>
                </a:cubicBezTo>
                <a:cubicBezTo>
                  <a:pt x="593" y="474"/>
                  <a:pt x="579" y="481"/>
                  <a:pt x="565" y="481"/>
                </a:cubicBezTo>
                <a:cubicBezTo>
                  <a:pt x="537" y="481"/>
                  <a:pt x="537" y="481"/>
                  <a:pt x="537" y="481"/>
                </a:cubicBezTo>
                <a:cubicBezTo>
                  <a:pt x="537" y="509"/>
                  <a:pt x="537" y="509"/>
                  <a:pt x="537" y="509"/>
                </a:cubicBezTo>
                <a:cubicBezTo>
                  <a:pt x="537" y="530"/>
                  <a:pt x="523" y="537"/>
                  <a:pt x="509" y="537"/>
                </a:cubicBezTo>
                <a:cubicBezTo>
                  <a:pt x="487" y="537"/>
                  <a:pt x="480" y="530"/>
                  <a:pt x="480" y="509"/>
                </a:cubicBezTo>
                <a:cubicBezTo>
                  <a:pt x="480" y="481"/>
                  <a:pt x="480" y="481"/>
                  <a:pt x="480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1" y="481"/>
                  <a:pt x="424" y="474"/>
                  <a:pt x="424" y="452"/>
                </a:cubicBezTo>
                <a:cubicBezTo>
                  <a:pt x="424" y="438"/>
                  <a:pt x="431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4" name="Freeform 29"/>
          <p:cNvSpPr>
            <a:spLocks noChangeArrowheads="1"/>
          </p:cNvSpPr>
          <p:nvPr/>
        </p:nvSpPr>
        <p:spPr bwMode="auto">
          <a:xfrm>
            <a:off x="7139669" y="4498648"/>
            <a:ext cx="292024" cy="228600"/>
          </a:xfrm>
          <a:custGeom>
            <a:avLst/>
            <a:gdLst>
              <a:gd name="T0" fmla="*/ 75172271 w 608"/>
              <a:gd name="T1" fmla="*/ 61754124 h 475"/>
              <a:gd name="T2" fmla="*/ 75172271 w 608"/>
              <a:gd name="T3" fmla="*/ 61754124 h 475"/>
              <a:gd name="T4" fmla="*/ 3635276 w 608"/>
              <a:gd name="T5" fmla="*/ 61754124 h 475"/>
              <a:gd name="T6" fmla="*/ 0 w 608"/>
              <a:gd name="T7" fmla="*/ 57976088 h 475"/>
              <a:gd name="T8" fmla="*/ 0 w 608"/>
              <a:gd name="T9" fmla="*/ 53415879 h 475"/>
              <a:gd name="T10" fmla="*/ 0 w 608"/>
              <a:gd name="T11" fmla="*/ 46901862 h 475"/>
              <a:gd name="T12" fmla="*/ 0 w 608"/>
              <a:gd name="T13" fmla="*/ 42342014 h 475"/>
              <a:gd name="T14" fmla="*/ 0 w 608"/>
              <a:gd name="T15" fmla="*/ 35957938 h 475"/>
              <a:gd name="T16" fmla="*/ 0 w 608"/>
              <a:gd name="T17" fmla="*/ 31267788 h 475"/>
              <a:gd name="T18" fmla="*/ 0 w 608"/>
              <a:gd name="T19" fmla="*/ 18370055 h 475"/>
              <a:gd name="T20" fmla="*/ 78807547 w 608"/>
              <a:gd name="T21" fmla="*/ 18370055 h 475"/>
              <a:gd name="T22" fmla="*/ 78807547 w 608"/>
              <a:gd name="T23" fmla="*/ 31267788 h 475"/>
              <a:gd name="T24" fmla="*/ 78807547 w 608"/>
              <a:gd name="T25" fmla="*/ 35957938 h 475"/>
              <a:gd name="T26" fmla="*/ 78807547 w 608"/>
              <a:gd name="T27" fmla="*/ 42342014 h 475"/>
              <a:gd name="T28" fmla="*/ 78807547 w 608"/>
              <a:gd name="T29" fmla="*/ 46901862 h 475"/>
              <a:gd name="T30" fmla="*/ 78807547 w 608"/>
              <a:gd name="T31" fmla="*/ 53415879 h 475"/>
              <a:gd name="T32" fmla="*/ 78807547 w 608"/>
              <a:gd name="T33" fmla="*/ 57976088 h 475"/>
              <a:gd name="T34" fmla="*/ 75172271 w 608"/>
              <a:gd name="T35" fmla="*/ 61754124 h 475"/>
              <a:gd name="T36" fmla="*/ 0 w 608"/>
              <a:gd name="T37" fmla="*/ 11074226 h 475"/>
              <a:gd name="T38" fmla="*/ 0 w 608"/>
              <a:gd name="T39" fmla="*/ 11074226 h 475"/>
              <a:gd name="T40" fmla="*/ 0 w 608"/>
              <a:gd name="T41" fmla="*/ 9249998 h 475"/>
              <a:gd name="T42" fmla="*/ 0 w 608"/>
              <a:gd name="T43" fmla="*/ 3648095 h 475"/>
              <a:gd name="T44" fmla="*/ 3635276 w 608"/>
              <a:gd name="T45" fmla="*/ 0 h 475"/>
              <a:gd name="T46" fmla="*/ 9088009 w 608"/>
              <a:gd name="T47" fmla="*/ 0 h 475"/>
              <a:gd name="T48" fmla="*/ 10905827 w 608"/>
              <a:gd name="T49" fmla="*/ 0 h 475"/>
              <a:gd name="T50" fmla="*/ 14670819 w 608"/>
              <a:gd name="T51" fmla="*/ 0 h 475"/>
              <a:gd name="T52" fmla="*/ 21941370 w 608"/>
              <a:gd name="T53" fmla="*/ 0 h 475"/>
              <a:gd name="T54" fmla="*/ 29341637 w 608"/>
              <a:gd name="T55" fmla="*/ 7295829 h 475"/>
              <a:gd name="T56" fmla="*/ 75172271 w 608"/>
              <a:gd name="T57" fmla="*/ 7295829 h 475"/>
              <a:gd name="T58" fmla="*/ 78807547 w 608"/>
              <a:gd name="T59" fmla="*/ 11074226 h 475"/>
              <a:gd name="T60" fmla="*/ 78807547 w 608"/>
              <a:gd name="T61" fmla="*/ 14721960 h 475"/>
              <a:gd name="T62" fmla="*/ 0 w 608"/>
              <a:gd name="T63" fmla="*/ 14721960 h 475"/>
              <a:gd name="T64" fmla="*/ 0 w 608"/>
              <a:gd name="T65" fmla="*/ 11074226 h 4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08" h="475">
                <a:moveTo>
                  <a:pt x="579" y="474"/>
                </a:moveTo>
                <a:lnTo>
                  <a:pt x="579" y="474"/>
                </a:ln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7" y="141"/>
                  <a:pt x="607" y="141"/>
                  <a:pt x="607" y="141"/>
                </a:cubicBezTo>
                <a:cubicBezTo>
                  <a:pt x="607" y="240"/>
                  <a:pt x="607" y="240"/>
                  <a:pt x="607" y="240"/>
                </a:cubicBezTo>
                <a:cubicBezTo>
                  <a:pt x="607" y="276"/>
                  <a:pt x="607" y="276"/>
                  <a:pt x="607" y="276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60"/>
                  <a:pt x="607" y="360"/>
                  <a:pt x="607" y="360"/>
                </a:cubicBezTo>
                <a:cubicBezTo>
                  <a:pt x="607" y="410"/>
                  <a:pt x="607" y="410"/>
                  <a:pt x="607" y="410"/>
                </a:cubicBezTo>
                <a:cubicBezTo>
                  <a:pt x="607" y="445"/>
                  <a:pt x="607" y="445"/>
                  <a:pt x="607" y="445"/>
                </a:cubicBezTo>
                <a:cubicBezTo>
                  <a:pt x="607" y="459"/>
                  <a:pt x="593" y="474"/>
                  <a:pt x="579" y="474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3" y="56"/>
                  <a:pt x="607" y="71"/>
                  <a:pt x="607" y="85"/>
                </a:cubicBezTo>
                <a:cubicBezTo>
                  <a:pt x="607" y="113"/>
                  <a:pt x="607" y="113"/>
                  <a:pt x="60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5" name="Freeform 30"/>
          <p:cNvSpPr>
            <a:spLocks noChangeArrowheads="1"/>
          </p:cNvSpPr>
          <p:nvPr/>
        </p:nvSpPr>
        <p:spPr bwMode="auto">
          <a:xfrm>
            <a:off x="10131854" y="2432424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9678193 h 602"/>
              <a:gd name="T6" fmla="*/ 39230934 w 601"/>
              <a:gd name="T7" fmla="*/ 0 h 602"/>
              <a:gd name="T8" fmla="*/ 77429787 w 601"/>
              <a:gd name="T9" fmla="*/ 39678193 h 602"/>
              <a:gd name="T10" fmla="*/ 39230934 w 601"/>
              <a:gd name="T11" fmla="*/ 78442719 h 602"/>
              <a:gd name="T12" fmla="*/ 39230934 w 601"/>
              <a:gd name="T13" fmla="*/ 7439751 h 602"/>
              <a:gd name="T14" fmla="*/ 39230934 w 601"/>
              <a:gd name="T15" fmla="*/ 7439751 h 602"/>
              <a:gd name="T16" fmla="*/ 7226723 w 601"/>
              <a:gd name="T17" fmla="*/ 39678193 h 602"/>
              <a:gd name="T18" fmla="*/ 39230934 w 601"/>
              <a:gd name="T19" fmla="*/ 71133388 h 602"/>
              <a:gd name="T20" fmla="*/ 70203064 w 601"/>
              <a:gd name="T21" fmla="*/ 39678193 h 602"/>
              <a:gd name="T22" fmla="*/ 3923093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3747950 w 601"/>
              <a:gd name="T31" fmla="*/ 48031249 h 602"/>
              <a:gd name="T32" fmla="*/ 43747950 w 601"/>
              <a:gd name="T33" fmla="*/ 48031249 h 602"/>
              <a:gd name="T34" fmla="*/ 43747950 w 601"/>
              <a:gd name="T35" fmla="*/ 42549612 h 602"/>
              <a:gd name="T36" fmla="*/ 32778721 w 601"/>
              <a:gd name="T37" fmla="*/ 50772248 h 602"/>
              <a:gd name="T38" fmla="*/ 32778721 w 601"/>
              <a:gd name="T39" fmla="*/ 50772248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2778721 w 601"/>
              <a:gd name="T53" fmla="*/ 27800891 h 602"/>
              <a:gd name="T54" fmla="*/ 32778721 w 601"/>
              <a:gd name="T55" fmla="*/ 27800891 h 602"/>
              <a:gd name="T56" fmla="*/ 43747950 w 601"/>
              <a:gd name="T57" fmla="*/ 36023527 h 602"/>
              <a:gd name="T58" fmla="*/ 43747950 w 601"/>
              <a:gd name="T59" fmla="*/ 30541890 h 602"/>
              <a:gd name="T60" fmla="*/ 43747950 w 601"/>
              <a:gd name="T61" fmla="*/ 30541890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53" y="396"/>
                  <a:pt x="339" y="382"/>
                  <a:pt x="339" y="368"/>
                </a:cubicBezTo>
                <a:cubicBezTo>
                  <a:pt x="339" y="326"/>
                  <a:pt x="339" y="326"/>
                  <a:pt x="339" y="326"/>
                </a:cubicBezTo>
                <a:cubicBezTo>
                  <a:pt x="254" y="389"/>
                  <a:pt x="254" y="389"/>
                  <a:pt x="254" y="389"/>
                </a:cubicBezTo>
                <a:cubicBezTo>
                  <a:pt x="247" y="396"/>
                  <a:pt x="240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0" y="205"/>
                  <a:pt x="247" y="213"/>
                  <a:pt x="254" y="213"/>
                </a:cubicBezTo>
                <a:cubicBezTo>
                  <a:pt x="339" y="276"/>
                  <a:pt x="339" y="276"/>
                  <a:pt x="339" y="276"/>
                </a:cubicBezTo>
                <a:cubicBezTo>
                  <a:pt x="339" y="234"/>
                  <a:pt x="339" y="234"/>
                  <a:pt x="339" y="234"/>
                </a:cubicBezTo>
                <a:cubicBezTo>
                  <a:pt x="339" y="220"/>
                  <a:pt x="353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6" name="Freeform 31"/>
          <p:cNvSpPr>
            <a:spLocks noChangeArrowheads="1"/>
          </p:cNvSpPr>
          <p:nvPr/>
        </p:nvSpPr>
        <p:spPr bwMode="auto">
          <a:xfrm>
            <a:off x="9626103" y="2432424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9678193 h 602"/>
              <a:gd name="T6" fmla="*/ 38198494 w 601"/>
              <a:gd name="T7" fmla="*/ 0 h 602"/>
              <a:gd name="T8" fmla="*/ 77429787 w 601"/>
              <a:gd name="T9" fmla="*/ 39678193 h 602"/>
              <a:gd name="T10" fmla="*/ 38198494 w 601"/>
              <a:gd name="T11" fmla="*/ 78442719 h 602"/>
              <a:gd name="T12" fmla="*/ 38198494 w 601"/>
              <a:gd name="T13" fmla="*/ 7439751 h 602"/>
              <a:gd name="T14" fmla="*/ 38198494 w 601"/>
              <a:gd name="T15" fmla="*/ 7439751 h 602"/>
              <a:gd name="T16" fmla="*/ 7226723 w 601"/>
              <a:gd name="T17" fmla="*/ 39678193 h 602"/>
              <a:gd name="T18" fmla="*/ 38198494 w 601"/>
              <a:gd name="T19" fmla="*/ 71133388 h 602"/>
              <a:gd name="T20" fmla="*/ 70203064 w 601"/>
              <a:gd name="T21" fmla="*/ 39678193 h 602"/>
              <a:gd name="T22" fmla="*/ 3819849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4651066 w 601"/>
              <a:gd name="T31" fmla="*/ 50772248 h 602"/>
              <a:gd name="T32" fmla="*/ 44651066 w 601"/>
              <a:gd name="T33" fmla="*/ 50772248 h 602"/>
              <a:gd name="T34" fmla="*/ 33681837 w 601"/>
              <a:gd name="T35" fmla="*/ 42549612 h 602"/>
              <a:gd name="T36" fmla="*/ 33681837 w 601"/>
              <a:gd name="T37" fmla="*/ 48031249 h 602"/>
              <a:gd name="T38" fmla="*/ 33681837 w 601"/>
              <a:gd name="T39" fmla="*/ 48031249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3681837 w 601"/>
              <a:gd name="T53" fmla="*/ 30541890 h 602"/>
              <a:gd name="T54" fmla="*/ 33681837 w 601"/>
              <a:gd name="T55" fmla="*/ 30541890 h 602"/>
              <a:gd name="T56" fmla="*/ 33681837 w 601"/>
              <a:gd name="T57" fmla="*/ 36023527 h 602"/>
              <a:gd name="T58" fmla="*/ 44651066 w 601"/>
              <a:gd name="T59" fmla="*/ 27800891 h 602"/>
              <a:gd name="T60" fmla="*/ 44651066 w 601"/>
              <a:gd name="T61" fmla="*/ 27800891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439"/>
                  <a:pt x="162" y="545"/>
                  <a:pt x="296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6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60" y="396"/>
                  <a:pt x="353" y="396"/>
                  <a:pt x="346" y="389"/>
                </a:cubicBezTo>
                <a:cubicBezTo>
                  <a:pt x="261" y="326"/>
                  <a:pt x="261" y="326"/>
                  <a:pt x="261" y="326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261" y="382"/>
                  <a:pt x="247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7" y="205"/>
                  <a:pt x="261" y="220"/>
                  <a:pt x="261" y="234"/>
                </a:cubicBezTo>
                <a:cubicBezTo>
                  <a:pt x="261" y="276"/>
                  <a:pt x="261" y="276"/>
                  <a:pt x="261" y="276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53" y="213"/>
                  <a:pt x="360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7" name="Freeform 32"/>
          <p:cNvSpPr>
            <a:spLocks noChangeArrowheads="1"/>
          </p:cNvSpPr>
          <p:nvPr/>
        </p:nvSpPr>
        <p:spPr bwMode="auto">
          <a:xfrm>
            <a:off x="9118236" y="2432424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431400 w 609"/>
              <a:gd name="T21" fmla="*/ 39678193 h 602"/>
              <a:gd name="T22" fmla="*/ 39339251 w 609"/>
              <a:gd name="T23" fmla="*/ 7439751 h 602"/>
              <a:gd name="T24" fmla="*/ 55902976 w 609"/>
              <a:gd name="T25" fmla="*/ 42549612 h 602"/>
              <a:gd name="T26" fmla="*/ 55902976 w 609"/>
              <a:gd name="T27" fmla="*/ 42549612 h 602"/>
              <a:gd name="T28" fmla="*/ 43997742 w 609"/>
              <a:gd name="T29" fmla="*/ 50772248 h 602"/>
              <a:gd name="T30" fmla="*/ 42186147 w 609"/>
              <a:gd name="T31" fmla="*/ 51685915 h 602"/>
              <a:gd name="T32" fmla="*/ 38433453 w 609"/>
              <a:gd name="T33" fmla="*/ 48031249 h 602"/>
              <a:gd name="T34" fmla="*/ 38433453 w 609"/>
              <a:gd name="T35" fmla="*/ 48031249 h 602"/>
              <a:gd name="T36" fmla="*/ 38433453 w 609"/>
              <a:gd name="T37" fmla="*/ 43463279 h 602"/>
              <a:gd name="T38" fmla="*/ 26527860 w 609"/>
              <a:gd name="T39" fmla="*/ 50772248 h 602"/>
              <a:gd name="T40" fmla="*/ 24716265 w 609"/>
              <a:gd name="T41" fmla="*/ 51685915 h 602"/>
              <a:gd name="T42" fmla="*/ 21093073 w 609"/>
              <a:gd name="T43" fmla="*/ 48031249 h 602"/>
              <a:gd name="T44" fmla="*/ 21093073 w 609"/>
              <a:gd name="T45" fmla="*/ 48031249 h 602"/>
              <a:gd name="T46" fmla="*/ 21093073 w 609"/>
              <a:gd name="T47" fmla="*/ 30541890 h 602"/>
              <a:gd name="T48" fmla="*/ 21093073 w 609"/>
              <a:gd name="T49" fmla="*/ 30541890 h 602"/>
              <a:gd name="T50" fmla="*/ 21093073 w 609"/>
              <a:gd name="T51" fmla="*/ 30541890 h 602"/>
              <a:gd name="T52" fmla="*/ 24716265 w 609"/>
              <a:gd name="T53" fmla="*/ 26756804 h 602"/>
              <a:gd name="T54" fmla="*/ 26527860 w 609"/>
              <a:gd name="T55" fmla="*/ 27800891 h 602"/>
              <a:gd name="T56" fmla="*/ 38433453 w 609"/>
              <a:gd name="T57" fmla="*/ 36023527 h 602"/>
              <a:gd name="T58" fmla="*/ 38433453 w 609"/>
              <a:gd name="T59" fmla="*/ 30541890 h 602"/>
              <a:gd name="T60" fmla="*/ 38433453 w 609"/>
              <a:gd name="T61" fmla="*/ 30541890 h 602"/>
              <a:gd name="T62" fmla="*/ 38433453 w 609"/>
              <a:gd name="T63" fmla="*/ 30541890 h 602"/>
              <a:gd name="T64" fmla="*/ 42186147 w 609"/>
              <a:gd name="T65" fmla="*/ 26756804 h 602"/>
              <a:gd name="T66" fmla="*/ 43997742 w 609"/>
              <a:gd name="T67" fmla="*/ 27800891 h 602"/>
              <a:gd name="T68" fmla="*/ 55902976 w 609"/>
              <a:gd name="T69" fmla="*/ 36023527 h 602"/>
              <a:gd name="T70" fmla="*/ 57714571 w 609"/>
              <a:gd name="T71" fmla="*/ 39678193 h 602"/>
              <a:gd name="T72" fmla="*/ 55902976 w 609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9" y="545"/>
                  <a:pt x="552" y="439"/>
                  <a:pt x="552" y="304"/>
                </a:cubicBezTo>
                <a:cubicBezTo>
                  <a:pt x="552" y="170"/>
                  <a:pt x="439" y="57"/>
                  <a:pt x="304" y="57"/>
                </a:cubicBezTo>
                <a:close/>
                <a:moveTo>
                  <a:pt x="432" y="326"/>
                </a:moveTo>
                <a:lnTo>
                  <a:pt x="432" y="326"/>
                </a:lnTo>
                <a:cubicBezTo>
                  <a:pt x="340" y="389"/>
                  <a:pt x="340" y="389"/>
                  <a:pt x="340" y="389"/>
                </a:cubicBezTo>
                <a:cubicBezTo>
                  <a:pt x="333" y="396"/>
                  <a:pt x="333" y="396"/>
                  <a:pt x="326" y="396"/>
                </a:cubicBezTo>
                <a:cubicBezTo>
                  <a:pt x="304" y="396"/>
                  <a:pt x="297" y="382"/>
                  <a:pt x="297" y="368"/>
                </a:cubicBezTo>
                <a:cubicBezTo>
                  <a:pt x="297" y="333"/>
                  <a:pt x="297" y="333"/>
                  <a:pt x="297" y="333"/>
                </a:cubicBezTo>
                <a:cubicBezTo>
                  <a:pt x="205" y="389"/>
                  <a:pt x="205" y="389"/>
                  <a:pt x="205" y="389"/>
                </a:cubicBezTo>
                <a:cubicBezTo>
                  <a:pt x="205" y="396"/>
                  <a:pt x="198" y="396"/>
                  <a:pt x="191" y="396"/>
                </a:cubicBezTo>
                <a:cubicBezTo>
                  <a:pt x="177" y="396"/>
                  <a:pt x="163" y="382"/>
                  <a:pt x="163" y="368"/>
                </a:cubicBezTo>
                <a:cubicBezTo>
                  <a:pt x="163" y="234"/>
                  <a:pt x="163" y="234"/>
                  <a:pt x="163" y="234"/>
                </a:cubicBezTo>
                <a:cubicBezTo>
                  <a:pt x="163" y="220"/>
                  <a:pt x="177" y="205"/>
                  <a:pt x="191" y="205"/>
                </a:cubicBezTo>
                <a:cubicBezTo>
                  <a:pt x="198" y="205"/>
                  <a:pt x="205" y="213"/>
                  <a:pt x="205" y="213"/>
                </a:cubicBezTo>
                <a:cubicBezTo>
                  <a:pt x="297" y="276"/>
                  <a:pt x="297" y="276"/>
                  <a:pt x="297" y="276"/>
                </a:cubicBezTo>
                <a:cubicBezTo>
                  <a:pt x="297" y="234"/>
                  <a:pt x="297" y="234"/>
                  <a:pt x="297" y="234"/>
                </a:cubicBezTo>
                <a:cubicBezTo>
                  <a:pt x="297" y="220"/>
                  <a:pt x="304" y="205"/>
                  <a:pt x="326" y="205"/>
                </a:cubicBezTo>
                <a:cubicBezTo>
                  <a:pt x="333" y="205"/>
                  <a:pt x="333" y="213"/>
                  <a:pt x="340" y="213"/>
                </a:cubicBezTo>
                <a:cubicBezTo>
                  <a:pt x="432" y="276"/>
                  <a:pt x="432" y="276"/>
                  <a:pt x="432" y="276"/>
                </a:cubicBezTo>
                <a:cubicBezTo>
                  <a:pt x="439" y="283"/>
                  <a:pt x="446" y="290"/>
                  <a:pt x="446" y="304"/>
                </a:cubicBezTo>
                <a:cubicBezTo>
                  <a:pt x="446" y="311"/>
                  <a:pt x="439" y="318"/>
                  <a:pt x="432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8" name="Freeform 33"/>
          <p:cNvSpPr>
            <a:spLocks noChangeArrowheads="1"/>
          </p:cNvSpPr>
          <p:nvPr/>
        </p:nvSpPr>
        <p:spPr bwMode="auto">
          <a:xfrm>
            <a:off x="8612484" y="2432424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78442719 w 602"/>
              <a:gd name="T5" fmla="*/ 39678193 h 602"/>
              <a:gd name="T6" fmla="*/ 39678193 w 602"/>
              <a:gd name="T7" fmla="*/ 0 h 602"/>
              <a:gd name="T8" fmla="*/ 0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1002968 w 602"/>
              <a:gd name="T17" fmla="*/ 39678193 h 602"/>
              <a:gd name="T18" fmla="*/ 39678193 w 602"/>
              <a:gd name="T19" fmla="*/ 71133388 h 602"/>
              <a:gd name="T20" fmla="*/ 7439751 w 602"/>
              <a:gd name="T21" fmla="*/ 39678193 h 602"/>
              <a:gd name="T22" fmla="*/ 39678193 w 602"/>
              <a:gd name="T23" fmla="*/ 7439751 h 602"/>
              <a:gd name="T24" fmla="*/ 23102139 w 602"/>
              <a:gd name="T25" fmla="*/ 42549612 h 602"/>
              <a:gd name="T26" fmla="*/ 23102139 w 602"/>
              <a:gd name="T27" fmla="*/ 42549612 h 602"/>
              <a:gd name="T28" fmla="*/ 35109861 w 602"/>
              <a:gd name="T29" fmla="*/ 50772248 h 602"/>
              <a:gd name="T30" fmla="*/ 36937194 w 602"/>
              <a:gd name="T31" fmla="*/ 51685915 h 602"/>
              <a:gd name="T32" fmla="*/ 40591859 w 602"/>
              <a:gd name="T33" fmla="*/ 48031249 h 602"/>
              <a:gd name="T34" fmla="*/ 40591859 w 602"/>
              <a:gd name="T35" fmla="*/ 48031249 h 602"/>
              <a:gd name="T36" fmla="*/ 40591859 w 602"/>
              <a:gd name="T37" fmla="*/ 43463279 h 602"/>
              <a:gd name="T38" fmla="*/ 51685915 w 602"/>
              <a:gd name="T39" fmla="*/ 50772248 h 602"/>
              <a:gd name="T40" fmla="*/ 54426914 w 602"/>
              <a:gd name="T41" fmla="*/ 51685915 h 602"/>
              <a:gd name="T42" fmla="*/ 58212000 w 602"/>
              <a:gd name="T43" fmla="*/ 48031249 h 602"/>
              <a:gd name="T44" fmla="*/ 58212000 w 602"/>
              <a:gd name="T45" fmla="*/ 48031249 h 602"/>
              <a:gd name="T46" fmla="*/ 58212000 w 602"/>
              <a:gd name="T47" fmla="*/ 30541890 h 602"/>
              <a:gd name="T48" fmla="*/ 58212000 w 602"/>
              <a:gd name="T49" fmla="*/ 30541890 h 602"/>
              <a:gd name="T50" fmla="*/ 58212000 w 602"/>
              <a:gd name="T51" fmla="*/ 30541890 h 602"/>
              <a:gd name="T52" fmla="*/ 54426914 w 602"/>
              <a:gd name="T53" fmla="*/ 26756804 h 602"/>
              <a:gd name="T54" fmla="*/ 51685915 w 602"/>
              <a:gd name="T55" fmla="*/ 27800891 h 602"/>
              <a:gd name="T56" fmla="*/ 40591859 w 602"/>
              <a:gd name="T57" fmla="*/ 36023527 h 602"/>
              <a:gd name="T58" fmla="*/ 40591859 w 602"/>
              <a:gd name="T59" fmla="*/ 30541890 h 602"/>
              <a:gd name="T60" fmla="*/ 40591859 w 602"/>
              <a:gd name="T61" fmla="*/ 30541890 h 602"/>
              <a:gd name="T62" fmla="*/ 40591859 w 602"/>
              <a:gd name="T63" fmla="*/ 30541890 h 602"/>
              <a:gd name="T64" fmla="*/ 36937194 w 602"/>
              <a:gd name="T65" fmla="*/ 26756804 h 602"/>
              <a:gd name="T66" fmla="*/ 35109861 w 602"/>
              <a:gd name="T67" fmla="*/ 27800891 h 602"/>
              <a:gd name="T68" fmla="*/ 23102139 w 602"/>
              <a:gd name="T69" fmla="*/ 36023527 h 602"/>
              <a:gd name="T70" fmla="*/ 21274806 w 602"/>
              <a:gd name="T71" fmla="*/ 39678193 h 602"/>
              <a:gd name="T72" fmla="*/ 23102139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467" y="601"/>
                  <a:pt x="601" y="467"/>
                  <a:pt x="601" y="304"/>
                </a:cubicBezTo>
                <a:cubicBezTo>
                  <a:pt x="601" y="135"/>
                  <a:pt x="467" y="0"/>
                  <a:pt x="304" y="0"/>
                </a:cubicBezTo>
                <a:cubicBezTo>
                  <a:pt x="135" y="0"/>
                  <a:pt x="0" y="135"/>
                  <a:pt x="0" y="304"/>
                </a:cubicBezTo>
                <a:cubicBezTo>
                  <a:pt x="0" y="467"/>
                  <a:pt x="135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439" y="57"/>
                  <a:pt x="544" y="170"/>
                  <a:pt x="544" y="304"/>
                </a:cubicBezTo>
                <a:cubicBezTo>
                  <a:pt x="544" y="439"/>
                  <a:pt x="439" y="545"/>
                  <a:pt x="304" y="545"/>
                </a:cubicBezTo>
                <a:cubicBezTo>
                  <a:pt x="170" y="545"/>
                  <a:pt x="57" y="439"/>
                  <a:pt x="57" y="304"/>
                </a:cubicBezTo>
                <a:cubicBezTo>
                  <a:pt x="57" y="170"/>
                  <a:pt x="170" y="57"/>
                  <a:pt x="304" y="57"/>
                </a:cubicBezTo>
                <a:close/>
                <a:moveTo>
                  <a:pt x="177" y="326"/>
                </a:moveTo>
                <a:lnTo>
                  <a:pt x="177" y="326"/>
                </a:lnTo>
                <a:cubicBezTo>
                  <a:pt x="269" y="389"/>
                  <a:pt x="269" y="389"/>
                  <a:pt x="269" y="389"/>
                </a:cubicBezTo>
                <a:cubicBezTo>
                  <a:pt x="269" y="396"/>
                  <a:pt x="276" y="396"/>
                  <a:pt x="283" y="396"/>
                </a:cubicBezTo>
                <a:cubicBezTo>
                  <a:pt x="297" y="396"/>
                  <a:pt x="311" y="382"/>
                  <a:pt x="311" y="368"/>
                </a:cubicBezTo>
                <a:cubicBezTo>
                  <a:pt x="311" y="333"/>
                  <a:pt x="311" y="333"/>
                  <a:pt x="311" y="333"/>
                </a:cubicBezTo>
                <a:cubicBezTo>
                  <a:pt x="396" y="389"/>
                  <a:pt x="396" y="389"/>
                  <a:pt x="396" y="389"/>
                </a:cubicBezTo>
                <a:cubicBezTo>
                  <a:pt x="403" y="396"/>
                  <a:pt x="410" y="396"/>
                  <a:pt x="417" y="396"/>
                </a:cubicBezTo>
                <a:cubicBezTo>
                  <a:pt x="431" y="396"/>
                  <a:pt x="446" y="382"/>
                  <a:pt x="446" y="368"/>
                </a:cubicBezTo>
                <a:cubicBezTo>
                  <a:pt x="446" y="234"/>
                  <a:pt x="446" y="234"/>
                  <a:pt x="446" y="234"/>
                </a:cubicBezTo>
                <a:cubicBezTo>
                  <a:pt x="446" y="220"/>
                  <a:pt x="431" y="205"/>
                  <a:pt x="417" y="205"/>
                </a:cubicBezTo>
                <a:cubicBezTo>
                  <a:pt x="410" y="205"/>
                  <a:pt x="403" y="213"/>
                  <a:pt x="396" y="213"/>
                </a:cubicBezTo>
                <a:cubicBezTo>
                  <a:pt x="311" y="276"/>
                  <a:pt x="311" y="276"/>
                  <a:pt x="311" y="276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11" y="220"/>
                  <a:pt x="297" y="205"/>
                  <a:pt x="283" y="205"/>
                </a:cubicBezTo>
                <a:cubicBezTo>
                  <a:pt x="276" y="205"/>
                  <a:pt x="269" y="213"/>
                  <a:pt x="269" y="213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83"/>
                  <a:pt x="163" y="290"/>
                  <a:pt x="163" y="304"/>
                </a:cubicBezTo>
                <a:cubicBezTo>
                  <a:pt x="163" y="311"/>
                  <a:pt x="163" y="318"/>
                  <a:pt x="177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9" name="Freeform 34"/>
          <p:cNvSpPr>
            <a:spLocks noChangeArrowheads="1"/>
          </p:cNvSpPr>
          <p:nvPr/>
        </p:nvSpPr>
        <p:spPr bwMode="auto">
          <a:xfrm>
            <a:off x="8106733" y="2432424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9678193 h 602"/>
              <a:gd name="T6" fmla="*/ 38763987 w 602"/>
              <a:gd name="T7" fmla="*/ 0 h 602"/>
              <a:gd name="T8" fmla="*/ 78441997 w 602"/>
              <a:gd name="T9" fmla="*/ 39678193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9678193 h 602"/>
              <a:gd name="T18" fmla="*/ 38763987 w 602"/>
              <a:gd name="T19" fmla="*/ 71133388 h 602"/>
              <a:gd name="T20" fmla="*/ 71002280 w 602"/>
              <a:gd name="T21" fmla="*/ 39678193 h 602"/>
              <a:gd name="T22" fmla="*/ 38763987 w 602"/>
              <a:gd name="T23" fmla="*/ 7439751 h 602"/>
              <a:gd name="T24" fmla="*/ 49858353 w 602"/>
              <a:gd name="T25" fmla="*/ 48944916 h 602"/>
              <a:gd name="T26" fmla="*/ 49858353 w 602"/>
              <a:gd name="T27" fmla="*/ 48944916 h 602"/>
              <a:gd name="T28" fmla="*/ 46203704 w 602"/>
              <a:gd name="T29" fmla="*/ 52599581 h 602"/>
              <a:gd name="T30" fmla="*/ 42418636 w 602"/>
              <a:gd name="T31" fmla="*/ 48944916 h 602"/>
              <a:gd name="T32" fmla="*/ 42418636 w 602"/>
              <a:gd name="T33" fmla="*/ 48944916 h 602"/>
              <a:gd name="T34" fmla="*/ 42418636 w 602"/>
              <a:gd name="T35" fmla="*/ 29628224 h 602"/>
              <a:gd name="T36" fmla="*/ 42418636 w 602"/>
              <a:gd name="T37" fmla="*/ 29628224 h 602"/>
              <a:gd name="T38" fmla="*/ 42418636 w 602"/>
              <a:gd name="T39" fmla="*/ 29628224 h 602"/>
              <a:gd name="T40" fmla="*/ 46203704 w 602"/>
              <a:gd name="T41" fmla="*/ 25843138 h 602"/>
              <a:gd name="T42" fmla="*/ 49858353 w 602"/>
              <a:gd name="T43" fmla="*/ 29628224 h 602"/>
              <a:gd name="T44" fmla="*/ 49858353 w 602"/>
              <a:gd name="T45" fmla="*/ 29628224 h 602"/>
              <a:gd name="T46" fmla="*/ 49858353 w 602"/>
              <a:gd name="T47" fmla="*/ 48944916 h 602"/>
              <a:gd name="T48" fmla="*/ 35109700 w 602"/>
              <a:gd name="T49" fmla="*/ 48944916 h 602"/>
              <a:gd name="T50" fmla="*/ 35109700 w 602"/>
              <a:gd name="T51" fmla="*/ 48944916 h 602"/>
              <a:gd name="T52" fmla="*/ 31324631 w 602"/>
              <a:gd name="T53" fmla="*/ 52599581 h 602"/>
              <a:gd name="T54" fmla="*/ 27669982 w 602"/>
              <a:gd name="T55" fmla="*/ 48944916 h 602"/>
              <a:gd name="T56" fmla="*/ 27669982 w 602"/>
              <a:gd name="T57" fmla="*/ 48944916 h 602"/>
              <a:gd name="T58" fmla="*/ 27669982 w 602"/>
              <a:gd name="T59" fmla="*/ 29628224 h 602"/>
              <a:gd name="T60" fmla="*/ 27669982 w 602"/>
              <a:gd name="T61" fmla="*/ 29628224 h 602"/>
              <a:gd name="T62" fmla="*/ 27669982 w 602"/>
              <a:gd name="T63" fmla="*/ 29628224 h 602"/>
              <a:gd name="T64" fmla="*/ 31324631 w 602"/>
              <a:gd name="T65" fmla="*/ 25843138 h 602"/>
              <a:gd name="T66" fmla="*/ 35109700 w 602"/>
              <a:gd name="T67" fmla="*/ 29628224 h 602"/>
              <a:gd name="T68" fmla="*/ 35109700 w 602"/>
              <a:gd name="T69" fmla="*/ 29628224 h 602"/>
              <a:gd name="T70" fmla="*/ 35109700 w 602"/>
              <a:gd name="T71" fmla="*/ 4894491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5"/>
                  <a:pt x="297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382" y="375"/>
                </a:moveTo>
                <a:lnTo>
                  <a:pt x="382" y="375"/>
                </a:lnTo>
                <a:cubicBezTo>
                  <a:pt x="382" y="396"/>
                  <a:pt x="375" y="403"/>
                  <a:pt x="354" y="403"/>
                </a:cubicBezTo>
                <a:cubicBezTo>
                  <a:pt x="340" y="403"/>
                  <a:pt x="325" y="396"/>
                  <a:pt x="325" y="375"/>
                </a:cubicBezTo>
                <a:cubicBezTo>
                  <a:pt x="325" y="227"/>
                  <a:pt x="325" y="227"/>
                  <a:pt x="325" y="227"/>
                </a:cubicBezTo>
                <a:cubicBezTo>
                  <a:pt x="325" y="213"/>
                  <a:pt x="340" y="198"/>
                  <a:pt x="354" y="198"/>
                </a:cubicBezTo>
                <a:cubicBezTo>
                  <a:pt x="375" y="198"/>
                  <a:pt x="382" y="213"/>
                  <a:pt x="382" y="227"/>
                </a:cubicBezTo>
                <a:cubicBezTo>
                  <a:pt x="382" y="375"/>
                  <a:pt x="382" y="375"/>
                  <a:pt x="382" y="375"/>
                </a:cubicBezTo>
                <a:close/>
                <a:moveTo>
                  <a:pt x="269" y="375"/>
                </a:moveTo>
                <a:lnTo>
                  <a:pt x="269" y="375"/>
                </a:lnTo>
                <a:cubicBezTo>
                  <a:pt x="269" y="396"/>
                  <a:pt x="262" y="403"/>
                  <a:pt x="240" y="403"/>
                </a:cubicBezTo>
                <a:cubicBezTo>
                  <a:pt x="226" y="403"/>
                  <a:pt x="212" y="396"/>
                  <a:pt x="212" y="375"/>
                </a:cubicBezTo>
                <a:cubicBezTo>
                  <a:pt x="212" y="227"/>
                  <a:pt x="212" y="227"/>
                  <a:pt x="212" y="227"/>
                </a:cubicBezTo>
                <a:cubicBezTo>
                  <a:pt x="212" y="213"/>
                  <a:pt x="226" y="198"/>
                  <a:pt x="240" y="198"/>
                </a:cubicBezTo>
                <a:cubicBezTo>
                  <a:pt x="262" y="198"/>
                  <a:pt x="269" y="213"/>
                  <a:pt x="269" y="227"/>
                </a:cubicBezTo>
                <a:cubicBezTo>
                  <a:pt x="269" y="375"/>
                  <a:pt x="269" y="375"/>
                  <a:pt x="269" y="3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0" name="Freeform 35"/>
          <p:cNvSpPr>
            <a:spLocks noChangeArrowheads="1"/>
          </p:cNvSpPr>
          <p:nvPr/>
        </p:nvSpPr>
        <p:spPr bwMode="auto">
          <a:xfrm>
            <a:off x="7598865" y="2432424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302258 w 609"/>
              <a:gd name="T21" fmla="*/ 39678193 h 602"/>
              <a:gd name="T22" fmla="*/ 39339251 w 609"/>
              <a:gd name="T23" fmla="*/ 7439751 h 602"/>
              <a:gd name="T24" fmla="*/ 49432889 w 609"/>
              <a:gd name="T25" fmla="*/ 52599581 h 602"/>
              <a:gd name="T26" fmla="*/ 49432889 w 609"/>
              <a:gd name="T27" fmla="*/ 52599581 h 602"/>
              <a:gd name="T28" fmla="*/ 29245613 w 609"/>
              <a:gd name="T29" fmla="*/ 52599581 h 602"/>
              <a:gd name="T30" fmla="*/ 25622062 w 609"/>
              <a:gd name="T31" fmla="*/ 48944916 h 602"/>
              <a:gd name="T32" fmla="*/ 25622062 w 609"/>
              <a:gd name="T33" fmla="*/ 29628224 h 602"/>
              <a:gd name="T34" fmla="*/ 29245613 w 609"/>
              <a:gd name="T35" fmla="*/ 25843138 h 602"/>
              <a:gd name="T36" fmla="*/ 49432889 w 609"/>
              <a:gd name="T37" fmla="*/ 25843138 h 602"/>
              <a:gd name="T38" fmla="*/ 53056080 w 609"/>
              <a:gd name="T39" fmla="*/ 29628224 h 602"/>
              <a:gd name="T40" fmla="*/ 53056080 w 609"/>
              <a:gd name="T41" fmla="*/ 48944916 h 602"/>
              <a:gd name="T42" fmla="*/ 49432889 w 609"/>
              <a:gd name="T43" fmla="*/ 52599581 h 6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51" y="439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382" y="403"/>
                </a:moveTo>
                <a:lnTo>
                  <a:pt x="382" y="403"/>
                </a:lnTo>
                <a:cubicBezTo>
                  <a:pt x="226" y="403"/>
                  <a:pt x="226" y="403"/>
                  <a:pt x="226" y="403"/>
                </a:cubicBezTo>
                <a:cubicBezTo>
                  <a:pt x="212" y="403"/>
                  <a:pt x="198" y="396"/>
                  <a:pt x="198" y="375"/>
                </a:cubicBezTo>
                <a:cubicBezTo>
                  <a:pt x="198" y="227"/>
                  <a:pt x="198" y="227"/>
                  <a:pt x="198" y="227"/>
                </a:cubicBezTo>
                <a:cubicBezTo>
                  <a:pt x="198" y="213"/>
                  <a:pt x="212" y="198"/>
                  <a:pt x="226" y="198"/>
                </a:cubicBezTo>
                <a:cubicBezTo>
                  <a:pt x="382" y="198"/>
                  <a:pt x="382" y="198"/>
                  <a:pt x="382" y="198"/>
                </a:cubicBezTo>
                <a:cubicBezTo>
                  <a:pt x="396" y="198"/>
                  <a:pt x="410" y="213"/>
                  <a:pt x="410" y="227"/>
                </a:cubicBezTo>
                <a:cubicBezTo>
                  <a:pt x="410" y="375"/>
                  <a:pt x="410" y="375"/>
                  <a:pt x="410" y="375"/>
                </a:cubicBezTo>
                <a:cubicBezTo>
                  <a:pt x="410" y="396"/>
                  <a:pt x="396" y="403"/>
                  <a:pt x="382" y="4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1" name="Freeform 36"/>
          <p:cNvSpPr>
            <a:spLocks noChangeArrowheads="1"/>
          </p:cNvSpPr>
          <p:nvPr/>
        </p:nvSpPr>
        <p:spPr bwMode="auto">
          <a:xfrm>
            <a:off x="7093113" y="2432424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9678193 h 602"/>
              <a:gd name="T6" fmla="*/ 39678193 w 602"/>
              <a:gd name="T7" fmla="*/ 0 h 602"/>
              <a:gd name="T8" fmla="*/ 78442719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439751 w 602"/>
              <a:gd name="T17" fmla="*/ 39678193 h 602"/>
              <a:gd name="T18" fmla="*/ 39678193 w 602"/>
              <a:gd name="T19" fmla="*/ 71133388 h 602"/>
              <a:gd name="T20" fmla="*/ 71002968 w 602"/>
              <a:gd name="T21" fmla="*/ 39678193 h 602"/>
              <a:gd name="T22" fmla="*/ 39678193 w 602"/>
              <a:gd name="T23" fmla="*/ 7439751 h 602"/>
              <a:gd name="T24" fmla="*/ 50772248 w 602"/>
              <a:gd name="T25" fmla="*/ 42549612 h 602"/>
              <a:gd name="T26" fmla="*/ 50772248 w 602"/>
              <a:gd name="T27" fmla="*/ 42549612 h 602"/>
              <a:gd name="T28" fmla="*/ 31324775 w 602"/>
              <a:gd name="T29" fmla="*/ 54426914 h 602"/>
              <a:gd name="T30" fmla="*/ 31324775 w 602"/>
              <a:gd name="T31" fmla="*/ 54426914 h 602"/>
              <a:gd name="T32" fmla="*/ 31324775 w 602"/>
              <a:gd name="T33" fmla="*/ 55340580 h 602"/>
              <a:gd name="T34" fmla="*/ 31324775 w 602"/>
              <a:gd name="T35" fmla="*/ 55340580 h 602"/>
              <a:gd name="T36" fmla="*/ 30411109 w 602"/>
              <a:gd name="T37" fmla="*/ 55340580 h 602"/>
              <a:gd name="T38" fmla="*/ 30411109 w 602"/>
              <a:gd name="T39" fmla="*/ 55340580 h 602"/>
              <a:gd name="T40" fmla="*/ 30411109 w 602"/>
              <a:gd name="T41" fmla="*/ 55340580 h 602"/>
              <a:gd name="T42" fmla="*/ 30411109 w 602"/>
              <a:gd name="T43" fmla="*/ 55340580 h 602"/>
              <a:gd name="T44" fmla="*/ 30411109 w 602"/>
              <a:gd name="T45" fmla="*/ 55340580 h 602"/>
              <a:gd name="T46" fmla="*/ 30411109 w 602"/>
              <a:gd name="T47" fmla="*/ 55340580 h 602"/>
              <a:gd name="T48" fmla="*/ 29497442 w 602"/>
              <a:gd name="T49" fmla="*/ 55340580 h 602"/>
              <a:gd name="T50" fmla="*/ 29497442 w 602"/>
              <a:gd name="T51" fmla="*/ 55340580 h 602"/>
              <a:gd name="T52" fmla="*/ 29497442 w 602"/>
              <a:gd name="T53" fmla="*/ 55340580 h 602"/>
              <a:gd name="T54" fmla="*/ 25843138 w 602"/>
              <a:gd name="T55" fmla="*/ 51685915 h 602"/>
              <a:gd name="T56" fmla="*/ 25843138 w 602"/>
              <a:gd name="T57" fmla="*/ 51685915 h 602"/>
              <a:gd name="T58" fmla="*/ 25843138 w 602"/>
              <a:gd name="T59" fmla="*/ 51685915 h 602"/>
              <a:gd name="T60" fmla="*/ 25843138 w 602"/>
              <a:gd name="T61" fmla="*/ 26756804 h 602"/>
              <a:gd name="T62" fmla="*/ 25843138 w 602"/>
              <a:gd name="T63" fmla="*/ 26756804 h 602"/>
              <a:gd name="T64" fmla="*/ 29497442 w 602"/>
              <a:gd name="T65" fmla="*/ 23102139 h 602"/>
              <a:gd name="T66" fmla="*/ 31324775 w 602"/>
              <a:gd name="T67" fmla="*/ 24015805 h 602"/>
              <a:gd name="T68" fmla="*/ 50772248 w 602"/>
              <a:gd name="T69" fmla="*/ 36023527 h 602"/>
              <a:gd name="T70" fmla="*/ 52599581 w 602"/>
              <a:gd name="T71" fmla="*/ 39678193 h 602"/>
              <a:gd name="T72" fmla="*/ 50772248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89" y="326"/>
                </a:moveTo>
                <a:lnTo>
                  <a:pt x="389" y="326"/>
                </a:lnTo>
                <a:cubicBezTo>
                  <a:pt x="240" y="417"/>
                  <a:pt x="240" y="417"/>
                  <a:pt x="240" y="417"/>
                </a:cubicBezTo>
                <a:lnTo>
                  <a:pt x="240" y="424"/>
                </a:lnTo>
                <a:cubicBezTo>
                  <a:pt x="233" y="424"/>
                  <a:pt x="233" y="424"/>
                  <a:pt x="233" y="424"/>
                </a:cubicBezTo>
                <a:cubicBezTo>
                  <a:pt x="226" y="424"/>
                  <a:pt x="226" y="424"/>
                  <a:pt x="226" y="424"/>
                </a:cubicBezTo>
                <a:cubicBezTo>
                  <a:pt x="212" y="424"/>
                  <a:pt x="198" y="410"/>
                  <a:pt x="198" y="396"/>
                </a:cubicBezTo>
                <a:cubicBezTo>
                  <a:pt x="198" y="205"/>
                  <a:pt x="198" y="205"/>
                  <a:pt x="198" y="205"/>
                </a:cubicBezTo>
                <a:cubicBezTo>
                  <a:pt x="198" y="191"/>
                  <a:pt x="212" y="177"/>
                  <a:pt x="226" y="177"/>
                </a:cubicBezTo>
                <a:cubicBezTo>
                  <a:pt x="233" y="177"/>
                  <a:pt x="240" y="184"/>
                  <a:pt x="240" y="184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403" y="283"/>
                  <a:pt x="403" y="290"/>
                  <a:pt x="403" y="304"/>
                </a:cubicBezTo>
                <a:cubicBezTo>
                  <a:pt x="403" y="311"/>
                  <a:pt x="403" y="318"/>
                  <a:pt x="389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2" name="Freeform 37"/>
          <p:cNvSpPr>
            <a:spLocks noChangeArrowheads="1"/>
          </p:cNvSpPr>
          <p:nvPr/>
        </p:nvSpPr>
        <p:spPr bwMode="auto">
          <a:xfrm>
            <a:off x="9166907" y="3963130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8764526 h 602"/>
              <a:gd name="T18" fmla="*/ 38763987 w 602"/>
              <a:gd name="T19" fmla="*/ 71002968 h 602"/>
              <a:gd name="T20" fmla="*/ 71002280 w 602"/>
              <a:gd name="T21" fmla="*/ 38764526 h 602"/>
              <a:gd name="T22" fmla="*/ 38763987 w 602"/>
              <a:gd name="T23" fmla="*/ 7439751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297"/>
                </a:cubicBezTo>
                <a:cubicBezTo>
                  <a:pt x="601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3" name="Freeform 38"/>
          <p:cNvSpPr>
            <a:spLocks noChangeArrowheads="1"/>
          </p:cNvSpPr>
          <p:nvPr/>
        </p:nvSpPr>
        <p:spPr bwMode="auto">
          <a:xfrm>
            <a:off x="8656923" y="3963130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788054 h 602"/>
              <a:gd name="T8" fmla="*/ 0 w 609"/>
              <a:gd name="T9" fmla="*/ 3785086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785086 h 602"/>
              <a:gd name="T16" fmla="*/ 78678142 w 609"/>
              <a:gd name="T17" fmla="*/ 74788054 h 602"/>
              <a:gd name="T18" fmla="*/ 74925449 w 609"/>
              <a:gd name="T19" fmla="*/ 78442719 h 602"/>
              <a:gd name="T20" fmla="*/ 71302258 w 609"/>
              <a:gd name="T21" fmla="*/ 7439751 h 602"/>
              <a:gd name="T22" fmla="*/ 71302258 w 609"/>
              <a:gd name="T23" fmla="*/ 7439751 h 602"/>
              <a:gd name="T24" fmla="*/ 7246742 w 609"/>
              <a:gd name="T25" fmla="*/ 7439751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439751 h 60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7"/>
                  <a:pt x="0" y="5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9"/>
                </a:cubicBezTo>
                <a:cubicBezTo>
                  <a:pt x="608" y="573"/>
                  <a:pt x="608" y="573"/>
                  <a:pt x="608" y="573"/>
                </a:cubicBezTo>
                <a:cubicBezTo>
                  <a:pt x="608" y="587"/>
                  <a:pt x="594" y="601"/>
                  <a:pt x="579" y="601"/>
                </a:cubicBezTo>
                <a:close/>
                <a:moveTo>
                  <a:pt x="551" y="57"/>
                </a:moveTo>
                <a:lnTo>
                  <a:pt x="55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4" name="Freeform 39"/>
          <p:cNvSpPr>
            <a:spLocks noChangeArrowheads="1"/>
          </p:cNvSpPr>
          <p:nvPr/>
        </p:nvSpPr>
        <p:spPr bwMode="auto">
          <a:xfrm>
            <a:off x="8155404" y="3969481"/>
            <a:ext cx="281443" cy="273050"/>
          </a:xfrm>
          <a:custGeom>
            <a:avLst/>
            <a:gdLst>
              <a:gd name="T0" fmla="*/ 71946369 w 588"/>
              <a:gd name="T1" fmla="*/ 61832672 h 567"/>
              <a:gd name="T2" fmla="*/ 71946369 w 588"/>
              <a:gd name="T3" fmla="*/ 61832672 h 567"/>
              <a:gd name="T4" fmla="*/ 53766324 w 588"/>
              <a:gd name="T5" fmla="*/ 61832672 h 567"/>
              <a:gd name="T6" fmla="*/ 49253450 w 588"/>
              <a:gd name="T7" fmla="*/ 61832672 h 567"/>
              <a:gd name="T8" fmla="*/ 49253450 w 588"/>
              <a:gd name="T9" fmla="*/ 68224410 h 567"/>
              <a:gd name="T10" fmla="*/ 53766324 w 588"/>
              <a:gd name="T11" fmla="*/ 72920786 h 567"/>
              <a:gd name="T12" fmla="*/ 53766324 w 588"/>
              <a:gd name="T13" fmla="*/ 73833840 h 567"/>
              <a:gd name="T14" fmla="*/ 21790200 w 588"/>
              <a:gd name="T15" fmla="*/ 73833840 h 567"/>
              <a:gd name="T16" fmla="*/ 21790200 w 588"/>
              <a:gd name="T17" fmla="*/ 72920786 h 567"/>
              <a:gd name="T18" fmla="*/ 27334342 w 588"/>
              <a:gd name="T19" fmla="*/ 68224410 h 567"/>
              <a:gd name="T20" fmla="*/ 27334342 w 588"/>
              <a:gd name="T21" fmla="*/ 61832672 h 567"/>
              <a:gd name="T22" fmla="*/ 21790200 w 588"/>
              <a:gd name="T23" fmla="*/ 61832672 h 567"/>
              <a:gd name="T24" fmla="*/ 3610155 w 588"/>
              <a:gd name="T25" fmla="*/ 61832672 h 567"/>
              <a:gd name="T26" fmla="*/ 0 w 588"/>
              <a:gd name="T27" fmla="*/ 58180095 h 567"/>
              <a:gd name="T28" fmla="*/ 0 w 588"/>
              <a:gd name="T29" fmla="*/ 9262007 h 567"/>
              <a:gd name="T30" fmla="*/ 3610155 w 588"/>
              <a:gd name="T31" fmla="*/ 5609430 h 567"/>
              <a:gd name="T32" fmla="*/ 26431982 w 588"/>
              <a:gd name="T33" fmla="*/ 5609430 h 567"/>
              <a:gd name="T34" fmla="*/ 21790200 w 588"/>
              <a:gd name="T35" fmla="*/ 10175061 h 567"/>
              <a:gd name="T36" fmla="*/ 5415233 w 588"/>
              <a:gd name="T37" fmla="*/ 10175061 h 567"/>
              <a:gd name="T38" fmla="*/ 5415233 w 588"/>
              <a:gd name="T39" fmla="*/ 51657611 h 567"/>
              <a:gd name="T40" fmla="*/ 71043651 w 588"/>
              <a:gd name="T41" fmla="*/ 51657611 h 567"/>
              <a:gd name="T42" fmla="*/ 71043651 w 588"/>
              <a:gd name="T43" fmla="*/ 10175061 h 567"/>
              <a:gd name="T44" fmla="*/ 54668684 w 588"/>
              <a:gd name="T45" fmla="*/ 10175061 h 567"/>
              <a:gd name="T46" fmla="*/ 49253450 w 588"/>
              <a:gd name="T47" fmla="*/ 5609430 h 567"/>
              <a:gd name="T48" fmla="*/ 71946369 w 588"/>
              <a:gd name="T49" fmla="*/ 5609430 h 567"/>
              <a:gd name="T50" fmla="*/ 75685433 w 588"/>
              <a:gd name="T51" fmla="*/ 9262007 h 567"/>
              <a:gd name="T52" fmla="*/ 75685433 w 588"/>
              <a:gd name="T53" fmla="*/ 58180095 h 567"/>
              <a:gd name="T54" fmla="*/ 71946369 w 588"/>
              <a:gd name="T55" fmla="*/ 61832672 h 567"/>
              <a:gd name="T56" fmla="*/ 46417105 w 588"/>
              <a:gd name="T57" fmla="*/ 16697545 h 567"/>
              <a:gd name="T58" fmla="*/ 46417105 w 588"/>
              <a:gd name="T59" fmla="*/ 16697545 h 567"/>
              <a:gd name="T60" fmla="*/ 43709309 w 588"/>
              <a:gd name="T61" fmla="*/ 14740691 h 567"/>
              <a:gd name="T62" fmla="*/ 41904231 w 588"/>
              <a:gd name="T63" fmla="*/ 12914222 h 567"/>
              <a:gd name="T64" fmla="*/ 41904231 w 588"/>
              <a:gd name="T65" fmla="*/ 29481382 h 567"/>
              <a:gd name="T66" fmla="*/ 38294076 w 588"/>
              <a:gd name="T67" fmla="*/ 33264343 h 567"/>
              <a:gd name="T68" fmla="*/ 34683920 w 588"/>
              <a:gd name="T69" fmla="*/ 29481382 h 567"/>
              <a:gd name="T70" fmla="*/ 34683920 w 588"/>
              <a:gd name="T71" fmla="*/ 12914222 h 567"/>
              <a:gd name="T72" fmla="*/ 31847216 w 588"/>
              <a:gd name="T73" fmla="*/ 14740691 h 567"/>
              <a:gd name="T74" fmla="*/ 29139420 w 588"/>
              <a:gd name="T75" fmla="*/ 16697545 h 567"/>
              <a:gd name="T76" fmla="*/ 25529264 w 588"/>
              <a:gd name="T77" fmla="*/ 12914222 h 567"/>
              <a:gd name="T78" fmla="*/ 27334342 w 588"/>
              <a:gd name="T79" fmla="*/ 10175061 h 567"/>
              <a:gd name="T80" fmla="*/ 35586280 w 588"/>
              <a:gd name="T81" fmla="*/ 1956854 h 567"/>
              <a:gd name="T82" fmla="*/ 38294076 w 588"/>
              <a:gd name="T83" fmla="*/ 0 h 567"/>
              <a:gd name="T84" fmla="*/ 40099153 w 588"/>
              <a:gd name="T85" fmla="*/ 1956854 h 567"/>
              <a:gd name="T86" fmla="*/ 49253450 w 588"/>
              <a:gd name="T87" fmla="*/ 10175061 h 567"/>
              <a:gd name="T88" fmla="*/ 50156169 w 588"/>
              <a:gd name="T89" fmla="*/ 12914222 h 567"/>
              <a:gd name="T90" fmla="*/ 46417105 w 588"/>
              <a:gd name="T91" fmla="*/ 1669754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8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82" y="474"/>
                  <a:pt x="382" y="474"/>
                  <a:pt x="382" y="474"/>
                </a:cubicBezTo>
                <a:cubicBezTo>
                  <a:pt x="382" y="523"/>
                  <a:pt x="382" y="523"/>
                  <a:pt x="382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12" y="523"/>
                  <a:pt x="212" y="523"/>
                  <a:pt x="212" y="523"/>
                </a:cubicBezTo>
                <a:cubicBezTo>
                  <a:pt x="212" y="474"/>
                  <a:pt x="212" y="474"/>
                  <a:pt x="212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169" y="78"/>
                  <a:pt x="169" y="78"/>
                  <a:pt x="169" y="78"/>
                </a:cubicBezTo>
                <a:cubicBezTo>
                  <a:pt x="42" y="78"/>
                  <a:pt x="42" y="78"/>
                  <a:pt x="42" y="78"/>
                </a:cubicBezTo>
                <a:cubicBezTo>
                  <a:pt x="42" y="396"/>
                  <a:pt x="42" y="396"/>
                  <a:pt x="42" y="396"/>
                </a:cubicBezTo>
                <a:cubicBezTo>
                  <a:pt x="551" y="396"/>
                  <a:pt x="551" y="396"/>
                  <a:pt x="551" y="396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7" y="50"/>
                  <a:pt x="587" y="71"/>
                </a:cubicBezTo>
                <a:cubicBezTo>
                  <a:pt x="587" y="446"/>
                  <a:pt x="587" y="446"/>
                  <a:pt x="587" y="446"/>
                </a:cubicBezTo>
                <a:cubicBezTo>
                  <a:pt x="587" y="460"/>
                  <a:pt x="572" y="474"/>
                  <a:pt x="558" y="474"/>
                </a:cubicBezTo>
                <a:close/>
                <a:moveTo>
                  <a:pt x="360" y="128"/>
                </a:moveTo>
                <a:lnTo>
                  <a:pt x="360" y="128"/>
                </a:lnTo>
                <a:cubicBezTo>
                  <a:pt x="353" y="128"/>
                  <a:pt x="346" y="121"/>
                  <a:pt x="339" y="113"/>
                </a:cubicBezTo>
                <a:cubicBezTo>
                  <a:pt x="325" y="99"/>
                  <a:pt x="325" y="99"/>
                  <a:pt x="325" y="99"/>
                </a:cubicBezTo>
                <a:cubicBezTo>
                  <a:pt x="325" y="226"/>
                  <a:pt x="325" y="226"/>
                  <a:pt x="325" y="226"/>
                </a:cubicBezTo>
                <a:cubicBezTo>
                  <a:pt x="325" y="248"/>
                  <a:pt x="311" y="255"/>
                  <a:pt x="297" y="255"/>
                </a:cubicBezTo>
                <a:cubicBezTo>
                  <a:pt x="276" y="255"/>
                  <a:pt x="269" y="248"/>
                  <a:pt x="269" y="226"/>
                </a:cubicBezTo>
                <a:cubicBezTo>
                  <a:pt x="269" y="99"/>
                  <a:pt x="269" y="99"/>
                  <a:pt x="269" y="99"/>
                </a:cubicBezTo>
                <a:cubicBezTo>
                  <a:pt x="247" y="113"/>
                  <a:pt x="247" y="113"/>
                  <a:pt x="247" y="113"/>
                </a:cubicBezTo>
                <a:cubicBezTo>
                  <a:pt x="240" y="121"/>
                  <a:pt x="233" y="128"/>
                  <a:pt x="226" y="128"/>
                </a:cubicBezTo>
                <a:cubicBezTo>
                  <a:pt x="212" y="128"/>
                  <a:pt x="198" y="113"/>
                  <a:pt x="198" y="99"/>
                </a:cubicBezTo>
                <a:cubicBezTo>
                  <a:pt x="198" y="92"/>
                  <a:pt x="205" y="85"/>
                  <a:pt x="212" y="78"/>
                </a:cubicBezTo>
                <a:cubicBezTo>
                  <a:pt x="276" y="15"/>
                  <a:pt x="276" y="15"/>
                  <a:pt x="276" y="15"/>
                </a:cubicBezTo>
                <a:cubicBezTo>
                  <a:pt x="283" y="8"/>
                  <a:pt x="290" y="0"/>
                  <a:pt x="297" y="0"/>
                </a:cubicBezTo>
                <a:cubicBezTo>
                  <a:pt x="304" y="0"/>
                  <a:pt x="311" y="8"/>
                  <a:pt x="311" y="15"/>
                </a:cubicBezTo>
                <a:cubicBezTo>
                  <a:pt x="382" y="78"/>
                  <a:pt x="382" y="78"/>
                  <a:pt x="382" y="78"/>
                </a:cubicBezTo>
                <a:cubicBezTo>
                  <a:pt x="389" y="85"/>
                  <a:pt x="389" y="92"/>
                  <a:pt x="389" y="99"/>
                </a:cubicBezTo>
                <a:cubicBezTo>
                  <a:pt x="389" y="113"/>
                  <a:pt x="375" y="128"/>
                  <a:pt x="360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5" name="Freeform 40"/>
          <p:cNvSpPr>
            <a:spLocks noChangeArrowheads="1"/>
          </p:cNvSpPr>
          <p:nvPr/>
        </p:nvSpPr>
        <p:spPr bwMode="auto">
          <a:xfrm>
            <a:off x="7649652" y="3969481"/>
            <a:ext cx="281444" cy="273050"/>
          </a:xfrm>
          <a:custGeom>
            <a:avLst/>
            <a:gdLst>
              <a:gd name="T0" fmla="*/ 72192291 w 587"/>
              <a:gd name="T1" fmla="*/ 61832672 h 567"/>
              <a:gd name="T2" fmla="*/ 72192291 w 587"/>
              <a:gd name="T3" fmla="*/ 61832672 h 567"/>
              <a:gd name="T4" fmla="*/ 53950255 w 587"/>
              <a:gd name="T5" fmla="*/ 61832672 h 567"/>
              <a:gd name="T6" fmla="*/ 48386931 w 587"/>
              <a:gd name="T7" fmla="*/ 61832672 h 567"/>
              <a:gd name="T8" fmla="*/ 48386931 w 587"/>
              <a:gd name="T9" fmla="*/ 68224410 h 567"/>
              <a:gd name="T10" fmla="*/ 53950255 w 587"/>
              <a:gd name="T11" fmla="*/ 72920786 h 567"/>
              <a:gd name="T12" fmla="*/ 53950255 w 587"/>
              <a:gd name="T13" fmla="*/ 73833840 h 567"/>
              <a:gd name="T14" fmla="*/ 21864833 w 587"/>
              <a:gd name="T15" fmla="*/ 73833840 h 567"/>
              <a:gd name="T16" fmla="*/ 21864833 w 587"/>
              <a:gd name="T17" fmla="*/ 72920786 h 567"/>
              <a:gd name="T18" fmla="*/ 26522098 w 587"/>
              <a:gd name="T19" fmla="*/ 68224410 h 567"/>
              <a:gd name="T20" fmla="*/ 26522098 w 587"/>
              <a:gd name="T21" fmla="*/ 61832672 h 567"/>
              <a:gd name="T22" fmla="*/ 21864833 w 587"/>
              <a:gd name="T23" fmla="*/ 61832672 h 567"/>
              <a:gd name="T24" fmla="*/ 3622437 w 587"/>
              <a:gd name="T25" fmla="*/ 61832672 h 567"/>
              <a:gd name="T26" fmla="*/ 0 w 587"/>
              <a:gd name="T27" fmla="*/ 58180095 h 567"/>
              <a:gd name="T28" fmla="*/ 0 w 587"/>
              <a:gd name="T29" fmla="*/ 9262007 h 567"/>
              <a:gd name="T30" fmla="*/ 3622437 w 587"/>
              <a:gd name="T31" fmla="*/ 5609430 h 567"/>
              <a:gd name="T32" fmla="*/ 30144895 w 587"/>
              <a:gd name="T33" fmla="*/ 5609430 h 567"/>
              <a:gd name="T34" fmla="*/ 30144895 w 587"/>
              <a:gd name="T35" fmla="*/ 10175061 h 567"/>
              <a:gd name="T36" fmla="*/ 4528137 w 587"/>
              <a:gd name="T37" fmla="*/ 10175061 h 567"/>
              <a:gd name="T38" fmla="*/ 4528137 w 587"/>
              <a:gd name="T39" fmla="*/ 51657611 h 567"/>
              <a:gd name="T40" fmla="*/ 70380892 w 587"/>
              <a:gd name="T41" fmla="*/ 51657611 h 567"/>
              <a:gd name="T42" fmla="*/ 70380892 w 587"/>
              <a:gd name="T43" fmla="*/ 10175061 h 567"/>
              <a:gd name="T44" fmla="*/ 44764493 w 587"/>
              <a:gd name="T45" fmla="*/ 10175061 h 567"/>
              <a:gd name="T46" fmla="*/ 44764493 w 587"/>
              <a:gd name="T47" fmla="*/ 5609430 h 567"/>
              <a:gd name="T48" fmla="*/ 72192291 w 587"/>
              <a:gd name="T49" fmla="*/ 5609430 h 567"/>
              <a:gd name="T50" fmla="*/ 75814728 w 587"/>
              <a:gd name="T51" fmla="*/ 9262007 h 567"/>
              <a:gd name="T52" fmla="*/ 75814728 w 587"/>
              <a:gd name="T53" fmla="*/ 58180095 h 567"/>
              <a:gd name="T54" fmla="*/ 72192291 w 587"/>
              <a:gd name="T55" fmla="*/ 61832672 h 567"/>
              <a:gd name="T56" fmla="*/ 50327458 w 587"/>
              <a:gd name="T57" fmla="*/ 21263175 h 567"/>
              <a:gd name="T58" fmla="*/ 50327458 w 587"/>
              <a:gd name="T59" fmla="*/ 21263175 h 567"/>
              <a:gd name="T60" fmla="*/ 48386931 w 587"/>
              <a:gd name="T61" fmla="*/ 24002337 h 567"/>
              <a:gd name="T62" fmla="*/ 40236356 w 587"/>
              <a:gd name="T63" fmla="*/ 32351290 h 567"/>
              <a:gd name="T64" fmla="*/ 37519259 w 587"/>
              <a:gd name="T65" fmla="*/ 33264343 h 567"/>
              <a:gd name="T66" fmla="*/ 35707860 w 587"/>
              <a:gd name="T67" fmla="*/ 32351290 h 567"/>
              <a:gd name="T68" fmla="*/ 26522098 w 587"/>
              <a:gd name="T69" fmla="*/ 24002337 h 567"/>
              <a:gd name="T70" fmla="*/ 25616758 w 587"/>
              <a:gd name="T71" fmla="*/ 21263175 h 567"/>
              <a:gd name="T72" fmla="*/ 29239196 w 587"/>
              <a:gd name="T73" fmla="*/ 17610598 h 567"/>
              <a:gd name="T74" fmla="*/ 31955934 w 587"/>
              <a:gd name="T75" fmla="*/ 18523652 h 567"/>
              <a:gd name="T76" fmla="*/ 33767333 w 587"/>
              <a:gd name="T77" fmla="*/ 21263175 h 567"/>
              <a:gd name="T78" fmla="*/ 33767333 w 587"/>
              <a:gd name="T79" fmla="*/ 3782961 h 567"/>
              <a:gd name="T80" fmla="*/ 37519259 w 587"/>
              <a:gd name="T81" fmla="*/ 0 h 567"/>
              <a:gd name="T82" fmla="*/ 41141696 w 587"/>
              <a:gd name="T83" fmla="*/ 3782961 h 567"/>
              <a:gd name="T84" fmla="*/ 41141696 w 587"/>
              <a:gd name="T85" fmla="*/ 21263175 h 567"/>
              <a:gd name="T86" fmla="*/ 43858794 w 587"/>
              <a:gd name="T87" fmla="*/ 18523652 h 567"/>
              <a:gd name="T88" fmla="*/ 46575532 w 587"/>
              <a:gd name="T89" fmla="*/ 17610598 h 567"/>
              <a:gd name="T90" fmla="*/ 50327458 w 587"/>
              <a:gd name="T91" fmla="*/ 2126317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74" y="474"/>
                  <a:pt x="374" y="474"/>
                  <a:pt x="374" y="474"/>
                </a:cubicBezTo>
                <a:cubicBezTo>
                  <a:pt x="374" y="523"/>
                  <a:pt x="374" y="523"/>
                  <a:pt x="374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05" y="523"/>
                  <a:pt x="205" y="523"/>
                  <a:pt x="205" y="523"/>
                </a:cubicBezTo>
                <a:cubicBezTo>
                  <a:pt x="205" y="474"/>
                  <a:pt x="205" y="474"/>
                  <a:pt x="205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33" y="43"/>
                  <a:pt x="233" y="43"/>
                  <a:pt x="233" y="43"/>
                </a:cubicBezTo>
                <a:cubicBezTo>
                  <a:pt x="233" y="78"/>
                  <a:pt x="233" y="78"/>
                  <a:pt x="233" y="78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396"/>
                  <a:pt x="35" y="396"/>
                  <a:pt x="35" y="396"/>
                </a:cubicBezTo>
                <a:cubicBezTo>
                  <a:pt x="544" y="396"/>
                  <a:pt x="544" y="396"/>
                  <a:pt x="544" y="396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6" y="50"/>
                  <a:pt x="586" y="71"/>
                </a:cubicBezTo>
                <a:cubicBezTo>
                  <a:pt x="586" y="446"/>
                  <a:pt x="586" y="446"/>
                  <a:pt x="586" y="446"/>
                </a:cubicBezTo>
                <a:cubicBezTo>
                  <a:pt x="586" y="460"/>
                  <a:pt x="572" y="474"/>
                  <a:pt x="558" y="474"/>
                </a:cubicBezTo>
                <a:close/>
                <a:moveTo>
                  <a:pt x="389" y="163"/>
                </a:moveTo>
                <a:lnTo>
                  <a:pt x="389" y="163"/>
                </a:lnTo>
                <a:cubicBezTo>
                  <a:pt x="389" y="170"/>
                  <a:pt x="382" y="177"/>
                  <a:pt x="374" y="184"/>
                </a:cubicBezTo>
                <a:cubicBezTo>
                  <a:pt x="311" y="248"/>
                  <a:pt x="311" y="248"/>
                  <a:pt x="311" y="248"/>
                </a:cubicBezTo>
                <a:cubicBezTo>
                  <a:pt x="304" y="255"/>
                  <a:pt x="297" y="255"/>
                  <a:pt x="290" y="255"/>
                </a:cubicBezTo>
                <a:cubicBezTo>
                  <a:pt x="283" y="255"/>
                  <a:pt x="276" y="255"/>
                  <a:pt x="276" y="248"/>
                </a:cubicBezTo>
                <a:cubicBezTo>
                  <a:pt x="205" y="184"/>
                  <a:pt x="205" y="184"/>
                  <a:pt x="205" y="184"/>
                </a:cubicBezTo>
                <a:cubicBezTo>
                  <a:pt x="198" y="177"/>
                  <a:pt x="198" y="170"/>
                  <a:pt x="198" y="163"/>
                </a:cubicBezTo>
                <a:cubicBezTo>
                  <a:pt x="198" y="149"/>
                  <a:pt x="212" y="135"/>
                  <a:pt x="226" y="135"/>
                </a:cubicBezTo>
                <a:cubicBezTo>
                  <a:pt x="233" y="135"/>
                  <a:pt x="240" y="135"/>
                  <a:pt x="247" y="142"/>
                </a:cubicBezTo>
                <a:cubicBezTo>
                  <a:pt x="261" y="163"/>
                  <a:pt x="261" y="163"/>
                  <a:pt x="261" y="163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61" y="15"/>
                  <a:pt x="276" y="0"/>
                  <a:pt x="290" y="0"/>
                </a:cubicBezTo>
                <a:cubicBezTo>
                  <a:pt x="311" y="0"/>
                  <a:pt x="318" y="15"/>
                  <a:pt x="318" y="29"/>
                </a:cubicBezTo>
                <a:cubicBezTo>
                  <a:pt x="318" y="163"/>
                  <a:pt x="318" y="163"/>
                  <a:pt x="318" y="163"/>
                </a:cubicBezTo>
                <a:cubicBezTo>
                  <a:pt x="339" y="142"/>
                  <a:pt x="339" y="142"/>
                  <a:pt x="339" y="142"/>
                </a:cubicBezTo>
                <a:cubicBezTo>
                  <a:pt x="346" y="135"/>
                  <a:pt x="353" y="135"/>
                  <a:pt x="360" y="135"/>
                </a:cubicBezTo>
                <a:cubicBezTo>
                  <a:pt x="374" y="135"/>
                  <a:pt x="389" y="149"/>
                  <a:pt x="389" y="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6" name="Freeform 41"/>
          <p:cNvSpPr>
            <a:spLocks noChangeArrowheads="1"/>
          </p:cNvSpPr>
          <p:nvPr/>
        </p:nvSpPr>
        <p:spPr bwMode="auto">
          <a:xfrm>
            <a:off x="7146017" y="3988530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518347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518347 w 580"/>
              <a:gd name="T11" fmla="*/ 67067360 h 524"/>
              <a:gd name="T12" fmla="*/ 53518347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759174 w 580"/>
              <a:gd name="T19" fmla="*/ 62388158 h 524"/>
              <a:gd name="T20" fmla="*/ 26759174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14687265 h 524"/>
              <a:gd name="T54" fmla="*/ 30414015 w 580"/>
              <a:gd name="T55" fmla="*/ 14687265 h 524"/>
              <a:gd name="T56" fmla="*/ 33155146 w 580"/>
              <a:gd name="T57" fmla="*/ 15597220 h 524"/>
              <a:gd name="T58" fmla="*/ 33155146 w 580"/>
              <a:gd name="T59" fmla="*/ 15597220 h 524"/>
              <a:gd name="T60" fmla="*/ 37854485 w 580"/>
              <a:gd name="T61" fmla="*/ 20146274 h 524"/>
              <a:gd name="T62" fmla="*/ 42423036 w 580"/>
              <a:gd name="T63" fmla="*/ 15597220 h 524"/>
              <a:gd name="T64" fmla="*/ 42423036 w 580"/>
              <a:gd name="T65" fmla="*/ 15597220 h 524"/>
              <a:gd name="T66" fmla="*/ 45164167 w 580"/>
              <a:gd name="T67" fmla="*/ 14687265 h 524"/>
              <a:gd name="T68" fmla="*/ 48819369 w 580"/>
              <a:gd name="T69" fmla="*/ 18326364 h 524"/>
              <a:gd name="T70" fmla="*/ 47905659 w 580"/>
              <a:gd name="T71" fmla="*/ 20146274 h 524"/>
              <a:gd name="T72" fmla="*/ 47905659 w 580"/>
              <a:gd name="T73" fmla="*/ 20146274 h 524"/>
              <a:gd name="T74" fmla="*/ 43336746 w 580"/>
              <a:gd name="T75" fmla="*/ 25735070 h 524"/>
              <a:gd name="T76" fmla="*/ 47905659 w 580"/>
              <a:gd name="T77" fmla="*/ 30284124 h 524"/>
              <a:gd name="T78" fmla="*/ 47905659 w 580"/>
              <a:gd name="T79" fmla="*/ 30284124 h 524"/>
              <a:gd name="T80" fmla="*/ 48819369 w 580"/>
              <a:gd name="T81" fmla="*/ 33013628 h 524"/>
              <a:gd name="T82" fmla="*/ 45164167 w 580"/>
              <a:gd name="T83" fmla="*/ 36782875 h 524"/>
              <a:gd name="T84" fmla="*/ 42423036 w 580"/>
              <a:gd name="T85" fmla="*/ 34833538 h 524"/>
              <a:gd name="T86" fmla="*/ 42423036 w 580"/>
              <a:gd name="T87" fmla="*/ 34833538 h 524"/>
              <a:gd name="T88" fmla="*/ 37854485 w 580"/>
              <a:gd name="T89" fmla="*/ 30284124 h 524"/>
              <a:gd name="T90" fmla="*/ 33155146 w 580"/>
              <a:gd name="T91" fmla="*/ 34833538 h 524"/>
              <a:gd name="T92" fmla="*/ 33155146 w 580"/>
              <a:gd name="T93" fmla="*/ 34833538 h 524"/>
              <a:gd name="T94" fmla="*/ 30414015 w 580"/>
              <a:gd name="T95" fmla="*/ 36782875 h 524"/>
              <a:gd name="T96" fmla="*/ 26759174 w 580"/>
              <a:gd name="T97" fmla="*/ 33013628 h 524"/>
              <a:gd name="T98" fmla="*/ 27672884 w 580"/>
              <a:gd name="T99" fmla="*/ 30284124 h 524"/>
              <a:gd name="T100" fmla="*/ 27672884 w 580"/>
              <a:gd name="T101" fmla="*/ 30284124 h 524"/>
              <a:gd name="T102" fmla="*/ 32241435 w 580"/>
              <a:gd name="T103" fmla="*/ 25735070 h 524"/>
              <a:gd name="T104" fmla="*/ 27672884 w 580"/>
              <a:gd name="T105" fmla="*/ 20146274 h 524"/>
              <a:gd name="T106" fmla="*/ 27672884 w 580"/>
              <a:gd name="T107" fmla="*/ 20146274 h 524"/>
              <a:gd name="T108" fmla="*/ 26759174 w 580"/>
              <a:gd name="T109" fmla="*/ 18326364 h 524"/>
              <a:gd name="T110" fmla="*/ 30414015 w 580"/>
              <a:gd name="T111" fmla="*/ 14687265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10" y="431"/>
                  <a:pt x="410" y="431"/>
                  <a:pt x="410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0" y="516"/>
                  <a:pt x="410" y="516"/>
                  <a:pt x="410" y="516"/>
                </a:cubicBezTo>
                <a:cubicBezTo>
                  <a:pt x="410" y="523"/>
                  <a:pt x="410" y="523"/>
                  <a:pt x="410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13"/>
                </a:moveTo>
                <a:lnTo>
                  <a:pt x="233" y="113"/>
                </a:lnTo>
                <a:cubicBezTo>
                  <a:pt x="240" y="113"/>
                  <a:pt x="247" y="113"/>
                  <a:pt x="254" y="120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13"/>
                  <a:pt x="339" y="113"/>
                  <a:pt x="346" y="113"/>
                </a:cubicBezTo>
                <a:cubicBezTo>
                  <a:pt x="360" y="113"/>
                  <a:pt x="374" y="120"/>
                  <a:pt x="374" y="141"/>
                </a:cubicBezTo>
                <a:cubicBezTo>
                  <a:pt x="374" y="148"/>
                  <a:pt x="374" y="155"/>
                  <a:pt x="367" y="155"/>
                </a:cubicBezTo>
                <a:cubicBezTo>
                  <a:pt x="332" y="198"/>
                  <a:pt x="332" y="198"/>
                  <a:pt x="332" y="198"/>
                </a:cubicBezTo>
                <a:cubicBezTo>
                  <a:pt x="367" y="233"/>
                  <a:pt x="367" y="233"/>
                  <a:pt x="367" y="233"/>
                </a:cubicBezTo>
                <a:cubicBezTo>
                  <a:pt x="374" y="240"/>
                  <a:pt x="374" y="247"/>
                  <a:pt x="374" y="254"/>
                </a:cubicBezTo>
                <a:cubicBezTo>
                  <a:pt x="374" y="268"/>
                  <a:pt x="360" y="283"/>
                  <a:pt x="346" y="283"/>
                </a:cubicBezTo>
                <a:cubicBezTo>
                  <a:pt x="339" y="283"/>
                  <a:pt x="332" y="276"/>
                  <a:pt x="325" y="268"/>
                </a:cubicBezTo>
                <a:cubicBezTo>
                  <a:pt x="290" y="233"/>
                  <a:pt x="290" y="233"/>
                  <a:pt x="290" y="233"/>
                </a:cubicBezTo>
                <a:cubicBezTo>
                  <a:pt x="254" y="268"/>
                  <a:pt x="254" y="268"/>
                  <a:pt x="254" y="268"/>
                </a:cubicBezTo>
                <a:cubicBezTo>
                  <a:pt x="247" y="276"/>
                  <a:pt x="240" y="283"/>
                  <a:pt x="233" y="283"/>
                </a:cubicBezTo>
                <a:cubicBezTo>
                  <a:pt x="219" y="283"/>
                  <a:pt x="205" y="268"/>
                  <a:pt x="205" y="254"/>
                </a:cubicBezTo>
                <a:cubicBezTo>
                  <a:pt x="205" y="247"/>
                  <a:pt x="205" y="240"/>
                  <a:pt x="212" y="233"/>
                </a:cubicBezTo>
                <a:cubicBezTo>
                  <a:pt x="247" y="198"/>
                  <a:pt x="247" y="198"/>
                  <a:pt x="247" y="198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05" y="155"/>
                  <a:pt x="205" y="148"/>
                  <a:pt x="205" y="141"/>
                </a:cubicBezTo>
                <a:cubicBezTo>
                  <a:pt x="205" y="120"/>
                  <a:pt x="219" y="113"/>
                  <a:pt x="233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7" name="Freeform 42"/>
          <p:cNvSpPr>
            <a:spLocks noChangeArrowheads="1"/>
          </p:cNvSpPr>
          <p:nvPr/>
        </p:nvSpPr>
        <p:spPr bwMode="auto">
          <a:xfrm>
            <a:off x="10133971" y="1954057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9292037 w 587"/>
              <a:gd name="T7" fmla="*/ 56019554 h 524"/>
              <a:gd name="T8" fmla="*/ 49292037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7427667 w 587"/>
              <a:gd name="T19" fmla="*/ 62388158 h 524"/>
              <a:gd name="T20" fmla="*/ 27427667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1285894 w 587"/>
              <a:gd name="T41" fmla="*/ 4549054 h 524"/>
              <a:gd name="T42" fmla="*/ 71285894 w 587"/>
              <a:gd name="T43" fmla="*/ 4549054 h 524"/>
              <a:gd name="T44" fmla="*/ 5433810 w 587"/>
              <a:gd name="T45" fmla="*/ 4549054 h 524"/>
              <a:gd name="T46" fmla="*/ 5433810 w 587"/>
              <a:gd name="T47" fmla="*/ 45881344 h 524"/>
              <a:gd name="T48" fmla="*/ 71285894 w 587"/>
              <a:gd name="T49" fmla="*/ 45881344 h 524"/>
              <a:gd name="T50" fmla="*/ 71285894 w 587"/>
              <a:gd name="T51" fmla="*/ 4549054 h 524"/>
              <a:gd name="T52" fmla="*/ 31050088 w 587"/>
              <a:gd name="T53" fmla="*/ 21965823 h 524"/>
              <a:gd name="T54" fmla="*/ 31050088 w 587"/>
              <a:gd name="T55" fmla="*/ 21965823 h 524"/>
              <a:gd name="T56" fmla="*/ 32861478 w 587"/>
              <a:gd name="T57" fmla="*/ 22875778 h 524"/>
              <a:gd name="T58" fmla="*/ 32861478 w 587"/>
              <a:gd name="T59" fmla="*/ 22875778 h 524"/>
              <a:gd name="T60" fmla="*/ 35578203 w 587"/>
              <a:gd name="T61" fmla="*/ 24825476 h 524"/>
              <a:gd name="T62" fmla="*/ 42952532 w 587"/>
              <a:gd name="T63" fmla="*/ 18326364 h 524"/>
              <a:gd name="T64" fmla="*/ 42952532 w 587"/>
              <a:gd name="T65" fmla="*/ 18326364 h 524"/>
              <a:gd name="T66" fmla="*/ 45669617 w 587"/>
              <a:gd name="T67" fmla="*/ 16506814 h 524"/>
              <a:gd name="T68" fmla="*/ 49292037 w 587"/>
              <a:gd name="T69" fmla="*/ 20146274 h 524"/>
              <a:gd name="T70" fmla="*/ 47481007 w 587"/>
              <a:gd name="T71" fmla="*/ 22875778 h 524"/>
              <a:gd name="T72" fmla="*/ 47481007 w 587"/>
              <a:gd name="T73" fmla="*/ 22875778 h 524"/>
              <a:gd name="T74" fmla="*/ 38424416 w 587"/>
              <a:gd name="T75" fmla="*/ 33013628 h 524"/>
              <a:gd name="T76" fmla="*/ 38424416 w 587"/>
              <a:gd name="T77" fmla="*/ 33013628 h 524"/>
              <a:gd name="T78" fmla="*/ 35578203 w 587"/>
              <a:gd name="T79" fmla="*/ 33923583 h 524"/>
              <a:gd name="T80" fmla="*/ 32861478 w 587"/>
              <a:gd name="T81" fmla="*/ 33013628 h 524"/>
              <a:gd name="T82" fmla="*/ 32861478 w 587"/>
              <a:gd name="T83" fmla="*/ 33013628 h 524"/>
              <a:gd name="T84" fmla="*/ 28333362 w 587"/>
              <a:gd name="T85" fmla="*/ 27554619 h 524"/>
              <a:gd name="T86" fmla="*/ 28333362 w 587"/>
              <a:gd name="T87" fmla="*/ 27554619 h 524"/>
              <a:gd name="T88" fmla="*/ 27427667 w 587"/>
              <a:gd name="T89" fmla="*/ 25735070 h 524"/>
              <a:gd name="T90" fmla="*/ 31050088 w 587"/>
              <a:gd name="T91" fmla="*/ 21965823 h 5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1" y="480"/>
                  <a:pt x="381" y="480"/>
                  <a:pt x="381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51" y="35"/>
                </a:moveTo>
                <a:lnTo>
                  <a:pt x="551" y="35"/>
                </a:lnTo>
                <a:cubicBezTo>
                  <a:pt x="42" y="35"/>
                  <a:pt x="42" y="35"/>
                  <a:pt x="42" y="35"/>
                </a:cubicBezTo>
                <a:cubicBezTo>
                  <a:pt x="42" y="353"/>
                  <a:pt x="42" y="353"/>
                  <a:pt x="42" y="353"/>
                </a:cubicBezTo>
                <a:cubicBezTo>
                  <a:pt x="551" y="353"/>
                  <a:pt x="551" y="353"/>
                  <a:pt x="551" y="353"/>
                </a:cubicBezTo>
                <a:lnTo>
                  <a:pt x="551" y="35"/>
                </a:lnTo>
                <a:close/>
                <a:moveTo>
                  <a:pt x="240" y="169"/>
                </a:moveTo>
                <a:lnTo>
                  <a:pt x="240" y="169"/>
                </a:lnTo>
                <a:cubicBezTo>
                  <a:pt x="247" y="169"/>
                  <a:pt x="254" y="169"/>
                  <a:pt x="254" y="176"/>
                </a:cubicBezTo>
                <a:cubicBezTo>
                  <a:pt x="275" y="191"/>
                  <a:pt x="275" y="191"/>
                  <a:pt x="275" y="191"/>
                </a:cubicBezTo>
                <a:cubicBezTo>
                  <a:pt x="332" y="141"/>
                  <a:pt x="332" y="141"/>
                  <a:pt x="332" y="141"/>
                </a:cubicBezTo>
                <a:cubicBezTo>
                  <a:pt x="339" y="134"/>
                  <a:pt x="346" y="127"/>
                  <a:pt x="353" y="127"/>
                </a:cubicBezTo>
                <a:cubicBezTo>
                  <a:pt x="367" y="127"/>
                  <a:pt x="381" y="141"/>
                  <a:pt x="381" y="155"/>
                </a:cubicBezTo>
                <a:cubicBezTo>
                  <a:pt x="381" y="162"/>
                  <a:pt x="374" y="169"/>
                  <a:pt x="367" y="176"/>
                </a:cubicBezTo>
                <a:cubicBezTo>
                  <a:pt x="297" y="254"/>
                  <a:pt x="297" y="254"/>
                  <a:pt x="297" y="254"/>
                </a:cubicBezTo>
                <a:cubicBezTo>
                  <a:pt x="290" y="261"/>
                  <a:pt x="282" y="261"/>
                  <a:pt x="275" y="261"/>
                </a:cubicBezTo>
                <a:cubicBezTo>
                  <a:pt x="268" y="261"/>
                  <a:pt x="261" y="261"/>
                  <a:pt x="254" y="254"/>
                </a:cubicBezTo>
                <a:cubicBezTo>
                  <a:pt x="219" y="212"/>
                  <a:pt x="219" y="212"/>
                  <a:pt x="219" y="212"/>
                </a:cubicBezTo>
                <a:cubicBezTo>
                  <a:pt x="212" y="212"/>
                  <a:pt x="212" y="205"/>
                  <a:pt x="212" y="198"/>
                </a:cubicBezTo>
                <a:cubicBezTo>
                  <a:pt x="212" y="176"/>
                  <a:pt x="219" y="169"/>
                  <a:pt x="240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8" name="Freeform 43"/>
          <p:cNvSpPr>
            <a:spLocks noChangeArrowheads="1"/>
          </p:cNvSpPr>
          <p:nvPr/>
        </p:nvSpPr>
        <p:spPr bwMode="auto">
          <a:xfrm>
            <a:off x="9630336" y="1954057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8386342 w 587"/>
              <a:gd name="T7" fmla="*/ 56019554 h 524"/>
              <a:gd name="T8" fmla="*/ 48386342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6392485 w 587"/>
              <a:gd name="T19" fmla="*/ 62388158 h 524"/>
              <a:gd name="T20" fmla="*/ 26392485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0380199 w 587"/>
              <a:gd name="T41" fmla="*/ 4549054 h 524"/>
              <a:gd name="T42" fmla="*/ 70380199 w 587"/>
              <a:gd name="T43" fmla="*/ 4549054 h 524"/>
              <a:gd name="T44" fmla="*/ 4528115 w 587"/>
              <a:gd name="T45" fmla="*/ 4549054 h 524"/>
              <a:gd name="T46" fmla="*/ 4528115 w 587"/>
              <a:gd name="T47" fmla="*/ 45881344 h 524"/>
              <a:gd name="T48" fmla="*/ 70380199 w 587"/>
              <a:gd name="T49" fmla="*/ 45881344 h 524"/>
              <a:gd name="T50" fmla="*/ 70380199 w 587"/>
              <a:gd name="T51" fmla="*/ 4549054 h 524"/>
              <a:gd name="T52" fmla="*/ 30144393 w 587"/>
              <a:gd name="T53" fmla="*/ 21965823 h 524"/>
              <a:gd name="T54" fmla="*/ 30144393 w 587"/>
              <a:gd name="T55" fmla="*/ 21965823 h 524"/>
              <a:gd name="T56" fmla="*/ 44763922 w 587"/>
              <a:gd name="T57" fmla="*/ 21965823 h 524"/>
              <a:gd name="T58" fmla="*/ 48386342 w 587"/>
              <a:gd name="T59" fmla="*/ 25735070 h 524"/>
              <a:gd name="T60" fmla="*/ 44763922 w 587"/>
              <a:gd name="T61" fmla="*/ 29374529 h 524"/>
              <a:gd name="T62" fmla="*/ 30144393 w 587"/>
              <a:gd name="T63" fmla="*/ 29374529 h 524"/>
              <a:gd name="T64" fmla="*/ 26392485 w 587"/>
              <a:gd name="T65" fmla="*/ 25735070 h 524"/>
              <a:gd name="T66" fmla="*/ 30144393 w 587"/>
              <a:gd name="T67" fmla="*/ 21965823 h 5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346" y="169"/>
                  <a:pt x="346" y="169"/>
                  <a:pt x="346" y="169"/>
                </a:cubicBezTo>
                <a:cubicBezTo>
                  <a:pt x="367" y="169"/>
                  <a:pt x="374" y="176"/>
                  <a:pt x="374" y="198"/>
                </a:cubicBezTo>
                <a:cubicBezTo>
                  <a:pt x="374" y="212"/>
                  <a:pt x="367" y="226"/>
                  <a:pt x="346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9" name="Freeform 44"/>
          <p:cNvSpPr>
            <a:spLocks noChangeArrowheads="1"/>
          </p:cNvSpPr>
          <p:nvPr/>
        </p:nvSpPr>
        <p:spPr bwMode="auto">
          <a:xfrm>
            <a:off x="9124584" y="1954057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387921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387921 w 580"/>
              <a:gd name="T11" fmla="*/ 67067360 h 524"/>
              <a:gd name="T12" fmla="*/ 53387921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628747 w 580"/>
              <a:gd name="T19" fmla="*/ 62388158 h 524"/>
              <a:gd name="T20" fmla="*/ 26628747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21965823 h 524"/>
              <a:gd name="T54" fmla="*/ 30414015 w 580"/>
              <a:gd name="T55" fmla="*/ 21965823 h 524"/>
              <a:gd name="T56" fmla="*/ 34069217 w 580"/>
              <a:gd name="T57" fmla="*/ 21965823 h 524"/>
              <a:gd name="T58" fmla="*/ 34069217 w 580"/>
              <a:gd name="T59" fmla="*/ 18326364 h 524"/>
              <a:gd name="T60" fmla="*/ 37724058 w 580"/>
              <a:gd name="T61" fmla="*/ 14687265 h 524"/>
              <a:gd name="T62" fmla="*/ 41509326 w 580"/>
              <a:gd name="T63" fmla="*/ 18326364 h 524"/>
              <a:gd name="T64" fmla="*/ 41509326 w 580"/>
              <a:gd name="T65" fmla="*/ 21965823 h 524"/>
              <a:gd name="T66" fmla="*/ 45164167 w 580"/>
              <a:gd name="T67" fmla="*/ 21965823 h 524"/>
              <a:gd name="T68" fmla="*/ 48819369 w 580"/>
              <a:gd name="T69" fmla="*/ 25735070 h 524"/>
              <a:gd name="T70" fmla="*/ 45164167 w 580"/>
              <a:gd name="T71" fmla="*/ 29374529 h 524"/>
              <a:gd name="T72" fmla="*/ 41509326 w 580"/>
              <a:gd name="T73" fmla="*/ 29374529 h 524"/>
              <a:gd name="T74" fmla="*/ 41509326 w 580"/>
              <a:gd name="T75" fmla="*/ 33013628 h 524"/>
              <a:gd name="T76" fmla="*/ 37724058 w 580"/>
              <a:gd name="T77" fmla="*/ 36782875 h 524"/>
              <a:gd name="T78" fmla="*/ 34069217 w 580"/>
              <a:gd name="T79" fmla="*/ 33013628 h 524"/>
              <a:gd name="T80" fmla="*/ 34069217 w 580"/>
              <a:gd name="T81" fmla="*/ 29374529 h 524"/>
              <a:gd name="T82" fmla="*/ 30414015 w 580"/>
              <a:gd name="T83" fmla="*/ 29374529 h 524"/>
              <a:gd name="T84" fmla="*/ 26628747 w 580"/>
              <a:gd name="T85" fmla="*/ 25735070 h 524"/>
              <a:gd name="T86" fmla="*/ 30414015 w 580"/>
              <a:gd name="T87" fmla="*/ 21965823 h 52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09" y="431"/>
                  <a:pt x="409" y="431"/>
                  <a:pt x="409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409" y="523"/>
                  <a:pt x="409" y="523"/>
                  <a:pt x="409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261" y="169"/>
                  <a:pt x="261" y="169"/>
                  <a:pt x="261" y="169"/>
                </a:cubicBezTo>
                <a:cubicBezTo>
                  <a:pt x="261" y="141"/>
                  <a:pt x="261" y="141"/>
                  <a:pt x="261" y="141"/>
                </a:cubicBezTo>
                <a:cubicBezTo>
                  <a:pt x="261" y="120"/>
                  <a:pt x="275" y="113"/>
                  <a:pt x="289" y="113"/>
                </a:cubicBezTo>
                <a:cubicBezTo>
                  <a:pt x="303" y="113"/>
                  <a:pt x="318" y="120"/>
                  <a:pt x="318" y="141"/>
                </a:cubicBezTo>
                <a:cubicBezTo>
                  <a:pt x="318" y="169"/>
                  <a:pt x="318" y="169"/>
                  <a:pt x="318" y="169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60" y="169"/>
                  <a:pt x="374" y="176"/>
                  <a:pt x="374" y="198"/>
                </a:cubicBezTo>
                <a:cubicBezTo>
                  <a:pt x="374" y="212"/>
                  <a:pt x="360" y="226"/>
                  <a:pt x="346" y="226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18" y="254"/>
                  <a:pt x="318" y="254"/>
                  <a:pt x="318" y="254"/>
                </a:cubicBezTo>
                <a:cubicBezTo>
                  <a:pt x="318" y="268"/>
                  <a:pt x="303" y="283"/>
                  <a:pt x="289" y="283"/>
                </a:cubicBezTo>
                <a:cubicBezTo>
                  <a:pt x="275" y="283"/>
                  <a:pt x="261" y="268"/>
                  <a:pt x="261" y="254"/>
                </a:cubicBezTo>
                <a:cubicBezTo>
                  <a:pt x="261" y="226"/>
                  <a:pt x="261" y="226"/>
                  <a:pt x="261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0" name="Freeform 45"/>
          <p:cNvSpPr>
            <a:spLocks noChangeArrowheads="1"/>
          </p:cNvSpPr>
          <p:nvPr/>
        </p:nvSpPr>
        <p:spPr bwMode="auto">
          <a:xfrm>
            <a:off x="8614601" y="1954057"/>
            <a:ext cx="281443" cy="251884"/>
          </a:xfrm>
          <a:custGeom>
            <a:avLst/>
            <a:gdLst>
              <a:gd name="T0" fmla="*/ 72075278 w 588"/>
              <a:gd name="T1" fmla="*/ 56019554 h 524"/>
              <a:gd name="T2" fmla="*/ 72075278 w 588"/>
              <a:gd name="T3" fmla="*/ 56019554 h 524"/>
              <a:gd name="T4" fmla="*/ 53766324 w 588"/>
              <a:gd name="T5" fmla="*/ 56019554 h 524"/>
              <a:gd name="T6" fmla="*/ 49253450 w 588"/>
              <a:gd name="T7" fmla="*/ 56019554 h 524"/>
              <a:gd name="T8" fmla="*/ 49253450 w 588"/>
              <a:gd name="T9" fmla="*/ 62388158 h 524"/>
              <a:gd name="T10" fmla="*/ 53766324 w 588"/>
              <a:gd name="T11" fmla="*/ 67067360 h 524"/>
              <a:gd name="T12" fmla="*/ 53766324 w 588"/>
              <a:gd name="T13" fmla="*/ 67976954 h 524"/>
              <a:gd name="T14" fmla="*/ 21919109 w 588"/>
              <a:gd name="T15" fmla="*/ 67976954 h 524"/>
              <a:gd name="T16" fmla="*/ 21919109 w 588"/>
              <a:gd name="T17" fmla="*/ 67067360 h 524"/>
              <a:gd name="T18" fmla="*/ 27334342 w 588"/>
              <a:gd name="T19" fmla="*/ 62388158 h 524"/>
              <a:gd name="T20" fmla="*/ 27334342 w 588"/>
              <a:gd name="T21" fmla="*/ 56019554 h 524"/>
              <a:gd name="T22" fmla="*/ 21919109 w 588"/>
              <a:gd name="T23" fmla="*/ 56019554 h 524"/>
              <a:gd name="T24" fmla="*/ 3739064 w 588"/>
              <a:gd name="T25" fmla="*/ 56019554 h 524"/>
              <a:gd name="T26" fmla="*/ 0 w 588"/>
              <a:gd name="T27" fmla="*/ 52380095 h 524"/>
              <a:gd name="T28" fmla="*/ 0 w 588"/>
              <a:gd name="T29" fmla="*/ 3639459 h 524"/>
              <a:gd name="T30" fmla="*/ 3739064 w 588"/>
              <a:gd name="T31" fmla="*/ 0 h 524"/>
              <a:gd name="T32" fmla="*/ 72075278 w 588"/>
              <a:gd name="T33" fmla="*/ 0 h 524"/>
              <a:gd name="T34" fmla="*/ 75685433 w 588"/>
              <a:gd name="T35" fmla="*/ 3639459 h 524"/>
              <a:gd name="T36" fmla="*/ 75685433 w 588"/>
              <a:gd name="T37" fmla="*/ 52380095 h 524"/>
              <a:gd name="T38" fmla="*/ 72075278 w 588"/>
              <a:gd name="T39" fmla="*/ 56019554 h 524"/>
              <a:gd name="T40" fmla="*/ 71172559 w 588"/>
              <a:gd name="T41" fmla="*/ 4549054 h 524"/>
              <a:gd name="T42" fmla="*/ 71172559 w 588"/>
              <a:gd name="T43" fmla="*/ 4549054 h 524"/>
              <a:gd name="T44" fmla="*/ 5544142 w 588"/>
              <a:gd name="T45" fmla="*/ 4549054 h 524"/>
              <a:gd name="T46" fmla="*/ 5544142 w 588"/>
              <a:gd name="T47" fmla="*/ 45881344 h 524"/>
              <a:gd name="T48" fmla="*/ 71172559 w 588"/>
              <a:gd name="T49" fmla="*/ 45881344 h 524"/>
              <a:gd name="T50" fmla="*/ 71172559 w 588"/>
              <a:gd name="T51" fmla="*/ 4549054 h 5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88" h="524">
                <a:moveTo>
                  <a:pt x="559" y="431"/>
                </a:moveTo>
                <a:lnTo>
                  <a:pt x="559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2" y="431"/>
                  <a:pt x="382" y="431"/>
                  <a:pt x="382" y="431"/>
                </a:cubicBezTo>
                <a:cubicBezTo>
                  <a:pt x="382" y="480"/>
                  <a:pt x="382" y="480"/>
                  <a:pt x="382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70" y="523"/>
                  <a:pt x="170" y="523"/>
                  <a:pt x="170" y="523"/>
                </a:cubicBezTo>
                <a:cubicBezTo>
                  <a:pt x="170" y="516"/>
                  <a:pt x="170" y="516"/>
                  <a:pt x="170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70" y="431"/>
                  <a:pt x="170" y="431"/>
                  <a:pt x="170" y="431"/>
                </a:cubicBezTo>
                <a:cubicBezTo>
                  <a:pt x="29" y="431"/>
                  <a:pt x="29" y="431"/>
                  <a:pt x="29" y="431"/>
                </a:cubicBezTo>
                <a:cubicBezTo>
                  <a:pt x="15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59" y="0"/>
                  <a:pt x="559" y="0"/>
                  <a:pt x="559" y="0"/>
                </a:cubicBezTo>
                <a:cubicBezTo>
                  <a:pt x="573" y="0"/>
                  <a:pt x="587" y="7"/>
                  <a:pt x="587" y="28"/>
                </a:cubicBezTo>
                <a:cubicBezTo>
                  <a:pt x="587" y="403"/>
                  <a:pt x="587" y="403"/>
                  <a:pt x="587" y="403"/>
                </a:cubicBezTo>
                <a:cubicBezTo>
                  <a:pt x="587" y="417"/>
                  <a:pt x="573" y="431"/>
                  <a:pt x="559" y="431"/>
                </a:cubicBezTo>
                <a:close/>
                <a:moveTo>
                  <a:pt x="552" y="35"/>
                </a:moveTo>
                <a:lnTo>
                  <a:pt x="552" y="35"/>
                </a:lnTo>
                <a:cubicBezTo>
                  <a:pt x="43" y="35"/>
                  <a:pt x="43" y="35"/>
                  <a:pt x="43" y="35"/>
                </a:cubicBezTo>
                <a:cubicBezTo>
                  <a:pt x="43" y="353"/>
                  <a:pt x="43" y="353"/>
                  <a:pt x="43" y="353"/>
                </a:cubicBezTo>
                <a:cubicBezTo>
                  <a:pt x="552" y="353"/>
                  <a:pt x="552" y="353"/>
                  <a:pt x="552" y="353"/>
                </a:cubicBezTo>
                <a:lnTo>
                  <a:pt x="552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1" name="Freeform 46"/>
          <p:cNvSpPr>
            <a:spLocks noChangeArrowheads="1"/>
          </p:cNvSpPr>
          <p:nvPr/>
        </p:nvSpPr>
        <p:spPr bwMode="auto">
          <a:xfrm>
            <a:off x="8106733" y="1981575"/>
            <a:ext cx="289907" cy="179916"/>
          </a:xfrm>
          <a:custGeom>
            <a:avLst/>
            <a:gdLst>
              <a:gd name="T0" fmla="*/ 74787349 w 602"/>
              <a:gd name="T1" fmla="*/ 48296680 h 376"/>
              <a:gd name="T2" fmla="*/ 74787349 w 602"/>
              <a:gd name="T3" fmla="*/ 48296680 h 376"/>
              <a:gd name="T4" fmla="*/ 71002280 w 602"/>
              <a:gd name="T5" fmla="*/ 48296680 h 376"/>
              <a:gd name="T6" fmla="*/ 7439717 w 602"/>
              <a:gd name="T7" fmla="*/ 48296680 h 376"/>
              <a:gd name="T8" fmla="*/ 3785069 w 602"/>
              <a:gd name="T9" fmla="*/ 48296680 h 376"/>
              <a:gd name="T10" fmla="*/ 0 w 602"/>
              <a:gd name="T11" fmla="*/ 44690704 h 376"/>
              <a:gd name="T12" fmla="*/ 0 w 602"/>
              <a:gd name="T13" fmla="*/ 38251051 h 376"/>
              <a:gd name="T14" fmla="*/ 7439717 w 602"/>
              <a:gd name="T15" fmla="*/ 38251051 h 376"/>
              <a:gd name="T16" fmla="*/ 7439717 w 602"/>
              <a:gd name="T17" fmla="*/ 3734812 h 376"/>
              <a:gd name="T18" fmla="*/ 11094005 w 602"/>
              <a:gd name="T19" fmla="*/ 0 h 376"/>
              <a:gd name="T20" fmla="*/ 67347631 w 602"/>
              <a:gd name="T21" fmla="*/ 0 h 376"/>
              <a:gd name="T22" fmla="*/ 71002280 w 602"/>
              <a:gd name="T23" fmla="*/ 3734812 h 376"/>
              <a:gd name="T24" fmla="*/ 71002280 w 602"/>
              <a:gd name="T25" fmla="*/ 38251051 h 376"/>
              <a:gd name="T26" fmla="*/ 78441997 w 602"/>
              <a:gd name="T27" fmla="*/ 38251051 h 376"/>
              <a:gd name="T28" fmla="*/ 78441997 w 602"/>
              <a:gd name="T29" fmla="*/ 44690704 h 376"/>
              <a:gd name="T30" fmla="*/ 74787349 w 602"/>
              <a:gd name="T31" fmla="*/ 48296680 h 376"/>
              <a:gd name="T32" fmla="*/ 30410969 w 602"/>
              <a:gd name="T33" fmla="*/ 44690704 h 376"/>
              <a:gd name="T34" fmla="*/ 30410969 w 602"/>
              <a:gd name="T35" fmla="*/ 44690704 h 376"/>
              <a:gd name="T36" fmla="*/ 48031029 w 602"/>
              <a:gd name="T37" fmla="*/ 44690704 h 376"/>
              <a:gd name="T38" fmla="*/ 48031029 w 602"/>
              <a:gd name="T39" fmla="*/ 41857027 h 376"/>
              <a:gd name="T40" fmla="*/ 30410969 w 602"/>
              <a:gd name="T41" fmla="*/ 41857027 h 376"/>
              <a:gd name="T42" fmla="*/ 30410969 w 602"/>
              <a:gd name="T43" fmla="*/ 44690704 h 376"/>
              <a:gd name="T44" fmla="*/ 66434330 w 602"/>
              <a:gd name="T45" fmla="*/ 4636665 h 376"/>
              <a:gd name="T46" fmla="*/ 66434330 w 602"/>
              <a:gd name="T47" fmla="*/ 4636665 h 376"/>
              <a:gd name="T48" fmla="*/ 12007667 w 602"/>
              <a:gd name="T49" fmla="*/ 4636665 h 376"/>
              <a:gd name="T50" fmla="*/ 12007667 w 602"/>
              <a:gd name="T51" fmla="*/ 36448063 h 376"/>
              <a:gd name="T52" fmla="*/ 66434330 w 602"/>
              <a:gd name="T53" fmla="*/ 36448063 h 376"/>
              <a:gd name="T54" fmla="*/ 66434330 w 602"/>
              <a:gd name="T55" fmla="*/ 4636665 h 3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2" h="376">
                <a:moveTo>
                  <a:pt x="573" y="375"/>
                </a:moveTo>
                <a:lnTo>
                  <a:pt x="573" y="375"/>
                </a:lnTo>
                <a:cubicBezTo>
                  <a:pt x="544" y="375"/>
                  <a:pt x="544" y="375"/>
                  <a:pt x="544" y="375"/>
                </a:cubicBezTo>
                <a:cubicBezTo>
                  <a:pt x="57" y="375"/>
                  <a:pt x="57" y="375"/>
                  <a:pt x="57" y="375"/>
                </a:cubicBezTo>
                <a:cubicBezTo>
                  <a:pt x="29" y="375"/>
                  <a:pt x="29" y="375"/>
                  <a:pt x="29" y="375"/>
                </a:cubicBezTo>
                <a:cubicBezTo>
                  <a:pt x="7" y="375"/>
                  <a:pt x="0" y="361"/>
                  <a:pt x="0" y="347"/>
                </a:cubicBezTo>
                <a:cubicBezTo>
                  <a:pt x="0" y="297"/>
                  <a:pt x="0" y="297"/>
                  <a:pt x="0" y="297"/>
                </a:cubicBezTo>
                <a:cubicBezTo>
                  <a:pt x="57" y="297"/>
                  <a:pt x="57" y="297"/>
                  <a:pt x="57" y="297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7"/>
                  <a:pt x="64" y="0"/>
                  <a:pt x="85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7"/>
                  <a:pt x="544" y="29"/>
                </a:cubicBezTo>
                <a:cubicBezTo>
                  <a:pt x="544" y="297"/>
                  <a:pt x="544" y="297"/>
                  <a:pt x="544" y="297"/>
                </a:cubicBezTo>
                <a:cubicBezTo>
                  <a:pt x="601" y="297"/>
                  <a:pt x="601" y="297"/>
                  <a:pt x="601" y="297"/>
                </a:cubicBezTo>
                <a:cubicBezTo>
                  <a:pt x="601" y="347"/>
                  <a:pt x="601" y="347"/>
                  <a:pt x="601" y="347"/>
                </a:cubicBezTo>
                <a:cubicBezTo>
                  <a:pt x="601" y="361"/>
                  <a:pt x="587" y="375"/>
                  <a:pt x="573" y="375"/>
                </a:cubicBezTo>
                <a:close/>
                <a:moveTo>
                  <a:pt x="233" y="347"/>
                </a:moveTo>
                <a:lnTo>
                  <a:pt x="233" y="347"/>
                </a:lnTo>
                <a:cubicBezTo>
                  <a:pt x="368" y="347"/>
                  <a:pt x="368" y="347"/>
                  <a:pt x="368" y="347"/>
                </a:cubicBezTo>
                <a:cubicBezTo>
                  <a:pt x="368" y="325"/>
                  <a:pt x="368" y="325"/>
                  <a:pt x="368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47"/>
                </a:lnTo>
                <a:close/>
                <a:moveTo>
                  <a:pt x="509" y="36"/>
                </a:moveTo>
                <a:lnTo>
                  <a:pt x="509" y="36"/>
                </a:lnTo>
                <a:cubicBezTo>
                  <a:pt x="92" y="36"/>
                  <a:pt x="92" y="36"/>
                  <a:pt x="92" y="36"/>
                </a:cubicBezTo>
                <a:cubicBezTo>
                  <a:pt x="92" y="283"/>
                  <a:pt x="92" y="283"/>
                  <a:pt x="92" y="283"/>
                </a:cubicBezTo>
                <a:cubicBezTo>
                  <a:pt x="509" y="283"/>
                  <a:pt x="509" y="283"/>
                  <a:pt x="509" y="283"/>
                </a:cubicBezTo>
                <a:lnTo>
                  <a:pt x="509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2" name="Freeform 47"/>
          <p:cNvSpPr>
            <a:spLocks noChangeArrowheads="1"/>
          </p:cNvSpPr>
          <p:nvPr/>
        </p:nvSpPr>
        <p:spPr bwMode="auto">
          <a:xfrm>
            <a:off x="7632723" y="1941357"/>
            <a:ext cx="224308" cy="262467"/>
          </a:xfrm>
          <a:custGeom>
            <a:avLst/>
            <a:gdLst>
              <a:gd name="T0" fmla="*/ 56869383 w 467"/>
              <a:gd name="T1" fmla="*/ 70970385 h 545"/>
              <a:gd name="T2" fmla="*/ 56869383 w 467"/>
              <a:gd name="T3" fmla="*/ 70970385 h 545"/>
              <a:gd name="T4" fmla="*/ 3635389 w 467"/>
              <a:gd name="T5" fmla="*/ 70970385 h 545"/>
              <a:gd name="T6" fmla="*/ 0 w 467"/>
              <a:gd name="T7" fmla="*/ 67186892 h 545"/>
              <a:gd name="T8" fmla="*/ 0 w 467"/>
              <a:gd name="T9" fmla="*/ 3652741 h 545"/>
              <a:gd name="T10" fmla="*/ 3635389 w 467"/>
              <a:gd name="T11" fmla="*/ 0 h 545"/>
              <a:gd name="T12" fmla="*/ 56869383 w 467"/>
              <a:gd name="T13" fmla="*/ 0 h 545"/>
              <a:gd name="T14" fmla="*/ 60505132 w 467"/>
              <a:gd name="T15" fmla="*/ 3652741 h 545"/>
              <a:gd name="T16" fmla="*/ 60505132 w 467"/>
              <a:gd name="T17" fmla="*/ 67186892 h 545"/>
              <a:gd name="T18" fmla="*/ 56869383 w 467"/>
              <a:gd name="T19" fmla="*/ 70970385 h 545"/>
              <a:gd name="T20" fmla="*/ 30252386 w 467"/>
              <a:gd name="T21" fmla="*/ 68100348 h 545"/>
              <a:gd name="T22" fmla="*/ 30252386 w 467"/>
              <a:gd name="T23" fmla="*/ 68100348 h 545"/>
              <a:gd name="T24" fmla="*/ 32979017 w 467"/>
              <a:gd name="T25" fmla="*/ 66273797 h 545"/>
              <a:gd name="T26" fmla="*/ 30252386 w 467"/>
              <a:gd name="T27" fmla="*/ 63534150 h 545"/>
              <a:gd name="T28" fmla="*/ 27525754 w 467"/>
              <a:gd name="T29" fmla="*/ 66273797 h 545"/>
              <a:gd name="T30" fmla="*/ 30252386 w 467"/>
              <a:gd name="T31" fmla="*/ 68100348 h 545"/>
              <a:gd name="T32" fmla="*/ 53233994 w 467"/>
              <a:gd name="T33" fmla="*/ 7305844 h 545"/>
              <a:gd name="T34" fmla="*/ 53233994 w 467"/>
              <a:gd name="T35" fmla="*/ 7305844 h 545"/>
              <a:gd name="T36" fmla="*/ 7271138 w 467"/>
              <a:gd name="T37" fmla="*/ 7305844 h 545"/>
              <a:gd name="T38" fmla="*/ 7271138 w 467"/>
              <a:gd name="T39" fmla="*/ 60794504 h 545"/>
              <a:gd name="T40" fmla="*/ 53233994 w 467"/>
              <a:gd name="T41" fmla="*/ 60794504 h 545"/>
              <a:gd name="T42" fmla="*/ 53233994 w 467"/>
              <a:gd name="T43" fmla="*/ 7305844 h 5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7" h="545">
                <a:moveTo>
                  <a:pt x="438" y="544"/>
                </a:moveTo>
                <a:lnTo>
                  <a:pt x="438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59" y="0"/>
                  <a:pt x="466" y="7"/>
                  <a:pt x="466" y="28"/>
                </a:cubicBezTo>
                <a:cubicBezTo>
                  <a:pt x="466" y="515"/>
                  <a:pt x="466" y="515"/>
                  <a:pt x="466" y="515"/>
                </a:cubicBezTo>
                <a:cubicBezTo>
                  <a:pt x="466" y="530"/>
                  <a:pt x="459" y="544"/>
                  <a:pt x="438" y="544"/>
                </a:cubicBezTo>
                <a:close/>
                <a:moveTo>
                  <a:pt x="233" y="522"/>
                </a:moveTo>
                <a:lnTo>
                  <a:pt x="233" y="522"/>
                </a:lnTo>
                <a:cubicBezTo>
                  <a:pt x="240" y="522"/>
                  <a:pt x="254" y="515"/>
                  <a:pt x="254" y="508"/>
                </a:cubicBezTo>
                <a:cubicBezTo>
                  <a:pt x="254" y="494"/>
                  <a:pt x="240" y="487"/>
                  <a:pt x="233" y="487"/>
                </a:cubicBezTo>
                <a:cubicBezTo>
                  <a:pt x="226" y="487"/>
                  <a:pt x="212" y="494"/>
                  <a:pt x="212" y="508"/>
                </a:cubicBezTo>
                <a:cubicBezTo>
                  <a:pt x="212" y="515"/>
                  <a:pt x="226" y="522"/>
                  <a:pt x="233" y="522"/>
                </a:cubicBezTo>
                <a:close/>
                <a:moveTo>
                  <a:pt x="410" y="56"/>
                </a:moveTo>
                <a:lnTo>
                  <a:pt x="410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66"/>
                  <a:pt x="56" y="466"/>
                  <a:pt x="56" y="466"/>
                </a:cubicBezTo>
                <a:cubicBezTo>
                  <a:pt x="410" y="466"/>
                  <a:pt x="410" y="466"/>
                  <a:pt x="410" y="466"/>
                </a:cubicBezTo>
                <a:lnTo>
                  <a:pt x="41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3" name="Freeform 48"/>
          <p:cNvSpPr>
            <a:spLocks noChangeArrowheads="1"/>
          </p:cNvSpPr>
          <p:nvPr/>
        </p:nvSpPr>
        <p:spPr bwMode="auto">
          <a:xfrm>
            <a:off x="7160829" y="1941357"/>
            <a:ext cx="152361" cy="262467"/>
          </a:xfrm>
          <a:custGeom>
            <a:avLst/>
            <a:gdLst>
              <a:gd name="T0" fmla="*/ 37231344 w 319"/>
              <a:gd name="T1" fmla="*/ 70970385 h 545"/>
              <a:gd name="T2" fmla="*/ 37231344 w 319"/>
              <a:gd name="T3" fmla="*/ 70970385 h 545"/>
              <a:gd name="T4" fmla="*/ 3723170 w 319"/>
              <a:gd name="T5" fmla="*/ 70970385 h 545"/>
              <a:gd name="T6" fmla="*/ 0 w 319"/>
              <a:gd name="T7" fmla="*/ 67186892 h 545"/>
              <a:gd name="T8" fmla="*/ 0 w 319"/>
              <a:gd name="T9" fmla="*/ 3652741 h 545"/>
              <a:gd name="T10" fmla="*/ 3723170 w 319"/>
              <a:gd name="T11" fmla="*/ 0 h 545"/>
              <a:gd name="T12" fmla="*/ 37231344 w 319"/>
              <a:gd name="T13" fmla="*/ 0 h 545"/>
              <a:gd name="T14" fmla="*/ 40826240 w 319"/>
              <a:gd name="T15" fmla="*/ 3652741 h 545"/>
              <a:gd name="T16" fmla="*/ 40826240 w 319"/>
              <a:gd name="T17" fmla="*/ 67186892 h 545"/>
              <a:gd name="T18" fmla="*/ 37231344 w 319"/>
              <a:gd name="T19" fmla="*/ 70970385 h 545"/>
              <a:gd name="T20" fmla="*/ 20926574 w 319"/>
              <a:gd name="T21" fmla="*/ 67186892 h 545"/>
              <a:gd name="T22" fmla="*/ 20926574 w 319"/>
              <a:gd name="T23" fmla="*/ 67186892 h 545"/>
              <a:gd name="T24" fmla="*/ 22723843 w 319"/>
              <a:gd name="T25" fmla="*/ 64447245 h 545"/>
              <a:gd name="T26" fmla="*/ 20926574 w 319"/>
              <a:gd name="T27" fmla="*/ 62620694 h 545"/>
              <a:gd name="T28" fmla="*/ 18230671 w 319"/>
              <a:gd name="T29" fmla="*/ 64447245 h 545"/>
              <a:gd name="T30" fmla="*/ 20926574 w 319"/>
              <a:gd name="T31" fmla="*/ 67186892 h 545"/>
              <a:gd name="T32" fmla="*/ 37231344 w 319"/>
              <a:gd name="T33" fmla="*/ 7305844 h 545"/>
              <a:gd name="T34" fmla="*/ 37231344 w 319"/>
              <a:gd name="T35" fmla="*/ 7305844 h 545"/>
              <a:gd name="T36" fmla="*/ 36332709 w 319"/>
              <a:gd name="T37" fmla="*/ 7305844 h 545"/>
              <a:gd name="T38" fmla="*/ 4621805 w 319"/>
              <a:gd name="T39" fmla="*/ 7305844 h 545"/>
              <a:gd name="T40" fmla="*/ 3723170 w 319"/>
              <a:gd name="T41" fmla="*/ 7305844 h 545"/>
              <a:gd name="T42" fmla="*/ 3723170 w 319"/>
              <a:gd name="T43" fmla="*/ 58967953 h 545"/>
              <a:gd name="T44" fmla="*/ 4621805 w 319"/>
              <a:gd name="T45" fmla="*/ 58967953 h 545"/>
              <a:gd name="T46" fmla="*/ 36332709 w 319"/>
              <a:gd name="T47" fmla="*/ 58967953 h 545"/>
              <a:gd name="T48" fmla="*/ 37231344 w 319"/>
              <a:gd name="T49" fmla="*/ 58967953 h 545"/>
              <a:gd name="T50" fmla="*/ 37231344 w 319"/>
              <a:gd name="T51" fmla="*/ 7305844 h 5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19" h="545">
                <a:moveTo>
                  <a:pt x="290" y="544"/>
                </a:moveTo>
                <a:lnTo>
                  <a:pt x="290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515"/>
                  <a:pt x="318" y="515"/>
                  <a:pt x="318" y="515"/>
                </a:cubicBezTo>
                <a:cubicBezTo>
                  <a:pt x="318" y="530"/>
                  <a:pt x="311" y="544"/>
                  <a:pt x="290" y="544"/>
                </a:cubicBezTo>
                <a:close/>
                <a:moveTo>
                  <a:pt x="163" y="515"/>
                </a:moveTo>
                <a:lnTo>
                  <a:pt x="163" y="515"/>
                </a:lnTo>
                <a:cubicBezTo>
                  <a:pt x="170" y="515"/>
                  <a:pt x="177" y="508"/>
                  <a:pt x="177" y="494"/>
                </a:cubicBezTo>
                <a:cubicBezTo>
                  <a:pt x="177" y="487"/>
                  <a:pt x="170" y="480"/>
                  <a:pt x="163" y="480"/>
                </a:cubicBezTo>
                <a:cubicBezTo>
                  <a:pt x="149" y="480"/>
                  <a:pt x="142" y="487"/>
                  <a:pt x="142" y="494"/>
                </a:cubicBezTo>
                <a:cubicBezTo>
                  <a:pt x="142" y="508"/>
                  <a:pt x="149" y="515"/>
                  <a:pt x="163" y="515"/>
                </a:cubicBezTo>
                <a:close/>
                <a:moveTo>
                  <a:pt x="290" y="56"/>
                </a:moveTo>
                <a:lnTo>
                  <a:pt x="290" y="56"/>
                </a:lnTo>
                <a:cubicBezTo>
                  <a:pt x="283" y="56"/>
                  <a:pt x="283" y="56"/>
                  <a:pt x="283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36" y="452"/>
                  <a:pt x="36" y="452"/>
                  <a:pt x="36" y="452"/>
                </a:cubicBezTo>
                <a:cubicBezTo>
                  <a:pt x="283" y="452"/>
                  <a:pt x="283" y="452"/>
                  <a:pt x="283" y="452"/>
                </a:cubicBezTo>
                <a:cubicBezTo>
                  <a:pt x="290" y="452"/>
                  <a:pt x="290" y="452"/>
                  <a:pt x="290" y="452"/>
                </a:cubicBezTo>
                <a:lnTo>
                  <a:pt x="29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4" name="Freeform 49"/>
          <p:cNvSpPr>
            <a:spLocks noChangeArrowheads="1"/>
          </p:cNvSpPr>
          <p:nvPr/>
        </p:nvSpPr>
        <p:spPr bwMode="auto">
          <a:xfrm>
            <a:off x="6689315" y="4995706"/>
            <a:ext cx="217961" cy="237067"/>
          </a:xfrm>
          <a:custGeom>
            <a:avLst/>
            <a:gdLst>
              <a:gd name="T0" fmla="*/ 58890669 w 453"/>
              <a:gd name="T1" fmla="*/ 31867782 h 496"/>
              <a:gd name="T2" fmla="*/ 58890669 w 453"/>
              <a:gd name="T3" fmla="*/ 31867782 h 496"/>
              <a:gd name="T4" fmla="*/ 57066759 w 453"/>
              <a:gd name="T5" fmla="*/ 34566327 h 496"/>
              <a:gd name="T6" fmla="*/ 57066759 w 453"/>
              <a:gd name="T7" fmla="*/ 34566327 h 496"/>
              <a:gd name="T8" fmla="*/ 45080137 w 453"/>
              <a:gd name="T9" fmla="*/ 45488840 h 496"/>
              <a:gd name="T10" fmla="*/ 45080137 w 453"/>
              <a:gd name="T11" fmla="*/ 45488840 h 496"/>
              <a:gd name="T12" fmla="*/ 42344092 w 453"/>
              <a:gd name="T13" fmla="*/ 46388235 h 496"/>
              <a:gd name="T14" fmla="*/ 38695911 w 453"/>
              <a:gd name="T15" fmla="*/ 42790294 h 496"/>
              <a:gd name="T16" fmla="*/ 40519821 w 453"/>
              <a:gd name="T17" fmla="*/ 39963059 h 496"/>
              <a:gd name="T18" fmla="*/ 40519821 w 453"/>
              <a:gd name="T19" fmla="*/ 39963059 h 496"/>
              <a:gd name="T20" fmla="*/ 45080137 w 453"/>
              <a:gd name="T21" fmla="*/ 35465723 h 496"/>
              <a:gd name="T22" fmla="*/ 23061108 w 453"/>
              <a:gd name="T23" fmla="*/ 35465723 h 496"/>
              <a:gd name="T24" fmla="*/ 23061108 w 453"/>
              <a:gd name="T25" fmla="*/ 35465723 h 496"/>
              <a:gd name="T26" fmla="*/ 19282622 w 453"/>
              <a:gd name="T27" fmla="*/ 31867782 h 496"/>
              <a:gd name="T28" fmla="*/ 23061108 w 453"/>
              <a:gd name="T29" fmla="*/ 28269842 h 496"/>
              <a:gd name="T30" fmla="*/ 23061108 w 453"/>
              <a:gd name="T31" fmla="*/ 28269842 h 496"/>
              <a:gd name="T32" fmla="*/ 45080137 w 453"/>
              <a:gd name="T33" fmla="*/ 28269842 h 496"/>
              <a:gd name="T34" fmla="*/ 40519821 w 453"/>
              <a:gd name="T35" fmla="*/ 23643815 h 496"/>
              <a:gd name="T36" fmla="*/ 40519821 w 453"/>
              <a:gd name="T37" fmla="*/ 23643815 h 496"/>
              <a:gd name="T38" fmla="*/ 38695911 w 453"/>
              <a:gd name="T39" fmla="*/ 20945270 h 496"/>
              <a:gd name="T40" fmla="*/ 42344092 w 453"/>
              <a:gd name="T41" fmla="*/ 17347329 h 496"/>
              <a:gd name="T42" fmla="*/ 45080137 w 453"/>
              <a:gd name="T43" fmla="*/ 18246725 h 496"/>
              <a:gd name="T44" fmla="*/ 45080137 w 453"/>
              <a:gd name="T45" fmla="*/ 18246725 h 496"/>
              <a:gd name="T46" fmla="*/ 57066759 w 453"/>
              <a:gd name="T47" fmla="*/ 29169237 h 496"/>
              <a:gd name="T48" fmla="*/ 57066759 w 453"/>
              <a:gd name="T49" fmla="*/ 29169237 h 496"/>
              <a:gd name="T50" fmla="*/ 58890669 w 453"/>
              <a:gd name="T51" fmla="*/ 31867782 h 496"/>
              <a:gd name="T52" fmla="*/ 22148973 w 453"/>
              <a:gd name="T53" fmla="*/ 7324571 h 496"/>
              <a:gd name="T54" fmla="*/ 22148973 w 453"/>
              <a:gd name="T55" fmla="*/ 7324571 h 496"/>
              <a:gd name="T56" fmla="*/ 7296362 w 453"/>
              <a:gd name="T57" fmla="*/ 7324571 h 496"/>
              <a:gd name="T58" fmla="*/ 7296362 w 453"/>
              <a:gd name="T59" fmla="*/ 56410993 h 496"/>
              <a:gd name="T60" fmla="*/ 22148973 w 453"/>
              <a:gd name="T61" fmla="*/ 56410993 h 496"/>
              <a:gd name="T62" fmla="*/ 25797154 w 453"/>
              <a:gd name="T63" fmla="*/ 60008934 h 496"/>
              <a:gd name="T64" fmla="*/ 22148973 w 453"/>
              <a:gd name="T65" fmla="*/ 63607233 h 496"/>
              <a:gd name="T66" fmla="*/ 3648181 w 453"/>
              <a:gd name="T67" fmla="*/ 63607233 h 496"/>
              <a:gd name="T68" fmla="*/ 0 w 453"/>
              <a:gd name="T69" fmla="*/ 60008934 h 496"/>
              <a:gd name="T70" fmla="*/ 0 w 453"/>
              <a:gd name="T71" fmla="*/ 3726631 h 496"/>
              <a:gd name="T72" fmla="*/ 3648181 w 453"/>
              <a:gd name="T73" fmla="*/ 0 h 496"/>
              <a:gd name="T74" fmla="*/ 22148973 w 453"/>
              <a:gd name="T75" fmla="*/ 0 h 496"/>
              <a:gd name="T76" fmla="*/ 25797154 w 453"/>
              <a:gd name="T77" fmla="*/ 3726631 h 496"/>
              <a:gd name="T78" fmla="*/ 22148973 w 453"/>
              <a:gd name="T79" fmla="*/ 7324571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255"/>
                  <a:pt x="445" y="262"/>
                  <a:pt x="438" y="269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39" y="361"/>
                  <a:pt x="332" y="361"/>
                  <a:pt x="325" y="361"/>
                </a:cubicBezTo>
                <a:cubicBezTo>
                  <a:pt x="311" y="361"/>
                  <a:pt x="297" y="347"/>
                  <a:pt x="297" y="333"/>
                </a:cubicBezTo>
                <a:cubicBezTo>
                  <a:pt x="297" y="326"/>
                  <a:pt x="304" y="319"/>
                  <a:pt x="311" y="311"/>
                </a:cubicBezTo>
                <a:cubicBezTo>
                  <a:pt x="346" y="276"/>
                  <a:pt x="346" y="276"/>
                  <a:pt x="346" y="276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76"/>
                  <a:pt x="148" y="262"/>
                  <a:pt x="148" y="248"/>
                </a:cubicBezTo>
                <a:cubicBezTo>
                  <a:pt x="148" y="234"/>
                  <a:pt x="163" y="220"/>
                  <a:pt x="177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311" y="184"/>
                  <a:pt x="311" y="184"/>
                  <a:pt x="311" y="184"/>
                </a:cubicBezTo>
                <a:cubicBezTo>
                  <a:pt x="304" y="177"/>
                  <a:pt x="297" y="170"/>
                  <a:pt x="297" y="163"/>
                </a:cubicBezTo>
                <a:cubicBezTo>
                  <a:pt x="297" y="149"/>
                  <a:pt x="311" y="135"/>
                  <a:pt x="325" y="135"/>
                </a:cubicBezTo>
                <a:cubicBezTo>
                  <a:pt x="332" y="135"/>
                  <a:pt x="339" y="135"/>
                  <a:pt x="346" y="142"/>
                </a:cubicBezTo>
                <a:cubicBezTo>
                  <a:pt x="438" y="227"/>
                  <a:pt x="438" y="227"/>
                  <a:pt x="438" y="227"/>
                </a:cubicBezTo>
                <a:cubicBezTo>
                  <a:pt x="445" y="234"/>
                  <a:pt x="452" y="241"/>
                  <a:pt x="452" y="248"/>
                </a:cubicBezTo>
                <a:close/>
                <a:moveTo>
                  <a:pt x="170" y="57"/>
                </a:moveTo>
                <a:lnTo>
                  <a:pt x="170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439"/>
                  <a:pt x="56" y="439"/>
                  <a:pt x="56" y="439"/>
                </a:cubicBezTo>
                <a:cubicBezTo>
                  <a:pt x="170" y="439"/>
                  <a:pt x="170" y="439"/>
                  <a:pt x="170" y="439"/>
                </a:cubicBezTo>
                <a:cubicBezTo>
                  <a:pt x="184" y="439"/>
                  <a:pt x="198" y="446"/>
                  <a:pt x="198" y="467"/>
                </a:cubicBezTo>
                <a:cubicBezTo>
                  <a:pt x="198" y="481"/>
                  <a:pt x="184" y="495"/>
                  <a:pt x="170" y="495"/>
                </a:cubicBezTo>
                <a:cubicBezTo>
                  <a:pt x="28" y="495"/>
                  <a:pt x="28" y="495"/>
                  <a:pt x="28" y="495"/>
                </a:cubicBezTo>
                <a:cubicBezTo>
                  <a:pt x="7" y="495"/>
                  <a:pt x="0" y="481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4" y="0"/>
                  <a:pt x="198" y="15"/>
                  <a:pt x="198" y="29"/>
                </a:cubicBezTo>
                <a:cubicBezTo>
                  <a:pt x="198" y="50"/>
                  <a:pt x="184" y="57"/>
                  <a:pt x="170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5" name="Freeform 50"/>
          <p:cNvSpPr>
            <a:spLocks noChangeArrowheads="1"/>
          </p:cNvSpPr>
          <p:nvPr/>
        </p:nvSpPr>
        <p:spPr bwMode="auto">
          <a:xfrm>
            <a:off x="6175100" y="4995706"/>
            <a:ext cx="217959" cy="237067"/>
          </a:xfrm>
          <a:custGeom>
            <a:avLst/>
            <a:gdLst>
              <a:gd name="T0" fmla="*/ 58889948 w 453"/>
              <a:gd name="T1" fmla="*/ 31867782 h 496"/>
              <a:gd name="T2" fmla="*/ 58889948 w 453"/>
              <a:gd name="T3" fmla="*/ 31867782 h 496"/>
              <a:gd name="T4" fmla="*/ 58889948 w 453"/>
              <a:gd name="T5" fmla="*/ 60008934 h 496"/>
              <a:gd name="T6" fmla="*/ 55241789 w 453"/>
              <a:gd name="T7" fmla="*/ 63607233 h 496"/>
              <a:gd name="T8" fmla="*/ 36741110 w 453"/>
              <a:gd name="T9" fmla="*/ 63607233 h 496"/>
              <a:gd name="T10" fmla="*/ 33092952 w 453"/>
              <a:gd name="T11" fmla="*/ 60008934 h 496"/>
              <a:gd name="T12" fmla="*/ 36741110 w 453"/>
              <a:gd name="T13" fmla="*/ 56410993 h 496"/>
              <a:gd name="T14" fmla="*/ 51463687 w 453"/>
              <a:gd name="T15" fmla="*/ 56410993 h 496"/>
              <a:gd name="T16" fmla="*/ 51463687 w 453"/>
              <a:gd name="T17" fmla="*/ 7324571 h 496"/>
              <a:gd name="T18" fmla="*/ 36741110 w 453"/>
              <a:gd name="T19" fmla="*/ 7324571 h 496"/>
              <a:gd name="T20" fmla="*/ 33092952 w 453"/>
              <a:gd name="T21" fmla="*/ 3726631 h 496"/>
              <a:gd name="T22" fmla="*/ 36741110 w 453"/>
              <a:gd name="T23" fmla="*/ 0 h 496"/>
              <a:gd name="T24" fmla="*/ 55241789 w 453"/>
              <a:gd name="T25" fmla="*/ 0 h 496"/>
              <a:gd name="T26" fmla="*/ 58889948 w 453"/>
              <a:gd name="T27" fmla="*/ 3726631 h 496"/>
              <a:gd name="T28" fmla="*/ 58889948 w 453"/>
              <a:gd name="T29" fmla="*/ 31867782 h 496"/>
              <a:gd name="T30" fmla="*/ 37653240 w 453"/>
              <a:gd name="T31" fmla="*/ 29169237 h 496"/>
              <a:gd name="T32" fmla="*/ 37653240 w 453"/>
              <a:gd name="T33" fmla="*/ 29169237 h 496"/>
              <a:gd name="T34" fmla="*/ 38565009 w 453"/>
              <a:gd name="T35" fmla="*/ 31867782 h 496"/>
              <a:gd name="T36" fmla="*/ 37653240 w 453"/>
              <a:gd name="T37" fmla="*/ 34566327 h 496"/>
              <a:gd name="T38" fmla="*/ 37653240 w 453"/>
              <a:gd name="T39" fmla="*/ 34566327 h 496"/>
              <a:gd name="T40" fmla="*/ 25796996 w 453"/>
              <a:gd name="T41" fmla="*/ 45488840 h 496"/>
              <a:gd name="T42" fmla="*/ 25796996 w 453"/>
              <a:gd name="T43" fmla="*/ 45488840 h 496"/>
              <a:gd name="T44" fmla="*/ 22930663 w 453"/>
              <a:gd name="T45" fmla="*/ 46388235 h 496"/>
              <a:gd name="T46" fmla="*/ 19282505 w 453"/>
              <a:gd name="T47" fmla="*/ 42790294 h 496"/>
              <a:gd name="T48" fmla="*/ 20194634 w 453"/>
              <a:gd name="T49" fmla="*/ 39963059 h 496"/>
              <a:gd name="T50" fmla="*/ 20194634 w 453"/>
              <a:gd name="T51" fmla="*/ 39963059 h 496"/>
              <a:gd name="T52" fmla="*/ 25796996 w 453"/>
              <a:gd name="T53" fmla="*/ 35465723 h 496"/>
              <a:gd name="T54" fmla="*/ 3648158 w 453"/>
              <a:gd name="T55" fmla="*/ 35465723 h 496"/>
              <a:gd name="T56" fmla="*/ 3648158 w 453"/>
              <a:gd name="T57" fmla="*/ 35465723 h 496"/>
              <a:gd name="T58" fmla="*/ 0 w 453"/>
              <a:gd name="T59" fmla="*/ 31867782 h 496"/>
              <a:gd name="T60" fmla="*/ 3648158 w 453"/>
              <a:gd name="T61" fmla="*/ 28269842 h 496"/>
              <a:gd name="T62" fmla="*/ 3648158 w 453"/>
              <a:gd name="T63" fmla="*/ 28269842 h 496"/>
              <a:gd name="T64" fmla="*/ 25796996 w 453"/>
              <a:gd name="T65" fmla="*/ 28269842 h 496"/>
              <a:gd name="T66" fmla="*/ 20194634 w 453"/>
              <a:gd name="T67" fmla="*/ 23643815 h 496"/>
              <a:gd name="T68" fmla="*/ 20194634 w 453"/>
              <a:gd name="T69" fmla="*/ 23643815 h 496"/>
              <a:gd name="T70" fmla="*/ 19282505 w 453"/>
              <a:gd name="T71" fmla="*/ 20945270 h 496"/>
              <a:gd name="T72" fmla="*/ 22930663 w 453"/>
              <a:gd name="T73" fmla="*/ 17347329 h 496"/>
              <a:gd name="T74" fmla="*/ 25796996 w 453"/>
              <a:gd name="T75" fmla="*/ 18246725 h 496"/>
              <a:gd name="T76" fmla="*/ 25796996 w 453"/>
              <a:gd name="T77" fmla="*/ 18246725 h 496"/>
              <a:gd name="T78" fmla="*/ 37653240 w 453"/>
              <a:gd name="T79" fmla="*/ 29169237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467"/>
                  <a:pt x="452" y="467"/>
                  <a:pt x="452" y="467"/>
                </a:cubicBezTo>
                <a:cubicBezTo>
                  <a:pt x="452" y="481"/>
                  <a:pt x="438" y="495"/>
                  <a:pt x="424" y="495"/>
                </a:cubicBezTo>
                <a:cubicBezTo>
                  <a:pt x="282" y="495"/>
                  <a:pt x="282" y="495"/>
                  <a:pt x="282" y="495"/>
                </a:cubicBezTo>
                <a:cubicBezTo>
                  <a:pt x="261" y="495"/>
                  <a:pt x="254" y="481"/>
                  <a:pt x="254" y="467"/>
                </a:cubicBezTo>
                <a:cubicBezTo>
                  <a:pt x="254" y="446"/>
                  <a:pt x="261" y="439"/>
                  <a:pt x="282" y="439"/>
                </a:cubicBezTo>
                <a:cubicBezTo>
                  <a:pt x="395" y="439"/>
                  <a:pt x="395" y="439"/>
                  <a:pt x="395" y="439"/>
                </a:cubicBezTo>
                <a:cubicBezTo>
                  <a:pt x="395" y="57"/>
                  <a:pt x="395" y="57"/>
                  <a:pt x="395" y="57"/>
                </a:cubicBezTo>
                <a:cubicBezTo>
                  <a:pt x="282" y="57"/>
                  <a:pt x="282" y="57"/>
                  <a:pt x="282" y="57"/>
                </a:cubicBezTo>
                <a:cubicBezTo>
                  <a:pt x="261" y="57"/>
                  <a:pt x="254" y="43"/>
                  <a:pt x="254" y="29"/>
                </a:cubicBezTo>
                <a:cubicBezTo>
                  <a:pt x="254" y="15"/>
                  <a:pt x="261" y="0"/>
                  <a:pt x="282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8" y="0"/>
                  <a:pt x="452" y="15"/>
                  <a:pt x="452" y="29"/>
                </a:cubicBezTo>
                <a:cubicBezTo>
                  <a:pt x="452" y="248"/>
                  <a:pt x="452" y="248"/>
                  <a:pt x="452" y="248"/>
                </a:cubicBezTo>
                <a:close/>
                <a:moveTo>
                  <a:pt x="289" y="227"/>
                </a:moveTo>
                <a:lnTo>
                  <a:pt x="289" y="227"/>
                </a:lnTo>
                <a:cubicBezTo>
                  <a:pt x="296" y="234"/>
                  <a:pt x="296" y="241"/>
                  <a:pt x="296" y="248"/>
                </a:cubicBezTo>
                <a:cubicBezTo>
                  <a:pt x="296" y="255"/>
                  <a:pt x="296" y="262"/>
                  <a:pt x="289" y="269"/>
                </a:cubicBezTo>
                <a:cubicBezTo>
                  <a:pt x="198" y="354"/>
                  <a:pt x="198" y="354"/>
                  <a:pt x="198" y="354"/>
                </a:cubicBezTo>
                <a:cubicBezTo>
                  <a:pt x="191" y="361"/>
                  <a:pt x="183" y="361"/>
                  <a:pt x="176" y="361"/>
                </a:cubicBezTo>
                <a:cubicBezTo>
                  <a:pt x="162" y="361"/>
                  <a:pt x="148" y="347"/>
                  <a:pt x="148" y="333"/>
                </a:cubicBezTo>
                <a:cubicBezTo>
                  <a:pt x="148" y="326"/>
                  <a:pt x="155" y="319"/>
                  <a:pt x="155" y="311"/>
                </a:cubicBezTo>
                <a:cubicBezTo>
                  <a:pt x="198" y="276"/>
                  <a:pt x="198" y="276"/>
                  <a:pt x="198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7" y="276"/>
                  <a:pt x="0" y="262"/>
                  <a:pt x="0" y="248"/>
                </a:cubicBezTo>
                <a:cubicBezTo>
                  <a:pt x="0" y="234"/>
                  <a:pt x="7" y="220"/>
                  <a:pt x="28" y="220"/>
                </a:cubicBezTo>
                <a:cubicBezTo>
                  <a:pt x="198" y="220"/>
                  <a:pt x="198" y="220"/>
                  <a:pt x="198" y="220"/>
                </a:cubicBezTo>
                <a:cubicBezTo>
                  <a:pt x="155" y="184"/>
                  <a:pt x="155" y="184"/>
                  <a:pt x="155" y="184"/>
                </a:cubicBezTo>
                <a:cubicBezTo>
                  <a:pt x="155" y="177"/>
                  <a:pt x="148" y="170"/>
                  <a:pt x="148" y="163"/>
                </a:cubicBezTo>
                <a:cubicBezTo>
                  <a:pt x="148" y="149"/>
                  <a:pt x="162" y="135"/>
                  <a:pt x="176" y="135"/>
                </a:cubicBezTo>
                <a:cubicBezTo>
                  <a:pt x="183" y="135"/>
                  <a:pt x="191" y="135"/>
                  <a:pt x="198" y="142"/>
                </a:cubicBezTo>
                <a:cubicBezTo>
                  <a:pt x="289" y="227"/>
                  <a:pt x="289" y="227"/>
                  <a:pt x="289" y="2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6" name="Freeform 51"/>
          <p:cNvSpPr>
            <a:spLocks noChangeArrowheads="1"/>
          </p:cNvSpPr>
          <p:nvPr/>
        </p:nvSpPr>
        <p:spPr bwMode="auto">
          <a:xfrm>
            <a:off x="5660884" y="5006290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765697 w 489"/>
              <a:gd name="T5" fmla="*/ 58889948 h 453"/>
              <a:gd name="T6" fmla="*/ 0 w 489"/>
              <a:gd name="T7" fmla="*/ 55241789 h 453"/>
              <a:gd name="T8" fmla="*/ 0 w 489"/>
              <a:gd name="T9" fmla="*/ 36741110 h 453"/>
              <a:gd name="T10" fmla="*/ 3765697 w 489"/>
              <a:gd name="T11" fmla="*/ 33092952 h 453"/>
              <a:gd name="T12" fmla="*/ 7401667 w 489"/>
              <a:gd name="T13" fmla="*/ 36741110 h 453"/>
              <a:gd name="T14" fmla="*/ 7401667 w 489"/>
              <a:gd name="T15" fmla="*/ 51593992 h 453"/>
              <a:gd name="T16" fmla="*/ 55967267 w 489"/>
              <a:gd name="T17" fmla="*/ 51593992 h 453"/>
              <a:gd name="T18" fmla="*/ 55967267 w 489"/>
              <a:gd name="T19" fmla="*/ 36741110 h 453"/>
              <a:gd name="T20" fmla="*/ 59733324 w 489"/>
              <a:gd name="T21" fmla="*/ 33092952 h 453"/>
              <a:gd name="T22" fmla="*/ 63369294 w 489"/>
              <a:gd name="T23" fmla="*/ 36741110 h 453"/>
              <a:gd name="T24" fmla="*/ 63369294 w 489"/>
              <a:gd name="T25" fmla="*/ 55241789 h 453"/>
              <a:gd name="T26" fmla="*/ 59733324 w 489"/>
              <a:gd name="T27" fmla="*/ 58889948 h 453"/>
              <a:gd name="T28" fmla="*/ 43241733 w 489"/>
              <a:gd name="T29" fmla="*/ 19282505 h 453"/>
              <a:gd name="T30" fmla="*/ 43241733 w 489"/>
              <a:gd name="T31" fmla="*/ 19282505 h 453"/>
              <a:gd name="T32" fmla="*/ 40384848 w 489"/>
              <a:gd name="T33" fmla="*/ 18370375 h 453"/>
              <a:gd name="T34" fmla="*/ 40384848 w 489"/>
              <a:gd name="T35" fmla="*/ 18370375 h 453"/>
              <a:gd name="T36" fmla="*/ 35840067 w 489"/>
              <a:gd name="T37" fmla="*/ 12898317 h 453"/>
              <a:gd name="T38" fmla="*/ 35840067 w 489"/>
              <a:gd name="T39" fmla="*/ 35828980 h 453"/>
              <a:gd name="T40" fmla="*/ 35840067 w 489"/>
              <a:gd name="T41" fmla="*/ 35828980 h 453"/>
              <a:gd name="T42" fmla="*/ 32204097 w 489"/>
              <a:gd name="T43" fmla="*/ 39607443 h 453"/>
              <a:gd name="T44" fmla="*/ 28568127 w 489"/>
              <a:gd name="T45" fmla="*/ 35828980 h 453"/>
              <a:gd name="T46" fmla="*/ 28568127 w 489"/>
              <a:gd name="T47" fmla="*/ 35828980 h 453"/>
              <a:gd name="T48" fmla="*/ 28568127 w 489"/>
              <a:gd name="T49" fmla="*/ 12898317 h 453"/>
              <a:gd name="T50" fmla="*/ 23893258 w 489"/>
              <a:gd name="T51" fmla="*/ 18370375 h 453"/>
              <a:gd name="T52" fmla="*/ 23893258 w 489"/>
              <a:gd name="T53" fmla="*/ 18370375 h 453"/>
              <a:gd name="T54" fmla="*/ 21166461 w 489"/>
              <a:gd name="T55" fmla="*/ 19282505 h 453"/>
              <a:gd name="T56" fmla="*/ 17530491 w 489"/>
              <a:gd name="T57" fmla="*/ 15634346 h 453"/>
              <a:gd name="T58" fmla="*/ 18439303 w 489"/>
              <a:gd name="T59" fmla="*/ 13810447 h 453"/>
              <a:gd name="T60" fmla="*/ 18439303 w 489"/>
              <a:gd name="T61" fmla="*/ 13810447 h 453"/>
              <a:gd name="T62" fmla="*/ 29476939 w 489"/>
              <a:gd name="T63" fmla="*/ 912130 h 453"/>
              <a:gd name="T64" fmla="*/ 29476939 w 489"/>
              <a:gd name="T65" fmla="*/ 912130 h 453"/>
              <a:gd name="T66" fmla="*/ 32204097 w 489"/>
              <a:gd name="T67" fmla="*/ 0 h 453"/>
              <a:gd name="T68" fmla="*/ 34930894 w 489"/>
              <a:gd name="T69" fmla="*/ 912130 h 453"/>
              <a:gd name="T70" fmla="*/ 34930894 w 489"/>
              <a:gd name="T71" fmla="*/ 912130 h 453"/>
              <a:gd name="T72" fmla="*/ 45968530 w 489"/>
              <a:gd name="T73" fmla="*/ 13810447 h 453"/>
              <a:gd name="T74" fmla="*/ 45968530 w 489"/>
              <a:gd name="T75" fmla="*/ 13810447 h 453"/>
              <a:gd name="T76" fmla="*/ 46877703 w 489"/>
              <a:gd name="T77" fmla="*/ 15634346 h 453"/>
              <a:gd name="T78" fmla="*/ 43241733 w 489"/>
              <a:gd name="T79" fmla="*/ 19282505 h 4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9" y="452"/>
                  <a:pt x="29" y="452"/>
                  <a:pt x="29" y="452"/>
                </a:cubicBezTo>
                <a:cubicBezTo>
                  <a:pt x="15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15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81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81" y="452"/>
                  <a:pt x="460" y="452"/>
                </a:cubicBezTo>
                <a:close/>
                <a:moveTo>
                  <a:pt x="333" y="148"/>
                </a:moveTo>
                <a:lnTo>
                  <a:pt x="333" y="148"/>
                </a:lnTo>
                <a:cubicBezTo>
                  <a:pt x="318" y="148"/>
                  <a:pt x="311" y="148"/>
                  <a:pt x="311" y="141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276" y="289"/>
                  <a:pt x="262" y="304"/>
                  <a:pt x="248" y="304"/>
                </a:cubicBezTo>
                <a:cubicBezTo>
                  <a:pt x="227" y="304"/>
                  <a:pt x="220" y="289"/>
                  <a:pt x="220" y="275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184" y="141"/>
                  <a:pt x="184" y="141"/>
                  <a:pt x="184" y="141"/>
                </a:cubicBezTo>
                <a:cubicBezTo>
                  <a:pt x="177" y="148"/>
                  <a:pt x="170" y="148"/>
                  <a:pt x="163" y="148"/>
                </a:cubicBezTo>
                <a:cubicBezTo>
                  <a:pt x="142" y="148"/>
                  <a:pt x="135" y="141"/>
                  <a:pt x="135" y="120"/>
                </a:cubicBezTo>
                <a:cubicBezTo>
                  <a:pt x="135" y="113"/>
                  <a:pt x="135" y="106"/>
                  <a:pt x="142" y="106"/>
                </a:cubicBezTo>
                <a:cubicBezTo>
                  <a:pt x="227" y="7"/>
                  <a:pt x="227" y="7"/>
                  <a:pt x="227" y="7"/>
                </a:cubicBezTo>
                <a:cubicBezTo>
                  <a:pt x="227" y="7"/>
                  <a:pt x="234" y="0"/>
                  <a:pt x="248" y="0"/>
                </a:cubicBezTo>
                <a:cubicBezTo>
                  <a:pt x="255" y="0"/>
                  <a:pt x="262" y="7"/>
                  <a:pt x="269" y="7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354" y="106"/>
                  <a:pt x="361" y="113"/>
                  <a:pt x="361" y="120"/>
                </a:cubicBezTo>
                <a:cubicBezTo>
                  <a:pt x="361" y="141"/>
                  <a:pt x="347" y="148"/>
                  <a:pt x="333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7" name="Freeform 52"/>
          <p:cNvSpPr>
            <a:spLocks noChangeArrowheads="1"/>
          </p:cNvSpPr>
          <p:nvPr/>
        </p:nvSpPr>
        <p:spPr bwMode="auto">
          <a:xfrm>
            <a:off x="5157248" y="5006290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1294924 w 489"/>
              <a:gd name="T5" fmla="*/ 58889948 h 453"/>
              <a:gd name="T6" fmla="*/ 31294924 w 489"/>
              <a:gd name="T7" fmla="*/ 58889948 h 453"/>
              <a:gd name="T8" fmla="*/ 31294924 w 489"/>
              <a:gd name="T9" fmla="*/ 58889948 h 453"/>
              <a:gd name="T10" fmla="*/ 3765697 w 489"/>
              <a:gd name="T11" fmla="*/ 58889948 h 453"/>
              <a:gd name="T12" fmla="*/ 0 w 489"/>
              <a:gd name="T13" fmla="*/ 55241789 h 453"/>
              <a:gd name="T14" fmla="*/ 0 w 489"/>
              <a:gd name="T15" fmla="*/ 36741110 h 453"/>
              <a:gd name="T16" fmla="*/ 3765697 w 489"/>
              <a:gd name="T17" fmla="*/ 33092952 h 453"/>
              <a:gd name="T18" fmla="*/ 7401667 w 489"/>
              <a:gd name="T19" fmla="*/ 36741110 h 453"/>
              <a:gd name="T20" fmla="*/ 7401667 w 489"/>
              <a:gd name="T21" fmla="*/ 51593992 h 453"/>
              <a:gd name="T22" fmla="*/ 55967267 w 489"/>
              <a:gd name="T23" fmla="*/ 51593992 h 453"/>
              <a:gd name="T24" fmla="*/ 55967267 w 489"/>
              <a:gd name="T25" fmla="*/ 36741110 h 453"/>
              <a:gd name="T26" fmla="*/ 59733324 w 489"/>
              <a:gd name="T27" fmla="*/ 33092952 h 453"/>
              <a:gd name="T28" fmla="*/ 63369294 w 489"/>
              <a:gd name="T29" fmla="*/ 36741110 h 453"/>
              <a:gd name="T30" fmla="*/ 63369294 w 489"/>
              <a:gd name="T31" fmla="*/ 55241789 h 453"/>
              <a:gd name="T32" fmla="*/ 59733324 w 489"/>
              <a:gd name="T33" fmla="*/ 58889948 h 453"/>
              <a:gd name="T34" fmla="*/ 45059718 w 489"/>
              <a:gd name="T35" fmla="*/ 25796996 h 453"/>
              <a:gd name="T36" fmla="*/ 45059718 w 489"/>
              <a:gd name="T37" fmla="*/ 25796996 h 453"/>
              <a:gd name="T38" fmla="*/ 34022082 w 489"/>
              <a:gd name="T39" fmla="*/ 37653240 h 453"/>
              <a:gd name="T40" fmla="*/ 34022082 w 489"/>
              <a:gd name="T41" fmla="*/ 37653240 h 453"/>
              <a:gd name="T42" fmla="*/ 31294924 w 489"/>
              <a:gd name="T43" fmla="*/ 39607443 h 453"/>
              <a:gd name="T44" fmla="*/ 28568127 w 489"/>
              <a:gd name="T45" fmla="*/ 37653240 h 453"/>
              <a:gd name="T46" fmla="*/ 28568127 w 489"/>
              <a:gd name="T47" fmla="*/ 37653240 h 453"/>
              <a:gd name="T48" fmla="*/ 17530491 w 489"/>
              <a:gd name="T49" fmla="*/ 25796996 h 453"/>
              <a:gd name="T50" fmla="*/ 17530491 w 489"/>
              <a:gd name="T51" fmla="*/ 25796996 h 453"/>
              <a:gd name="T52" fmla="*/ 16491591 w 489"/>
              <a:gd name="T53" fmla="*/ 22930663 h 453"/>
              <a:gd name="T54" fmla="*/ 20257288 w 489"/>
              <a:gd name="T55" fmla="*/ 19282505 h 453"/>
              <a:gd name="T56" fmla="*/ 22984445 w 489"/>
              <a:gd name="T57" fmla="*/ 21106403 h 453"/>
              <a:gd name="T58" fmla="*/ 22984445 w 489"/>
              <a:gd name="T59" fmla="*/ 21106403 h 453"/>
              <a:gd name="T60" fmla="*/ 27529227 w 489"/>
              <a:gd name="T61" fmla="*/ 25796996 h 453"/>
              <a:gd name="T62" fmla="*/ 27529227 w 489"/>
              <a:gd name="T63" fmla="*/ 3648158 h 453"/>
              <a:gd name="T64" fmla="*/ 27529227 w 489"/>
              <a:gd name="T65" fmla="*/ 3648158 h 453"/>
              <a:gd name="T66" fmla="*/ 31294924 w 489"/>
              <a:gd name="T67" fmla="*/ 0 h 453"/>
              <a:gd name="T68" fmla="*/ 34930894 w 489"/>
              <a:gd name="T69" fmla="*/ 3648158 h 453"/>
              <a:gd name="T70" fmla="*/ 34930894 w 489"/>
              <a:gd name="T71" fmla="*/ 3648158 h 453"/>
              <a:gd name="T72" fmla="*/ 34930894 w 489"/>
              <a:gd name="T73" fmla="*/ 25796996 h 453"/>
              <a:gd name="T74" fmla="*/ 39476036 w 489"/>
              <a:gd name="T75" fmla="*/ 21106403 h 453"/>
              <a:gd name="T76" fmla="*/ 39476036 w 489"/>
              <a:gd name="T77" fmla="*/ 21106403 h 453"/>
              <a:gd name="T78" fmla="*/ 42202833 w 489"/>
              <a:gd name="T79" fmla="*/ 19282505 h 453"/>
              <a:gd name="T80" fmla="*/ 45968530 w 489"/>
              <a:gd name="T81" fmla="*/ 22930663 h 453"/>
              <a:gd name="T82" fmla="*/ 45059718 w 489"/>
              <a:gd name="T83" fmla="*/ 25796996 h 4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41" y="452"/>
                  <a:pt x="241" y="452"/>
                  <a:pt x="241" y="452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7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7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74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74" y="452"/>
                  <a:pt x="460" y="452"/>
                </a:cubicBezTo>
                <a:close/>
                <a:moveTo>
                  <a:pt x="347" y="198"/>
                </a:moveTo>
                <a:lnTo>
                  <a:pt x="347" y="198"/>
                </a:lnTo>
                <a:cubicBezTo>
                  <a:pt x="262" y="289"/>
                  <a:pt x="262" y="289"/>
                  <a:pt x="262" y="289"/>
                </a:cubicBezTo>
                <a:cubicBezTo>
                  <a:pt x="262" y="297"/>
                  <a:pt x="255" y="304"/>
                  <a:pt x="241" y="304"/>
                </a:cubicBezTo>
                <a:cubicBezTo>
                  <a:pt x="234" y="304"/>
                  <a:pt x="227" y="297"/>
                  <a:pt x="220" y="289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135" y="191"/>
                  <a:pt x="127" y="184"/>
                  <a:pt x="127" y="176"/>
                </a:cubicBezTo>
                <a:cubicBezTo>
                  <a:pt x="127" y="162"/>
                  <a:pt x="142" y="148"/>
                  <a:pt x="156" y="148"/>
                </a:cubicBezTo>
                <a:cubicBezTo>
                  <a:pt x="170" y="148"/>
                  <a:pt x="177" y="155"/>
                  <a:pt x="177" y="162"/>
                </a:cubicBezTo>
                <a:cubicBezTo>
                  <a:pt x="212" y="198"/>
                  <a:pt x="212" y="198"/>
                  <a:pt x="212" y="19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2" y="14"/>
                  <a:pt x="227" y="0"/>
                  <a:pt x="241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198"/>
                  <a:pt x="269" y="198"/>
                  <a:pt x="269" y="198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11" y="155"/>
                  <a:pt x="318" y="148"/>
                  <a:pt x="325" y="148"/>
                </a:cubicBezTo>
                <a:cubicBezTo>
                  <a:pt x="347" y="148"/>
                  <a:pt x="354" y="162"/>
                  <a:pt x="354" y="176"/>
                </a:cubicBezTo>
                <a:cubicBezTo>
                  <a:pt x="354" y="184"/>
                  <a:pt x="354" y="191"/>
                  <a:pt x="347" y="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8" name="Freeform 53"/>
          <p:cNvSpPr>
            <a:spLocks noChangeArrowheads="1"/>
          </p:cNvSpPr>
          <p:nvPr/>
        </p:nvSpPr>
        <p:spPr bwMode="auto">
          <a:xfrm>
            <a:off x="4621872" y="4968190"/>
            <a:ext cx="292024" cy="292100"/>
          </a:xfrm>
          <a:custGeom>
            <a:avLst/>
            <a:gdLst>
              <a:gd name="T0" fmla="*/ 75172271 w 608"/>
              <a:gd name="T1" fmla="*/ 78678142 h 609"/>
              <a:gd name="T2" fmla="*/ 0 w 608"/>
              <a:gd name="T3" fmla="*/ 75054951 h 609"/>
              <a:gd name="T4" fmla="*/ 3635276 w 608"/>
              <a:gd name="T5" fmla="*/ 10093638 h 609"/>
              <a:gd name="T6" fmla="*/ 10905827 w 608"/>
              <a:gd name="T7" fmla="*/ 13716829 h 609"/>
              <a:gd name="T8" fmla="*/ 28432908 w 608"/>
              <a:gd name="T9" fmla="*/ 13716829 h 609"/>
              <a:gd name="T10" fmla="*/ 50374278 w 608"/>
              <a:gd name="T11" fmla="*/ 10093638 h 609"/>
              <a:gd name="T12" fmla="*/ 58683635 w 608"/>
              <a:gd name="T13" fmla="*/ 21998871 h 609"/>
              <a:gd name="T14" fmla="*/ 67901720 w 608"/>
              <a:gd name="T15" fmla="*/ 10093638 h 609"/>
              <a:gd name="T16" fmla="*/ 78807547 w 608"/>
              <a:gd name="T17" fmla="*/ 13716829 h 609"/>
              <a:gd name="T18" fmla="*/ 75172271 w 608"/>
              <a:gd name="T19" fmla="*/ 78678142 h 609"/>
              <a:gd name="T20" fmla="*/ 71536996 w 608"/>
              <a:gd name="T21" fmla="*/ 29245613 h 609"/>
              <a:gd name="T22" fmla="*/ 7270552 w 608"/>
              <a:gd name="T23" fmla="*/ 71302258 h 609"/>
              <a:gd name="T24" fmla="*/ 71536996 w 608"/>
              <a:gd name="T25" fmla="*/ 29245613 h 609"/>
              <a:gd name="T26" fmla="*/ 24667917 w 608"/>
              <a:gd name="T27" fmla="*/ 54867675 h 609"/>
              <a:gd name="T28" fmla="*/ 29341637 w 608"/>
              <a:gd name="T29" fmla="*/ 51244484 h 609"/>
              <a:gd name="T30" fmla="*/ 32068184 w 608"/>
              <a:gd name="T31" fmla="*/ 48526731 h 609"/>
              <a:gd name="T32" fmla="*/ 33886002 w 608"/>
              <a:gd name="T33" fmla="*/ 45679835 h 609"/>
              <a:gd name="T34" fmla="*/ 31159455 w 608"/>
              <a:gd name="T35" fmla="*/ 42056644 h 609"/>
              <a:gd name="T36" fmla="*/ 28432908 w 608"/>
              <a:gd name="T37" fmla="*/ 43868240 h 609"/>
              <a:gd name="T38" fmla="*/ 27524179 w 608"/>
              <a:gd name="T39" fmla="*/ 46585633 h 609"/>
              <a:gd name="T40" fmla="*/ 23759188 w 608"/>
              <a:gd name="T41" fmla="*/ 43868240 h 609"/>
              <a:gd name="T42" fmla="*/ 27524179 w 608"/>
              <a:gd name="T43" fmla="*/ 38433453 h 609"/>
              <a:gd name="T44" fmla="*/ 33886002 w 608"/>
              <a:gd name="T45" fmla="*/ 38433453 h 609"/>
              <a:gd name="T46" fmla="*/ 37650993 w 608"/>
              <a:gd name="T47" fmla="*/ 42056644 h 609"/>
              <a:gd name="T48" fmla="*/ 38559722 w 608"/>
              <a:gd name="T49" fmla="*/ 47491791 h 609"/>
              <a:gd name="T50" fmla="*/ 34794731 w 608"/>
              <a:gd name="T51" fmla="*/ 52150282 h 609"/>
              <a:gd name="T52" fmla="*/ 30250726 w 608"/>
              <a:gd name="T53" fmla="*/ 54867675 h 609"/>
              <a:gd name="T54" fmla="*/ 38559722 w 608"/>
              <a:gd name="T55" fmla="*/ 56679271 h 609"/>
              <a:gd name="T56" fmla="*/ 21941370 w 608"/>
              <a:gd name="T57" fmla="*/ 60431965 h 609"/>
              <a:gd name="T58" fmla="*/ 24667917 w 608"/>
              <a:gd name="T59" fmla="*/ 54867675 h 609"/>
              <a:gd name="T60" fmla="*/ 45830274 w 608"/>
              <a:gd name="T61" fmla="*/ 56679271 h 609"/>
              <a:gd name="T62" fmla="*/ 49465550 w 608"/>
              <a:gd name="T63" fmla="*/ 56679271 h 609"/>
              <a:gd name="T64" fmla="*/ 51283368 w 608"/>
              <a:gd name="T65" fmla="*/ 54867675 h 609"/>
              <a:gd name="T66" fmla="*/ 51283368 w 608"/>
              <a:gd name="T67" fmla="*/ 51244484 h 609"/>
              <a:gd name="T68" fmla="*/ 49465550 w 608"/>
              <a:gd name="T69" fmla="*/ 49432889 h 609"/>
              <a:gd name="T70" fmla="*/ 45830274 w 608"/>
              <a:gd name="T71" fmla="*/ 49432889 h 609"/>
              <a:gd name="T72" fmla="*/ 40377540 w 608"/>
              <a:gd name="T73" fmla="*/ 51244484 h 609"/>
              <a:gd name="T74" fmla="*/ 55048359 w 608"/>
              <a:gd name="T75" fmla="*/ 38433453 h 609"/>
              <a:gd name="T76" fmla="*/ 45830274 w 608"/>
              <a:gd name="T77" fmla="*/ 42056644 h 609"/>
              <a:gd name="T78" fmla="*/ 44921545 w 608"/>
              <a:gd name="T79" fmla="*/ 47491791 h 609"/>
              <a:gd name="T80" fmla="*/ 49465550 w 608"/>
              <a:gd name="T81" fmla="*/ 45679835 h 609"/>
              <a:gd name="T82" fmla="*/ 55048359 w 608"/>
              <a:gd name="T83" fmla="*/ 47491791 h 609"/>
              <a:gd name="T84" fmla="*/ 56865817 w 608"/>
              <a:gd name="T85" fmla="*/ 53056080 h 609"/>
              <a:gd name="T86" fmla="*/ 54139630 w 608"/>
              <a:gd name="T87" fmla="*/ 58491226 h 609"/>
              <a:gd name="T88" fmla="*/ 48556821 w 608"/>
              <a:gd name="T89" fmla="*/ 61338122 h 609"/>
              <a:gd name="T90" fmla="*/ 42194998 w 608"/>
              <a:gd name="T91" fmla="*/ 59526167 h 609"/>
              <a:gd name="T92" fmla="*/ 40377540 w 608"/>
              <a:gd name="T93" fmla="*/ 53961878 h 609"/>
              <a:gd name="T94" fmla="*/ 45830274 w 608"/>
              <a:gd name="T95" fmla="*/ 56679271 h 609"/>
              <a:gd name="T96" fmla="*/ 58683635 w 608"/>
              <a:gd name="T97" fmla="*/ 17340380 h 609"/>
              <a:gd name="T98" fmla="*/ 55048359 w 608"/>
              <a:gd name="T99" fmla="*/ 3623191 h 609"/>
              <a:gd name="T100" fmla="*/ 62318910 w 608"/>
              <a:gd name="T101" fmla="*/ 3623191 h 609"/>
              <a:gd name="T102" fmla="*/ 58683635 w 608"/>
              <a:gd name="T103" fmla="*/ 17340380 h 609"/>
              <a:gd name="T104" fmla="*/ 20123912 w 608"/>
              <a:gd name="T105" fmla="*/ 17340380 h 609"/>
              <a:gd name="T106" fmla="*/ 16488637 w 608"/>
              <a:gd name="T107" fmla="*/ 3623191 h 609"/>
              <a:gd name="T108" fmla="*/ 23759188 w 608"/>
              <a:gd name="T109" fmla="*/ 3623191 h 609"/>
              <a:gd name="T110" fmla="*/ 20123912 w 608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20" y="170"/>
                  <a:pt x="155" y="170"/>
                </a:cubicBezTo>
                <a:cubicBezTo>
                  <a:pt x="190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23" y="141"/>
                  <a:pt x="523" y="106"/>
                </a:cubicBezTo>
                <a:cubicBezTo>
                  <a:pt x="523" y="78"/>
                  <a:pt x="523" y="78"/>
                  <a:pt x="523" y="78"/>
                </a:cubicBezTo>
                <a:cubicBezTo>
                  <a:pt x="579" y="78"/>
                  <a:pt x="579" y="78"/>
                  <a:pt x="579" y="78"/>
                </a:cubicBezTo>
                <a:cubicBezTo>
                  <a:pt x="593" y="78"/>
                  <a:pt x="607" y="92"/>
                  <a:pt x="607" y="106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51" y="226"/>
                </a:moveTo>
                <a:lnTo>
                  <a:pt x="551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51" y="551"/>
                  <a:pt x="551" y="551"/>
                  <a:pt x="551" y="551"/>
                </a:cubicBezTo>
                <a:lnTo>
                  <a:pt x="551" y="226"/>
                </a:lnTo>
                <a:close/>
                <a:moveTo>
                  <a:pt x="190" y="424"/>
                </a:moveTo>
                <a:lnTo>
                  <a:pt x="190" y="424"/>
                </a:lnTo>
                <a:cubicBezTo>
                  <a:pt x="190" y="417"/>
                  <a:pt x="197" y="410"/>
                  <a:pt x="205" y="410"/>
                </a:cubicBezTo>
                <a:cubicBezTo>
                  <a:pt x="212" y="403"/>
                  <a:pt x="219" y="396"/>
                  <a:pt x="226" y="396"/>
                </a:cubicBezTo>
                <a:cubicBezTo>
                  <a:pt x="233" y="389"/>
                  <a:pt x="233" y="389"/>
                  <a:pt x="240" y="382"/>
                </a:cubicBezTo>
                <a:cubicBezTo>
                  <a:pt x="240" y="382"/>
                  <a:pt x="247" y="382"/>
                  <a:pt x="247" y="375"/>
                </a:cubicBezTo>
                <a:cubicBezTo>
                  <a:pt x="254" y="375"/>
                  <a:pt x="254" y="367"/>
                  <a:pt x="261" y="367"/>
                </a:cubicBezTo>
                <a:cubicBezTo>
                  <a:pt x="261" y="360"/>
                  <a:pt x="261" y="353"/>
                  <a:pt x="261" y="353"/>
                </a:cubicBezTo>
                <a:cubicBezTo>
                  <a:pt x="261" y="339"/>
                  <a:pt x="261" y="339"/>
                  <a:pt x="254" y="332"/>
                </a:cubicBezTo>
                <a:cubicBezTo>
                  <a:pt x="254" y="325"/>
                  <a:pt x="247" y="325"/>
                  <a:pt x="240" y="325"/>
                </a:cubicBezTo>
                <a:cubicBezTo>
                  <a:pt x="233" y="325"/>
                  <a:pt x="226" y="325"/>
                  <a:pt x="226" y="325"/>
                </a:cubicBezTo>
                <a:cubicBezTo>
                  <a:pt x="219" y="332"/>
                  <a:pt x="219" y="332"/>
                  <a:pt x="219" y="339"/>
                </a:cubicBezTo>
                <a:cubicBezTo>
                  <a:pt x="212" y="339"/>
                  <a:pt x="212" y="346"/>
                  <a:pt x="212" y="353"/>
                </a:cubicBezTo>
                <a:lnTo>
                  <a:pt x="212" y="360"/>
                </a:lnTo>
                <a:cubicBezTo>
                  <a:pt x="176" y="360"/>
                  <a:pt x="176" y="360"/>
                  <a:pt x="176" y="360"/>
                </a:cubicBezTo>
                <a:cubicBezTo>
                  <a:pt x="176" y="353"/>
                  <a:pt x="176" y="346"/>
                  <a:pt x="183" y="339"/>
                </a:cubicBezTo>
                <a:cubicBezTo>
                  <a:pt x="183" y="325"/>
                  <a:pt x="183" y="318"/>
                  <a:pt x="190" y="311"/>
                </a:cubicBezTo>
                <a:cubicBezTo>
                  <a:pt x="197" y="311"/>
                  <a:pt x="205" y="304"/>
                  <a:pt x="212" y="297"/>
                </a:cubicBezTo>
                <a:cubicBezTo>
                  <a:pt x="219" y="297"/>
                  <a:pt x="226" y="297"/>
                  <a:pt x="240" y="297"/>
                </a:cubicBezTo>
                <a:cubicBezTo>
                  <a:pt x="247" y="297"/>
                  <a:pt x="254" y="297"/>
                  <a:pt x="261" y="297"/>
                </a:cubicBezTo>
                <a:cubicBezTo>
                  <a:pt x="268" y="304"/>
                  <a:pt x="275" y="304"/>
                  <a:pt x="282" y="311"/>
                </a:cubicBezTo>
                <a:cubicBezTo>
                  <a:pt x="282" y="311"/>
                  <a:pt x="290" y="318"/>
                  <a:pt x="290" y="325"/>
                </a:cubicBezTo>
                <a:cubicBezTo>
                  <a:pt x="297" y="332"/>
                  <a:pt x="297" y="339"/>
                  <a:pt x="297" y="346"/>
                </a:cubicBezTo>
                <a:cubicBezTo>
                  <a:pt x="297" y="353"/>
                  <a:pt x="297" y="367"/>
                  <a:pt x="297" y="367"/>
                </a:cubicBezTo>
                <a:cubicBezTo>
                  <a:pt x="290" y="375"/>
                  <a:pt x="290" y="382"/>
                  <a:pt x="282" y="389"/>
                </a:cubicBezTo>
                <a:cubicBezTo>
                  <a:pt x="275" y="389"/>
                  <a:pt x="275" y="396"/>
                  <a:pt x="268" y="403"/>
                </a:cubicBezTo>
                <a:cubicBezTo>
                  <a:pt x="261" y="403"/>
                  <a:pt x="254" y="410"/>
                  <a:pt x="247" y="410"/>
                </a:cubicBezTo>
                <a:cubicBezTo>
                  <a:pt x="240" y="417"/>
                  <a:pt x="240" y="417"/>
                  <a:pt x="233" y="424"/>
                </a:cubicBezTo>
                <a:cubicBezTo>
                  <a:pt x="226" y="431"/>
                  <a:pt x="219" y="431"/>
                  <a:pt x="219" y="438"/>
                </a:cubicBezTo>
                <a:cubicBezTo>
                  <a:pt x="297" y="438"/>
                  <a:pt x="297" y="438"/>
                  <a:pt x="297" y="438"/>
                </a:cubicBezTo>
                <a:cubicBezTo>
                  <a:pt x="297" y="467"/>
                  <a:pt x="297" y="467"/>
                  <a:pt x="297" y="467"/>
                </a:cubicBezTo>
                <a:cubicBezTo>
                  <a:pt x="169" y="467"/>
                  <a:pt x="169" y="467"/>
                  <a:pt x="169" y="467"/>
                </a:cubicBezTo>
                <a:cubicBezTo>
                  <a:pt x="169" y="460"/>
                  <a:pt x="176" y="452"/>
                  <a:pt x="176" y="445"/>
                </a:cubicBezTo>
                <a:cubicBezTo>
                  <a:pt x="176" y="438"/>
                  <a:pt x="183" y="431"/>
                  <a:pt x="190" y="424"/>
                </a:cubicBezTo>
                <a:close/>
                <a:moveTo>
                  <a:pt x="353" y="438"/>
                </a:moveTo>
                <a:lnTo>
                  <a:pt x="353" y="438"/>
                </a:lnTo>
                <a:cubicBezTo>
                  <a:pt x="360" y="445"/>
                  <a:pt x="360" y="445"/>
                  <a:pt x="374" y="445"/>
                </a:cubicBezTo>
                <a:cubicBezTo>
                  <a:pt x="374" y="445"/>
                  <a:pt x="381" y="445"/>
                  <a:pt x="381" y="438"/>
                </a:cubicBezTo>
                <a:cubicBezTo>
                  <a:pt x="388" y="438"/>
                  <a:pt x="388" y="438"/>
                  <a:pt x="395" y="431"/>
                </a:cubicBezTo>
                <a:lnTo>
                  <a:pt x="395" y="424"/>
                </a:lnTo>
                <a:cubicBezTo>
                  <a:pt x="403" y="417"/>
                  <a:pt x="403" y="417"/>
                  <a:pt x="403" y="410"/>
                </a:cubicBezTo>
                <a:cubicBezTo>
                  <a:pt x="403" y="410"/>
                  <a:pt x="403" y="403"/>
                  <a:pt x="395" y="396"/>
                </a:cubicBezTo>
                <a:lnTo>
                  <a:pt x="395" y="389"/>
                </a:lnTo>
                <a:cubicBezTo>
                  <a:pt x="388" y="389"/>
                  <a:pt x="388" y="382"/>
                  <a:pt x="381" y="382"/>
                </a:cubicBezTo>
                <a:lnTo>
                  <a:pt x="374" y="382"/>
                </a:lnTo>
                <a:cubicBezTo>
                  <a:pt x="367" y="382"/>
                  <a:pt x="360" y="382"/>
                  <a:pt x="353" y="382"/>
                </a:cubicBezTo>
                <a:cubicBezTo>
                  <a:pt x="353" y="382"/>
                  <a:pt x="346" y="389"/>
                  <a:pt x="346" y="396"/>
                </a:cubicBezTo>
                <a:cubicBezTo>
                  <a:pt x="311" y="396"/>
                  <a:pt x="311" y="396"/>
                  <a:pt x="311" y="396"/>
                </a:cubicBezTo>
                <a:cubicBezTo>
                  <a:pt x="332" y="297"/>
                  <a:pt x="332" y="297"/>
                  <a:pt x="332" y="297"/>
                </a:cubicBezTo>
                <a:cubicBezTo>
                  <a:pt x="424" y="297"/>
                  <a:pt x="424" y="297"/>
                  <a:pt x="424" y="297"/>
                </a:cubicBezTo>
                <a:cubicBezTo>
                  <a:pt x="424" y="325"/>
                  <a:pt x="424" y="325"/>
                  <a:pt x="424" y="325"/>
                </a:cubicBezTo>
                <a:cubicBezTo>
                  <a:pt x="353" y="325"/>
                  <a:pt x="353" y="325"/>
                  <a:pt x="353" y="325"/>
                </a:cubicBezTo>
                <a:cubicBezTo>
                  <a:pt x="346" y="367"/>
                  <a:pt x="346" y="367"/>
                  <a:pt x="346" y="367"/>
                </a:cubicBezTo>
                <a:cubicBezTo>
                  <a:pt x="353" y="360"/>
                  <a:pt x="360" y="360"/>
                  <a:pt x="367" y="353"/>
                </a:cubicBezTo>
                <a:cubicBezTo>
                  <a:pt x="367" y="353"/>
                  <a:pt x="374" y="353"/>
                  <a:pt x="381" y="353"/>
                </a:cubicBezTo>
                <a:cubicBezTo>
                  <a:pt x="388" y="353"/>
                  <a:pt x="395" y="353"/>
                  <a:pt x="403" y="360"/>
                </a:cubicBezTo>
                <a:cubicBezTo>
                  <a:pt x="410" y="360"/>
                  <a:pt x="417" y="367"/>
                  <a:pt x="424" y="367"/>
                </a:cubicBezTo>
                <a:cubicBezTo>
                  <a:pt x="424" y="375"/>
                  <a:pt x="431" y="382"/>
                  <a:pt x="431" y="389"/>
                </a:cubicBezTo>
                <a:cubicBezTo>
                  <a:pt x="438" y="396"/>
                  <a:pt x="438" y="403"/>
                  <a:pt x="438" y="410"/>
                </a:cubicBezTo>
                <a:cubicBezTo>
                  <a:pt x="438" y="417"/>
                  <a:pt x="431" y="431"/>
                  <a:pt x="431" y="438"/>
                </a:cubicBezTo>
                <a:cubicBezTo>
                  <a:pt x="424" y="445"/>
                  <a:pt x="424" y="452"/>
                  <a:pt x="417" y="452"/>
                </a:cubicBezTo>
                <a:cubicBezTo>
                  <a:pt x="410" y="460"/>
                  <a:pt x="403" y="467"/>
                  <a:pt x="395" y="467"/>
                </a:cubicBezTo>
                <a:cubicBezTo>
                  <a:pt x="388" y="474"/>
                  <a:pt x="381" y="474"/>
                  <a:pt x="374" y="474"/>
                </a:cubicBezTo>
                <a:cubicBezTo>
                  <a:pt x="360" y="474"/>
                  <a:pt x="353" y="474"/>
                  <a:pt x="346" y="467"/>
                </a:cubicBezTo>
                <a:cubicBezTo>
                  <a:pt x="339" y="467"/>
                  <a:pt x="332" y="467"/>
                  <a:pt x="325" y="460"/>
                </a:cubicBezTo>
                <a:cubicBezTo>
                  <a:pt x="325" y="452"/>
                  <a:pt x="318" y="452"/>
                  <a:pt x="311" y="445"/>
                </a:cubicBezTo>
                <a:cubicBezTo>
                  <a:pt x="311" y="438"/>
                  <a:pt x="311" y="424"/>
                  <a:pt x="311" y="41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46" y="424"/>
                  <a:pt x="346" y="431"/>
                  <a:pt x="353" y="438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73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73" y="134"/>
                  <a:pt x="452" y="134"/>
                </a:cubicBezTo>
                <a:close/>
                <a:moveTo>
                  <a:pt x="155" y="134"/>
                </a:moveTo>
                <a:lnTo>
                  <a:pt x="155" y="134"/>
                </a:lnTo>
                <a:cubicBezTo>
                  <a:pt x="134" y="134"/>
                  <a:pt x="127" y="120"/>
                  <a:pt x="127" y="106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14"/>
                  <a:pt x="134" y="0"/>
                  <a:pt x="155" y="0"/>
                </a:cubicBezTo>
                <a:cubicBezTo>
                  <a:pt x="169" y="0"/>
                  <a:pt x="183" y="14"/>
                  <a:pt x="183" y="28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3" y="120"/>
                  <a:pt x="169" y="134"/>
                  <a:pt x="155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9" name="Freeform 54"/>
          <p:cNvSpPr>
            <a:spLocks noChangeArrowheads="1"/>
          </p:cNvSpPr>
          <p:nvPr/>
        </p:nvSpPr>
        <p:spPr bwMode="auto">
          <a:xfrm>
            <a:off x="4116120" y="4968190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0 w 601"/>
              <a:gd name="T3" fmla="*/ 75054951 h 609"/>
              <a:gd name="T4" fmla="*/ 3613541 w 601"/>
              <a:gd name="T5" fmla="*/ 10093638 h 609"/>
              <a:gd name="T6" fmla="*/ 10840264 w 601"/>
              <a:gd name="T7" fmla="*/ 13716829 h 609"/>
              <a:gd name="T8" fmla="*/ 28261705 w 601"/>
              <a:gd name="T9" fmla="*/ 13716829 h 609"/>
              <a:gd name="T10" fmla="*/ 50071198 w 601"/>
              <a:gd name="T11" fmla="*/ 10093638 h 609"/>
              <a:gd name="T12" fmla="*/ 58330360 w 601"/>
              <a:gd name="T13" fmla="*/ 21998871 h 609"/>
              <a:gd name="T14" fmla="*/ 66460558 w 601"/>
              <a:gd name="T15" fmla="*/ 10093638 h 609"/>
              <a:gd name="T16" fmla="*/ 77429787 w 601"/>
              <a:gd name="T17" fmla="*/ 13716829 h 609"/>
              <a:gd name="T18" fmla="*/ 73816246 w 601"/>
              <a:gd name="T19" fmla="*/ 78678142 h 609"/>
              <a:gd name="T20" fmla="*/ 70203064 w 601"/>
              <a:gd name="T21" fmla="*/ 29245613 h 609"/>
              <a:gd name="T22" fmla="*/ 7226723 w 601"/>
              <a:gd name="T23" fmla="*/ 71302258 h 609"/>
              <a:gd name="T24" fmla="*/ 70203064 w 601"/>
              <a:gd name="T25" fmla="*/ 29245613 h 609"/>
              <a:gd name="T26" fmla="*/ 30068655 w 601"/>
              <a:gd name="T27" fmla="*/ 46585633 h 609"/>
              <a:gd name="T28" fmla="*/ 35488787 w 601"/>
              <a:gd name="T29" fmla="*/ 42056644 h 609"/>
              <a:gd name="T30" fmla="*/ 42844475 w 601"/>
              <a:gd name="T31" fmla="*/ 42056644 h 609"/>
              <a:gd name="T32" fmla="*/ 47361132 w 601"/>
              <a:gd name="T33" fmla="*/ 46585633 h 609"/>
              <a:gd name="T34" fmla="*/ 47361132 w 601"/>
              <a:gd name="T35" fmla="*/ 53961878 h 609"/>
              <a:gd name="T36" fmla="*/ 42844475 w 601"/>
              <a:gd name="T37" fmla="*/ 58491226 h 609"/>
              <a:gd name="T38" fmla="*/ 35488787 w 601"/>
              <a:gd name="T39" fmla="*/ 58491226 h 609"/>
              <a:gd name="T40" fmla="*/ 30068655 w 601"/>
              <a:gd name="T41" fmla="*/ 53961878 h 609"/>
              <a:gd name="T42" fmla="*/ 30068655 w 601"/>
              <a:gd name="T43" fmla="*/ 46585633 h 609"/>
              <a:gd name="T44" fmla="*/ 30971771 w 601"/>
              <a:gd name="T45" fmla="*/ 38433453 h 609"/>
              <a:gd name="T46" fmla="*/ 30068655 w 601"/>
              <a:gd name="T47" fmla="*/ 38433453 h 609"/>
              <a:gd name="T48" fmla="*/ 58330360 w 601"/>
              <a:gd name="T49" fmla="*/ 17340380 h 609"/>
              <a:gd name="T50" fmla="*/ 54716819 w 601"/>
              <a:gd name="T51" fmla="*/ 13716829 h 609"/>
              <a:gd name="T52" fmla="*/ 58330360 w 601"/>
              <a:gd name="T53" fmla="*/ 0 h 609"/>
              <a:gd name="T54" fmla="*/ 61943901 w 601"/>
              <a:gd name="T55" fmla="*/ 13716829 h 609"/>
              <a:gd name="T56" fmla="*/ 19099426 w 601"/>
              <a:gd name="T57" fmla="*/ 17340380 h 609"/>
              <a:gd name="T58" fmla="*/ 15485886 w 601"/>
              <a:gd name="T59" fmla="*/ 13716829 h 609"/>
              <a:gd name="T60" fmla="*/ 19099426 w 601"/>
              <a:gd name="T61" fmla="*/ 0 h 609"/>
              <a:gd name="T62" fmla="*/ 22712608 w 601"/>
              <a:gd name="T63" fmla="*/ 13716829 h 60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93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33" y="360"/>
                </a:moveTo>
                <a:lnTo>
                  <a:pt x="233" y="360"/>
                </a:lnTo>
                <a:cubicBezTo>
                  <a:pt x="275" y="360"/>
                  <a:pt x="275" y="360"/>
                  <a:pt x="275" y="360"/>
                </a:cubicBezTo>
                <a:cubicBezTo>
                  <a:pt x="275" y="325"/>
                  <a:pt x="275" y="325"/>
                  <a:pt x="275" y="325"/>
                </a:cubicBezTo>
                <a:cubicBezTo>
                  <a:pt x="275" y="304"/>
                  <a:pt x="282" y="297"/>
                  <a:pt x="304" y="297"/>
                </a:cubicBezTo>
                <a:cubicBezTo>
                  <a:pt x="318" y="297"/>
                  <a:pt x="332" y="304"/>
                  <a:pt x="332" y="325"/>
                </a:cubicBezTo>
                <a:cubicBezTo>
                  <a:pt x="332" y="360"/>
                  <a:pt x="332" y="360"/>
                  <a:pt x="332" y="360"/>
                </a:cubicBezTo>
                <a:cubicBezTo>
                  <a:pt x="367" y="360"/>
                  <a:pt x="367" y="360"/>
                  <a:pt x="367" y="360"/>
                </a:cubicBezTo>
                <a:cubicBezTo>
                  <a:pt x="381" y="360"/>
                  <a:pt x="395" y="375"/>
                  <a:pt x="395" y="389"/>
                </a:cubicBezTo>
                <a:cubicBezTo>
                  <a:pt x="395" y="403"/>
                  <a:pt x="381" y="417"/>
                  <a:pt x="367" y="417"/>
                </a:cubicBezTo>
                <a:cubicBezTo>
                  <a:pt x="332" y="417"/>
                  <a:pt x="332" y="417"/>
                  <a:pt x="332" y="417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32" y="474"/>
                  <a:pt x="318" y="481"/>
                  <a:pt x="304" y="481"/>
                </a:cubicBezTo>
                <a:cubicBezTo>
                  <a:pt x="282" y="481"/>
                  <a:pt x="275" y="474"/>
                  <a:pt x="275" y="452"/>
                </a:cubicBezTo>
                <a:cubicBezTo>
                  <a:pt x="275" y="417"/>
                  <a:pt x="275" y="417"/>
                  <a:pt x="275" y="417"/>
                </a:cubicBezTo>
                <a:cubicBezTo>
                  <a:pt x="233" y="417"/>
                  <a:pt x="233" y="417"/>
                  <a:pt x="233" y="417"/>
                </a:cubicBezTo>
                <a:cubicBezTo>
                  <a:pt x="219" y="417"/>
                  <a:pt x="204" y="403"/>
                  <a:pt x="204" y="389"/>
                </a:cubicBezTo>
                <a:cubicBezTo>
                  <a:pt x="204" y="375"/>
                  <a:pt x="219" y="360"/>
                  <a:pt x="233" y="360"/>
                </a:cubicBezTo>
                <a:close/>
                <a:moveTo>
                  <a:pt x="240" y="297"/>
                </a:moveTo>
                <a:lnTo>
                  <a:pt x="240" y="297"/>
                </a:lnTo>
                <a:cubicBezTo>
                  <a:pt x="233" y="297"/>
                  <a:pt x="233" y="297"/>
                  <a:pt x="233" y="297"/>
                </a:cubicBezTo>
                <a:cubicBezTo>
                  <a:pt x="233" y="297"/>
                  <a:pt x="233" y="297"/>
                  <a:pt x="240" y="297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9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9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0" name="Freeform 55"/>
          <p:cNvSpPr>
            <a:spLocks noChangeArrowheads="1"/>
          </p:cNvSpPr>
          <p:nvPr/>
        </p:nvSpPr>
        <p:spPr bwMode="auto">
          <a:xfrm>
            <a:off x="3610369" y="4968190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73816246 w 601"/>
              <a:gd name="T3" fmla="*/ 78678142 h 609"/>
              <a:gd name="T4" fmla="*/ 3613541 w 601"/>
              <a:gd name="T5" fmla="*/ 78678142 h 609"/>
              <a:gd name="T6" fmla="*/ 0 w 601"/>
              <a:gd name="T7" fmla="*/ 75054951 h 609"/>
              <a:gd name="T8" fmla="*/ 0 w 601"/>
              <a:gd name="T9" fmla="*/ 13716829 h 609"/>
              <a:gd name="T10" fmla="*/ 3613541 w 601"/>
              <a:gd name="T11" fmla="*/ 10093638 h 609"/>
              <a:gd name="T12" fmla="*/ 10840264 w 601"/>
              <a:gd name="T13" fmla="*/ 10093638 h 609"/>
              <a:gd name="T14" fmla="*/ 10840264 w 601"/>
              <a:gd name="T15" fmla="*/ 13716829 h 609"/>
              <a:gd name="T16" fmla="*/ 19099426 w 601"/>
              <a:gd name="T17" fmla="*/ 21998871 h 609"/>
              <a:gd name="T18" fmla="*/ 27229624 w 601"/>
              <a:gd name="T19" fmla="*/ 13716829 h 609"/>
              <a:gd name="T20" fmla="*/ 27229624 w 601"/>
              <a:gd name="T21" fmla="*/ 10093638 h 609"/>
              <a:gd name="T22" fmla="*/ 49167722 w 601"/>
              <a:gd name="T23" fmla="*/ 10093638 h 609"/>
              <a:gd name="T24" fmla="*/ 49167722 w 601"/>
              <a:gd name="T25" fmla="*/ 13716829 h 609"/>
              <a:gd name="T26" fmla="*/ 58330360 w 601"/>
              <a:gd name="T27" fmla="*/ 21998871 h 609"/>
              <a:gd name="T28" fmla="*/ 66460558 w 601"/>
              <a:gd name="T29" fmla="*/ 13716829 h 609"/>
              <a:gd name="T30" fmla="*/ 66460558 w 601"/>
              <a:gd name="T31" fmla="*/ 10093638 h 609"/>
              <a:gd name="T32" fmla="*/ 73816246 w 601"/>
              <a:gd name="T33" fmla="*/ 10093638 h 609"/>
              <a:gd name="T34" fmla="*/ 77429787 w 601"/>
              <a:gd name="T35" fmla="*/ 13716829 h 609"/>
              <a:gd name="T36" fmla="*/ 77429787 w 601"/>
              <a:gd name="T37" fmla="*/ 75054951 h 609"/>
              <a:gd name="T38" fmla="*/ 73816246 w 601"/>
              <a:gd name="T39" fmla="*/ 78678142 h 609"/>
              <a:gd name="T40" fmla="*/ 70203064 w 601"/>
              <a:gd name="T41" fmla="*/ 29245613 h 609"/>
              <a:gd name="T42" fmla="*/ 70203064 w 601"/>
              <a:gd name="T43" fmla="*/ 29245613 h 609"/>
              <a:gd name="T44" fmla="*/ 7226723 w 601"/>
              <a:gd name="T45" fmla="*/ 29245613 h 609"/>
              <a:gd name="T46" fmla="*/ 7226723 w 601"/>
              <a:gd name="T47" fmla="*/ 71302258 h 609"/>
              <a:gd name="T48" fmla="*/ 70203064 w 601"/>
              <a:gd name="T49" fmla="*/ 71302258 h 609"/>
              <a:gd name="T50" fmla="*/ 70203064 w 601"/>
              <a:gd name="T51" fmla="*/ 29245613 h 609"/>
              <a:gd name="T52" fmla="*/ 26326149 w 601"/>
              <a:gd name="T53" fmla="*/ 46585633 h 609"/>
              <a:gd name="T54" fmla="*/ 26326149 w 601"/>
              <a:gd name="T55" fmla="*/ 46585633 h 609"/>
              <a:gd name="T56" fmla="*/ 29165180 w 601"/>
              <a:gd name="T57" fmla="*/ 47491791 h 609"/>
              <a:gd name="T58" fmla="*/ 34585312 w 601"/>
              <a:gd name="T59" fmla="*/ 53961878 h 609"/>
              <a:gd name="T60" fmla="*/ 49167722 w 601"/>
              <a:gd name="T61" fmla="*/ 39339251 h 609"/>
              <a:gd name="T62" fmla="*/ 51877788 w 601"/>
              <a:gd name="T63" fmla="*/ 38433453 h 609"/>
              <a:gd name="T64" fmla="*/ 55620295 w 601"/>
              <a:gd name="T65" fmla="*/ 42056644 h 609"/>
              <a:gd name="T66" fmla="*/ 54716819 w 601"/>
              <a:gd name="T67" fmla="*/ 43868240 h 609"/>
              <a:gd name="T68" fmla="*/ 37295378 w 601"/>
              <a:gd name="T69" fmla="*/ 61338122 h 609"/>
              <a:gd name="T70" fmla="*/ 34585312 w 601"/>
              <a:gd name="T71" fmla="*/ 62243920 h 609"/>
              <a:gd name="T72" fmla="*/ 32778721 w 601"/>
              <a:gd name="T73" fmla="*/ 61338122 h 609"/>
              <a:gd name="T74" fmla="*/ 23616083 w 601"/>
              <a:gd name="T75" fmla="*/ 53056080 h 609"/>
              <a:gd name="T76" fmla="*/ 22712608 w 601"/>
              <a:gd name="T77" fmla="*/ 50338687 h 609"/>
              <a:gd name="T78" fmla="*/ 26326149 w 601"/>
              <a:gd name="T79" fmla="*/ 46585633 h 609"/>
              <a:gd name="T80" fmla="*/ 58330360 w 601"/>
              <a:gd name="T81" fmla="*/ 17340380 h 609"/>
              <a:gd name="T82" fmla="*/ 58330360 w 601"/>
              <a:gd name="T83" fmla="*/ 17340380 h 609"/>
              <a:gd name="T84" fmla="*/ 54716819 w 601"/>
              <a:gd name="T85" fmla="*/ 13716829 h 609"/>
              <a:gd name="T86" fmla="*/ 54716819 w 601"/>
              <a:gd name="T87" fmla="*/ 3623191 h 609"/>
              <a:gd name="T88" fmla="*/ 58330360 w 601"/>
              <a:gd name="T89" fmla="*/ 0 h 609"/>
              <a:gd name="T90" fmla="*/ 61943901 w 601"/>
              <a:gd name="T91" fmla="*/ 3623191 h 609"/>
              <a:gd name="T92" fmla="*/ 61943901 w 601"/>
              <a:gd name="T93" fmla="*/ 13716829 h 609"/>
              <a:gd name="T94" fmla="*/ 58330360 w 601"/>
              <a:gd name="T95" fmla="*/ 17340380 h 609"/>
              <a:gd name="T96" fmla="*/ 19099426 w 601"/>
              <a:gd name="T97" fmla="*/ 17340380 h 609"/>
              <a:gd name="T98" fmla="*/ 19099426 w 601"/>
              <a:gd name="T99" fmla="*/ 17340380 h 609"/>
              <a:gd name="T100" fmla="*/ 15485886 w 601"/>
              <a:gd name="T101" fmla="*/ 13716829 h 609"/>
              <a:gd name="T102" fmla="*/ 15485886 w 601"/>
              <a:gd name="T103" fmla="*/ 3623191 h 609"/>
              <a:gd name="T104" fmla="*/ 19099426 w 601"/>
              <a:gd name="T105" fmla="*/ 0 h 609"/>
              <a:gd name="T106" fmla="*/ 22712608 w 601"/>
              <a:gd name="T107" fmla="*/ 3623191 h 609"/>
              <a:gd name="T108" fmla="*/ 22712608 w 601"/>
              <a:gd name="T109" fmla="*/ 13716829 h 609"/>
              <a:gd name="T110" fmla="*/ 19099426 w 601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1" name="Freeform 56"/>
          <p:cNvSpPr>
            <a:spLocks noChangeArrowheads="1"/>
          </p:cNvSpPr>
          <p:nvPr/>
        </p:nvSpPr>
        <p:spPr bwMode="auto">
          <a:xfrm>
            <a:off x="3115198" y="4968190"/>
            <a:ext cx="279327" cy="292100"/>
          </a:xfrm>
          <a:custGeom>
            <a:avLst/>
            <a:gdLst>
              <a:gd name="T0" fmla="*/ 71923702 w 580"/>
              <a:gd name="T1" fmla="*/ 71302258 h 609"/>
              <a:gd name="T2" fmla="*/ 53518347 w 580"/>
              <a:gd name="T3" fmla="*/ 67678707 h 609"/>
              <a:gd name="T4" fmla="*/ 71923702 w 580"/>
              <a:gd name="T5" fmla="*/ 64055516 h 609"/>
              <a:gd name="T6" fmla="*/ 71923702 w 580"/>
              <a:gd name="T7" fmla="*/ 71302258 h 609"/>
              <a:gd name="T8" fmla="*/ 57173188 w 580"/>
              <a:gd name="T9" fmla="*/ 60431965 h 609"/>
              <a:gd name="T10" fmla="*/ 57173188 w 580"/>
              <a:gd name="T11" fmla="*/ 75054951 h 609"/>
              <a:gd name="T12" fmla="*/ 58086899 w 580"/>
              <a:gd name="T13" fmla="*/ 75054951 h 609"/>
              <a:gd name="T14" fmla="*/ 68268500 w 580"/>
              <a:gd name="T15" fmla="*/ 78678142 h 609"/>
              <a:gd name="T16" fmla="*/ 0 w 580"/>
              <a:gd name="T17" fmla="*/ 75054951 h 609"/>
              <a:gd name="T18" fmla="*/ 3654841 w 580"/>
              <a:gd name="T19" fmla="*/ 7246742 h 609"/>
              <a:gd name="T20" fmla="*/ 10051174 w 580"/>
              <a:gd name="T21" fmla="*/ 10999436 h 609"/>
              <a:gd name="T22" fmla="*/ 24801326 w 580"/>
              <a:gd name="T23" fmla="*/ 10999436 h 609"/>
              <a:gd name="T24" fmla="*/ 28586594 w 580"/>
              <a:gd name="T25" fmla="*/ 7246742 h 609"/>
              <a:gd name="T26" fmla="*/ 35896638 w 580"/>
              <a:gd name="T27" fmla="*/ 18246178 h 609"/>
              <a:gd name="T28" fmla="*/ 43336746 w 580"/>
              <a:gd name="T29" fmla="*/ 7246742 h 609"/>
              <a:gd name="T30" fmla="*/ 46991949 w 580"/>
              <a:gd name="T31" fmla="*/ 10999436 h 609"/>
              <a:gd name="T32" fmla="*/ 61742101 w 580"/>
              <a:gd name="T33" fmla="*/ 10999436 h 609"/>
              <a:gd name="T34" fmla="*/ 68268500 w 580"/>
              <a:gd name="T35" fmla="*/ 7246742 h 609"/>
              <a:gd name="T36" fmla="*/ 71923702 w 580"/>
              <a:gd name="T37" fmla="*/ 60431965 h 609"/>
              <a:gd name="T38" fmla="*/ 57173188 w 580"/>
              <a:gd name="T39" fmla="*/ 60431965 h 609"/>
              <a:gd name="T40" fmla="*/ 12922732 w 580"/>
              <a:gd name="T41" fmla="*/ 65867111 h 609"/>
              <a:gd name="T42" fmla="*/ 39681905 w 580"/>
              <a:gd name="T43" fmla="*/ 63149718 h 609"/>
              <a:gd name="T44" fmla="*/ 12922732 w 580"/>
              <a:gd name="T45" fmla="*/ 60431965 h 609"/>
              <a:gd name="T46" fmla="*/ 12922732 w 580"/>
              <a:gd name="T47" fmla="*/ 65867111 h 609"/>
              <a:gd name="T48" fmla="*/ 58086899 w 580"/>
              <a:gd name="T49" fmla="*/ 28339815 h 609"/>
              <a:gd name="T50" fmla="*/ 10051174 w 580"/>
              <a:gd name="T51" fmla="*/ 31963007 h 609"/>
              <a:gd name="T52" fmla="*/ 58086899 w 580"/>
              <a:gd name="T53" fmla="*/ 35715700 h 609"/>
              <a:gd name="T54" fmla="*/ 58086899 w 580"/>
              <a:gd name="T55" fmla="*/ 28339815 h 609"/>
              <a:gd name="T56" fmla="*/ 58086899 w 580"/>
              <a:gd name="T57" fmla="*/ 43868240 h 609"/>
              <a:gd name="T58" fmla="*/ 29500304 w 580"/>
              <a:gd name="T59" fmla="*/ 43868240 h 609"/>
              <a:gd name="T60" fmla="*/ 13836442 w 580"/>
              <a:gd name="T61" fmla="*/ 43868240 h 609"/>
              <a:gd name="T62" fmla="*/ 13836442 w 580"/>
              <a:gd name="T63" fmla="*/ 51244484 h 609"/>
              <a:gd name="T64" fmla="*/ 29500304 w 580"/>
              <a:gd name="T65" fmla="*/ 51244484 h 609"/>
              <a:gd name="T66" fmla="*/ 58086899 w 580"/>
              <a:gd name="T67" fmla="*/ 51244484 h 609"/>
              <a:gd name="T68" fmla="*/ 58086899 w 580"/>
              <a:gd name="T69" fmla="*/ 43868240 h 609"/>
              <a:gd name="T70" fmla="*/ 54432058 w 580"/>
              <a:gd name="T71" fmla="*/ 14622627 h 609"/>
              <a:gd name="T72" fmla="*/ 50646790 w 580"/>
              <a:gd name="T73" fmla="*/ 3623191 h 609"/>
              <a:gd name="T74" fmla="*/ 58086899 w 580"/>
              <a:gd name="T75" fmla="*/ 3623191 h 609"/>
              <a:gd name="T76" fmla="*/ 54432058 w 580"/>
              <a:gd name="T77" fmla="*/ 14622627 h 609"/>
              <a:gd name="T78" fmla="*/ 35896638 w 580"/>
              <a:gd name="T79" fmla="*/ 14622627 h 609"/>
              <a:gd name="T80" fmla="*/ 32241435 w 580"/>
              <a:gd name="T81" fmla="*/ 3623191 h 609"/>
              <a:gd name="T82" fmla="*/ 39681905 w 580"/>
              <a:gd name="T83" fmla="*/ 3623191 h 609"/>
              <a:gd name="T84" fmla="*/ 35896638 w 580"/>
              <a:gd name="T85" fmla="*/ 14622627 h 609"/>
              <a:gd name="T86" fmla="*/ 17491283 w 580"/>
              <a:gd name="T87" fmla="*/ 14622627 h 609"/>
              <a:gd name="T88" fmla="*/ 13836442 w 580"/>
              <a:gd name="T89" fmla="*/ 3623191 h 609"/>
              <a:gd name="T90" fmla="*/ 21146124 w 580"/>
              <a:gd name="T91" fmla="*/ 3623191 h 609"/>
              <a:gd name="T92" fmla="*/ 17491283 w 580"/>
              <a:gd name="T93" fmla="*/ 14622627 h 6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" h="609">
                <a:moveTo>
                  <a:pt x="551" y="551"/>
                </a:moveTo>
                <a:lnTo>
                  <a:pt x="551" y="551"/>
                </a:lnTo>
                <a:cubicBezTo>
                  <a:pt x="438" y="551"/>
                  <a:pt x="438" y="551"/>
                  <a:pt x="438" y="551"/>
                </a:cubicBezTo>
                <a:cubicBezTo>
                  <a:pt x="417" y="551"/>
                  <a:pt x="410" y="537"/>
                  <a:pt x="410" y="523"/>
                </a:cubicBezTo>
                <a:cubicBezTo>
                  <a:pt x="410" y="502"/>
                  <a:pt x="417" y="495"/>
                  <a:pt x="438" y="495"/>
                </a:cubicBezTo>
                <a:cubicBezTo>
                  <a:pt x="551" y="495"/>
                  <a:pt x="551" y="495"/>
                  <a:pt x="551" y="495"/>
                </a:cubicBezTo>
                <a:cubicBezTo>
                  <a:pt x="565" y="495"/>
                  <a:pt x="579" y="502"/>
                  <a:pt x="579" y="523"/>
                </a:cubicBezTo>
                <a:cubicBezTo>
                  <a:pt x="579" y="537"/>
                  <a:pt x="565" y="551"/>
                  <a:pt x="551" y="551"/>
                </a:cubicBezTo>
                <a:close/>
                <a:moveTo>
                  <a:pt x="438" y="467"/>
                </a:moveTo>
                <a:lnTo>
                  <a:pt x="438" y="467"/>
                </a:lnTo>
                <a:cubicBezTo>
                  <a:pt x="403" y="467"/>
                  <a:pt x="381" y="488"/>
                  <a:pt x="381" y="523"/>
                </a:cubicBezTo>
                <a:cubicBezTo>
                  <a:pt x="381" y="551"/>
                  <a:pt x="403" y="580"/>
                  <a:pt x="438" y="580"/>
                </a:cubicBezTo>
                <a:cubicBezTo>
                  <a:pt x="445" y="580"/>
                  <a:pt x="445" y="580"/>
                  <a:pt x="445" y="580"/>
                </a:cubicBezTo>
                <a:cubicBezTo>
                  <a:pt x="551" y="580"/>
                  <a:pt x="551" y="580"/>
                  <a:pt x="551" y="580"/>
                </a:cubicBezTo>
                <a:cubicBezTo>
                  <a:pt x="551" y="594"/>
                  <a:pt x="537" y="608"/>
                  <a:pt x="523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106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7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8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1" y="71"/>
                  <a:pt x="551" y="85"/>
                </a:cubicBezTo>
                <a:cubicBezTo>
                  <a:pt x="551" y="467"/>
                  <a:pt x="551" y="467"/>
                  <a:pt x="551" y="467"/>
                </a:cubicBezTo>
                <a:cubicBezTo>
                  <a:pt x="523" y="467"/>
                  <a:pt x="523" y="467"/>
                  <a:pt x="523" y="467"/>
                </a:cubicBezTo>
                <a:lnTo>
                  <a:pt x="438" y="467"/>
                </a:lnTo>
                <a:close/>
                <a:moveTo>
                  <a:pt x="99" y="509"/>
                </a:moveTo>
                <a:lnTo>
                  <a:pt x="99" y="509"/>
                </a:lnTo>
                <a:cubicBezTo>
                  <a:pt x="282" y="509"/>
                  <a:pt x="282" y="509"/>
                  <a:pt x="282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2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ubicBezTo>
                  <a:pt x="77" y="502"/>
                  <a:pt x="84" y="509"/>
                  <a:pt x="99" y="509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7" y="233"/>
                  <a:pt x="77" y="247"/>
                </a:cubicBezTo>
                <a:cubicBezTo>
                  <a:pt x="77" y="262"/>
                  <a:pt x="92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45" y="339"/>
                </a:moveTo>
                <a:lnTo>
                  <a:pt x="445" y="339"/>
                </a:ln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19" y="339"/>
                  <a:pt x="219" y="339"/>
                  <a:pt x="219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7" y="353"/>
                  <a:pt x="77" y="367"/>
                </a:cubicBezTo>
                <a:cubicBezTo>
                  <a:pt x="77" y="389"/>
                  <a:pt x="92" y="396"/>
                  <a:pt x="106" y="396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445" y="396"/>
                  <a:pt x="445" y="396"/>
                  <a:pt x="445" y="396"/>
                </a:cubicBezTo>
                <a:cubicBezTo>
                  <a:pt x="459" y="396"/>
                  <a:pt x="473" y="389"/>
                  <a:pt x="473" y="367"/>
                </a:cubicBezTo>
                <a:cubicBezTo>
                  <a:pt x="473" y="353"/>
                  <a:pt x="459" y="339"/>
                  <a:pt x="445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403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61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1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20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0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2" name="Freeform 57"/>
          <p:cNvSpPr>
            <a:spLocks noChangeArrowheads="1"/>
          </p:cNvSpPr>
          <p:nvPr/>
        </p:nvSpPr>
        <p:spPr bwMode="auto">
          <a:xfrm>
            <a:off x="2609446" y="4968190"/>
            <a:ext cx="275095" cy="292100"/>
          </a:xfrm>
          <a:custGeom>
            <a:avLst/>
            <a:gdLst>
              <a:gd name="T0" fmla="*/ 70567284 w 573"/>
              <a:gd name="T1" fmla="*/ 71302258 h 609"/>
              <a:gd name="T2" fmla="*/ 66805352 w 573"/>
              <a:gd name="T3" fmla="*/ 75054951 h 609"/>
              <a:gd name="T4" fmla="*/ 59541168 w 573"/>
              <a:gd name="T5" fmla="*/ 75054951 h 609"/>
              <a:gd name="T6" fmla="*/ 55908896 w 573"/>
              <a:gd name="T7" fmla="*/ 71302258 h 609"/>
              <a:gd name="T8" fmla="*/ 55908896 w 573"/>
              <a:gd name="T9" fmla="*/ 64055516 h 609"/>
              <a:gd name="T10" fmla="*/ 59541168 w 573"/>
              <a:gd name="T11" fmla="*/ 60431965 h 609"/>
              <a:gd name="T12" fmla="*/ 66805352 w 573"/>
              <a:gd name="T13" fmla="*/ 60431965 h 609"/>
              <a:gd name="T14" fmla="*/ 70567284 w 573"/>
              <a:gd name="T15" fmla="*/ 64055516 h 609"/>
              <a:gd name="T16" fmla="*/ 70567284 w 573"/>
              <a:gd name="T17" fmla="*/ 71302258 h 609"/>
              <a:gd name="T18" fmla="*/ 63173440 w 573"/>
              <a:gd name="T19" fmla="*/ 53056080 h 609"/>
              <a:gd name="T20" fmla="*/ 48515053 w 573"/>
              <a:gd name="T21" fmla="*/ 67678707 h 609"/>
              <a:gd name="T22" fmla="*/ 55908896 w 573"/>
              <a:gd name="T23" fmla="*/ 78678142 h 609"/>
              <a:gd name="T24" fmla="*/ 0 w 573"/>
              <a:gd name="T25" fmla="*/ 75054951 h 609"/>
              <a:gd name="T26" fmla="*/ 3632272 w 573"/>
              <a:gd name="T27" fmla="*/ 7246742 h 609"/>
              <a:gd name="T28" fmla="*/ 9988478 w 573"/>
              <a:gd name="T29" fmla="*/ 10999436 h 609"/>
              <a:gd name="T30" fmla="*/ 24646866 w 573"/>
              <a:gd name="T31" fmla="*/ 10999436 h 609"/>
              <a:gd name="T32" fmla="*/ 28408437 w 573"/>
              <a:gd name="T33" fmla="*/ 7246742 h 609"/>
              <a:gd name="T34" fmla="*/ 35672981 w 573"/>
              <a:gd name="T35" fmla="*/ 18246178 h 609"/>
              <a:gd name="T36" fmla="*/ 43066825 w 573"/>
              <a:gd name="T37" fmla="*/ 7246742 h 609"/>
              <a:gd name="T38" fmla="*/ 46699097 w 573"/>
              <a:gd name="T39" fmla="*/ 10999436 h 609"/>
              <a:gd name="T40" fmla="*/ 61357124 w 573"/>
              <a:gd name="T41" fmla="*/ 10999436 h 609"/>
              <a:gd name="T42" fmla="*/ 66805352 w 573"/>
              <a:gd name="T43" fmla="*/ 7246742 h 609"/>
              <a:gd name="T44" fmla="*/ 70567284 w 573"/>
              <a:gd name="T45" fmla="*/ 60431965 h 609"/>
              <a:gd name="T46" fmla="*/ 9988478 w 573"/>
              <a:gd name="T47" fmla="*/ 63149718 h 609"/>
              <a:gd name="T48" fmla="*/ 9988478 w 573"/>
              <a:gd name="T49" fmla="*/ 63149718 h 609"/>
              <a:gd name="T50" fmla="*/ 35672981 w 573"/>
              <a:gd name="T51" fmla="*/ 65867111 h 609"/>
              <a:gd name="T52" fmla="*/ 39434553 w 573"/>
              <a:gd name="T53" fmla="*/ 63149718 h 609"/>
              <a:gd name="T54" fmla="*/ 39434553 w 573"/>
              <a:gd name="T55" fmla="*/ 63149718 h 609"/>
              <a:gd name="T56" fmla="*/ 35672981 w 573"/>
              <a:gd name="T57" fmla="*/ 60431965 h 609"/>
              <a:gd name="T58" fmla="*/ 9988478 w 573"/>
              <a:gd name="T59" fmla="*/ 63149718 h 609"/>
              <a:gd name="T60" fmla="*/ 13750410 w 573"/>
              <a:gd name="T61" fmla="*/ 51244484 h 609"/>
              <a:gd name="T62" fmla="*/ 35672981 w 573"/>
              <a:gd name="T63" fmla="*/ 51244484 h 609"/>
              <a:gd name="T64" fmla="*/ 41250869 w 573"/>
              <a:gd name="T65" fmla="*/ 51244484 h 609"/>
              <a:gd name="T66" fmla="*/ 48515053 w 573"/>
              <a:gd name="T67" fmla="*/ 47491791 h 609"/>
              <a:gd name="T68" fmla="*/ 36580959 w 573"/>
              <a:gd name="T69" fmla="*/ 43868240 h 609"/>
              <a:gd name="T70" fmla="*/ 29316415 w 573"/>
              <a:gd name="T71" fmla="*/ 43868240 h 609"/>
              <a:gd name="T72" fmla="*/ 9988478 w 573"/>
              <a:gd name="T73" fmla="*/ 47491791 h 609"/>
              <a:gd name="T74" fmla="*/ 57725212 w 573"/>
              <a:gd name="T75" fmla="*/ 28339815 h 609"/>
              <a:gd name="T76" fmla="*/ 13750410 w 573"/>
              <a:gd name="T77" fmla="*/ 28339815 h 609"/>
              <a:gd name="T78" fmla="*/ 13750410 w 573"/>
              <a:gd name="T79" fmla="*/ 35715700 h 609"/>
              <a:gd name="T80" fmla="*/ 61357124 w 573"/>
              <a:gd name="T81" fmla="*/ 31963007 h 609"/>
              <a:gd name="T82" fmla="*/ 54092940 w 573"/>
              <a:gd name="T83" fmla="*/ 14622627 h 609"/>
              <a:gd name="T84" fmla="*/ 50331009 w 573"/>
              <a:gd name="T85" fmla="*/ 10999436 h 609"/>
              <a:gd name="T86" fmla="*/ 54092940 w 573"/>
              <a:gd name="T87" fmla="*/ 0 h 609"/>
              <a:gd name="T88" fmla="*/ 57725212 w 573"/>
              <a:gd name="T89" fmla="*/ 10999436 h 609"/>
              <a:gd name="T90" fmla="*/ 35672981 w 573"/>
              <a:gd name="T91" fmla="*/ 14622627 h 609"/>
              <a:gd name="T92" fmla="*/ 32040709 w 573"/>
              <a:gd name="T93" fmla="*/ 10999436 h 609"/>
              <a:gd name="T94" fmla="*/ 35672981 w 573"/>
              <a:gd name="T95" fmla="*/ 0 h 609"/>
              <a:gd name="T96" fmla="*/ 39434553 w 573"/>
              <a:gd name="T97" fmla="*/ 10999436 h 609"/>
              <a:gd name="T98" fmla="*/ 17382322 w 573"/>
              <a:gd name="T99" fmla="*/ 14622627 h 609"/>
              <a:gd name="T100" fmla="*/ 13750410 w 573"/>
              <a:gd name="T101" fmla="*/ 10999436 h 609"/>
              <a:gd name="T102" fmla="*/ 17382322 w 573"/>
              <a:gd name="T103" fmla="*/ 0 h 609"/>
              <a:gd name="T104" fmla="*/ 21014594 w 573"/>
              <a:gd name="T105" fmla="*/ 10999436 h 6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3" h="609">
                <a:moveTo>
                  <a:pt x="544" y="551"/>
                </a:moveTo>
                <a:lnTo>
                  <a:pt x="544" y="551"/>
                </a:lnTo>
                <a:cubicBezTo>
                  <a:pt x="515" y="551"/>
                  <a:pt x="515" y="551"/>
                  <a:pt x="515" y="551"/>
                </a:cubicBezTo>
                <a:cubicBezTo>
                  <a:pt x="515" y="580"/>
                  <a:pt x="515" y="580"/>
                  <a:pt x="515" y="580"/>
                </a:cubicBezTo>
                <a:cubicBezTo>
                  <a:pt x="515" y="594"/>
                  <a:pt x="508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51"/>
                  <a:pt x="459" y="551"/>
                  <a:pt x="459" y="551"/>
                </a:cubicBezTo>
                <a:cubicBezTo>
                  <a:pt x="431" y="551"/>
                  <a:pt x="431" y="551"/>
                  <a:pt x="431" y="551"/>
                </a:cubicBezTo>
                <a:cubicBezTo>
                  <a:pt x="417" y="551"/>
                  <a:pt x="402" y="537"/>
                  <a:pt x="402" y="523"/>
                </a:cubicBezTo>
                <a:cubicBezTo>
                  <a:pt x="402" y="502"/>
                  <a:pt x="417" y="495"/>
                  <a:pt x="431" y="495"/>
                </a:cubicBezTo>
                <a:cubicBezTo>
                  <a:pt x="459" y="495"/>
                  <a:pt x="459" y="495"/>
                  <a:pt x="459" y="495"/>
                </a:cubicBezTo>
                <a:cubicBezTo>
                  <a:pt x="459" y="467"/>
                  <a:pt x="459" y="467"/>
                  <a:pt x="459" y="467"/>
                </a:cubicBezTo>
                <a:cubicBezTo>
                  <a:pt x="459" y="445"/>
                  <a:pt x="473" y="438"/>
                  <a:pt x="487" y="438"/>
                </a:cubicBezTo>
                <a:cubicBezTo>
                  <a:pt x="508" y="438"/>
                  <a:pt x="515" y="445"/>
                  <a:pt x="515" y="467"/>
                </a:cubicBezTo>
                <a:cubicBezTo>
                  <a:pt x="515" y="495"/>
                  <a:pt x="515" y="495"/>
                  <a:pt x="515" y="495"/>
                </a:cubicBezTo>
                <a:cubicBezTo>
                  <a:pt x="544" y="495"/>
                  <a:pt x="544" y="495"/>
                  <a:pt x="544" y="495"/>
                </a:cubicBezTo>
                <a:cubicBezTo>
                  <a:pt x="565" y="495"/>
                  <a:pt x="572" y="502"/>
                  <a:pt x="572" y="523"/>
                </a:cubicBezTo>
                <a:cubicBezTo>
                  <a:pt x="572" y="537"/>
                  <a:pt x="565" y="551"/>
                  <a:pt x="544" y="551"/>
                </a:cubicBezTo>
                <a:close/>
                <a:moveTo>
                  <a:pt x="487" y="410"/>
                </a:moveTo>
                <a:lnTo>
                  <a:pt x="487" y="410"/>
                </a:lnTo>
                <a:cubicBezTo>
                  <a:pt x="459" y="410"/>
                  <a:pt x="431" y="431"/>
                  <a:pt x="431" y="467"/>
                </a:cubicBezTo>
                <a:cubicBezTo>
                  <a:pt x="402" y="467"/>
                  <a:pt x="374" y="488"/>
                  <a:pt x="374" y="523"/>
                </a:cubicBezTo>
                <a:cubicBezTo>
                  <a:pt x="374" y="551"/>
                  <a:pt x="402" y="580"/>
                  <a:pt x="431" y="580"/>
                </a:cubicBezTo>
                <a:cubicBezTo>
                  <a:pt x="431" y="608"/>
                  <a:pt x="431" y="608"/>
                  <a:pt x="43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99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0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1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467"/>
                  <a:pt x="544" y="467"/>
                  <a:pt x="544" y="467"/>
                </a:cubicBezTo>
                <a:cubicBezTo>
                  <a:pt x="544" y="431"/>
                  <a:pt x="523" y="410"/>
                  <a:pt x="487" y="410"/>
                </a:cubicBezTo>
                <a:close/>
                <a:moveTo>
                  <a:pt x="77" y="488"/>
                </a:moveTo>
                <a:lnTo>
                  <a:pt x="77" y="488"/>
                </a:lnTo>
                <a:cubicBezTo>
                  <a:pt x="77" y="502"/>
                  <a:pt x="84" y="509"/>
                  <a:pt x="99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304" y="502"/>
                  <a:pt x="304" y="488"/>
                </a:cubicBezTo>
                <a:cubicBezTo>
                  <a:pt x="304" y="474"/>
                  <a:pt x="289" y="467"/>
                  <a:pt x="275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lose/>
                <a:moveTo>
                  <a:pt x="106" y="396"/>
                </a:moveTo>
                <a:lnTo>
                  <a:pt x="106" y="396"/>
                </a:ln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282" y="396"/>
                  <a:pt x="282" y="396"/>
                  <a:pt x="282" y="396"/>
                </a:cubicBezTo>
                <a:cubicBezTo>
                  <a:pt x="318" y="396"/>
                  <a:pt x="318" y="396"/>
                  <a:pt x="318" y="396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67" y="396"/>
                  <a:pt x="374" y="389"/>
                  <a:pt x="374" y="367"/>
                </a:cubicBezTo>
                <a:cubicBezTo>
                  <a:pt x="374" y="353"/>
                  <a:pt x="367" y="339"/>
                  <a:pt x="346" y="339"/>
                </a:cubicBezTo>
                <a:cubicBezTo>
                  <a:pt x="282" y="339"/>
                  <a:pt x="282" y="339"/>
                  <a:pt x="282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84" y="339"/>
                  <a:pt x="77" y="353"/>
                  <a:pt x="77" y="367"/>
                </a:cubicBezTo>
                <a:cubicBezTo>
                  <a:pt x="77" y="389"/>
                  <a:pt x="84" y="396"/>
                  <a:pt x="106" y="396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4" y="219"/>
                  <a:pt x="77" y="233"/>
                  <a:pt x="77" y="247"/>
                </a:cubicBezTo>
                <a:cubicBezTo>
                  <a:pt x="77" y="262"/>
                  <a:pt x="84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5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395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54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54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3" name="Freeform 58"/>
          <p:cNvSpPr>
            <a:spLocks noChangeArrowheads="1"/>
          </p:cNvSpPr>
          <p:nvPr/>
        </p:nvSpPr>
        <p:spPr bwMode="auto">
          <a:xfrm>
            <a:off x="2105811" y="4966073"/>
            <a:ext cx="275095" cy="289984"/>
          </a:xfrm>
          <a:custGeom>
            <a:avLst/>
            <a:gdLst>
              <a:gd name="T0" fmla="*/ 68751328 w 573"/>
              <a:gd name="T1" fmla="*/ 67348302 h 602"/>
              <a:gd name="T2" fmla="*/ 74199556 w 573"/>
              <a:gd name="T3" fmla="*/ 74657633 h 602"/>
              <a:gd name="T4" fmla="*/ 67713690 w 573"/>
              <a:gd name="T5" fmla="*/ 77529053 h 602"/>
              <a:gd name="T6" fmla="*/ 58633190 w 573"/>
              <a:gd name="T7" fmla="*/ 77529053 h 602"/>
              <a:gd name="T8" fmla="*/ 52147325 w 573"/>
              <a:gd name="T9" fmla="*/ 74657633 h 602"/>
              <a:gd name="T10" fmla="*/ 57725212 w 573"/>
              <a:gd name="T11" fmla="*/ 67348302 h 602"/>
              <a:gd name="T12" fmla="*/ 52147325 w 573"/>
              <a:gd name="T13" fmla="*/ 59908912 h 602"/>
              <a:gd name="T14" fmla="*/ 58633190 w 573"/>
              <a:gd name="T15" fmla="*/ 58081579 h 602"/>
              <a:gd name="T16" fmla="*/ 67713690 w 573"/>
              <a:gd name="T17" fmla="*/ 58081579 h 602"/>
              <a:gd name="T18" fmla="*/ 74199556 w 573"/>
              <a:gd name="T19" fmla="*/ 59908912 h 602"/>
              <a:gd name="T20" fmla="*/ 68751328 w 573"/>
              <a:gd name="T21" fmla="*/ 67348302 h 602"/>
              <a:gd name="T22" fmla="*/ 64989396 w 573"/>
              <a:gd name="T23" fmla="*/ 55340580 h 602"/>
              <a:gd name="T24" fmla="*/ 61357124 w 573"/>
              <a:gd name="T25" fmla="*/ 55340580 h 602"/>
              <a:gd name="T26" fmla="*/ 48515053 w 573"/>
              <a:gd name="T27" fmla="*/ 59908912 h 602"/>
              <a:gd name="T28" fmla="*/ 53055303 w 573"/>
              <a:gd name="T29" fmla="*/ 67348302 h 602"/>
              <a:gd name="T30" fmla="*/ 50331009 w 573"/>
              <a:gd name="T31" fmla="*/ 70089301 h 602"/>
              <a:gd name="T32" fmla="*/ 49423031 w 573"/>
              <a:gd name="T33" fmla="*/ 78442719 h 602"/>
              <a:gd name="T34" fmla="*/ 0 w 573"/>
              <a:gd name="T35" fmla="*/ 74657633 h 602"/>
              <a:gd name="T36" fmla="*/ 3632272 w 573"/>
              <a:gd name="T37" fmla="*/ 7308970 h 602"/>
              <a:gd name="T38" fmla="*/ 9080500 w 573"/>
              <a:gd name="T39" fmla="*/ 11094056 h 602"/>
              <a:gd name="T40" fmla="*/ 23738527 w 573"/>
              <a:gd name="T41" fmla="*/ 11094056 h 602"/>
              <a:gd name="T42" fmla="*/ 27370800 w 573"/>
              <a:gd name="T43" fmla="*/ 7308970 h 602"/>
              <a:gd name="T44" fmla="*/ 34764643 w 573"/>
              <a:gd name="T45" fmla="*/ 18403387 h 602"/>
              <a:gd name="T46" fmla="*/ 42158847 w 573"/>
              <a:gd name="T47" fmla="*/ 7308970 h 602"/>
              <a:gd name="T48" fmla="*/ 45791119 w 573"/>
              <a:gd name="T49" fmla="*/ 11094056 h 602"/>
              <a:gd name="T50" fmla="*/ 60449146 w 573"/>
              <a:gd name="T51" fmla="*/ 11094056 h 602"/>
              <a:gd name="T52" fmla="*/ 66805352 w 573"/>
              <a:gd name="T53" fmla="*/ 7308970 h 602"/>
              <a:gd name="T54" fmla="*/ 70567284 w 573"/>
              <a:gd name="T55" fmla="*/ 52599581 h 602"/>
              <a:gd name="T56" fmla="*/ 45791119 w 573"/>
              <a:gd name="T57" fmla="*/ 47900829 h 602"/>
              <a:gd name="T58" fmla="*/ 42158847 w 573"/>
              <a:gd name="T59" fmla="*/ 44246163 h 602"/>
              <a:gd name="T60" fmla="*/ 29316415 w 573"/>
              <a:gd name="T61" fmla="*/ 44246163 h 602"/>
              <a:gd name="T62" fmla="*/ 9080500 w 573"/>
              <a:gd name="T63" fmla="*/ 47900829 h 602"/>
              <a:gd name="T64" fmla="*/ 29316415 w 573"/>
              <a:gd name="T65" fmla="*/ 51685915 h 602"/>
              <a:gd name="T66" fmla="*/ 42158847 w 573"/>
              <a:gd name="T67" fmla="*/ 51685915 h 602"/>
              <a:gd name="T68" fmla="*/ 9080500 w 573"/>
              <a:gd name="T69" fmla="*/ 63693998 h 602"/>
              <a:gd name="T70" fmla="*/ 12712412 w 573"/>
              <a:gd name="T71" fmla="*/ 66434636 h 602"/>
              <a:gd name="T72" fmla="*/ 38396915 w 573"/>
              <a:gd name="T73" fmla="*/ 63693998 h 602"/>
              <a:gd name="T74" fmla="*/ 12712412 w 573"/>
              <a:gd name="T75" fmla="*/ 59908912 h 602"/>
              <a:gd name="T76" fmla="*/ 56817235 w 573"/>
              <a:gd name="T77" fmla="*/ 28583776 h 602"/>
              <a:gd name="T78" fmla="*/ 12712412 w 573"/>
              <a:gd name="T79" fmla="*/ 28583776 h 602"/>
              <a:gd name="T80" fmla="*/ 12712412 w 573"/>
              <a:gd name="T81" fmla="*/ 36023527 h 602"/>
              <a:gd name="T82" fmla="*/ 60449146 w 573"/>
              <a:gd name="T83" fmla="*/ 32238441 h 602"/>
              <a:gd name="T84" fmla="*/ 53055303 w 573"/>
              <a:gd name="T85" fmla="*/ 14748721 h 602"/>
              <a:gd name="T86" fmla="*/ 49423031 w 573"/>
              <a:gd name="T87" fmla="*/ 11094056 h 602"/>
              <a:gd name="T88" fmla="*/ 53055303 w 573"/>
              <a:gd name="T89" fmla="*/ 0 h 602"/>
              <a:gd name="T90" fmla="*/ 56817235 w 573"/>
              <a:gd name="T91" fmla="*/ 11094056 h 602"/>
              <a:gd name="T92" fmla="*/ 34764643 w 573"/>
              <a:gd name="T93" fmla="*/ 14748721 h 602"/>
              <a:gd name="T94" fmla="*/ 31132731 w 573"/>
              <a:gd name="T95" fmla="*/ 11094056 h 602"/>
              <a:gd name="T96" fmla="*/ 34764643 w 573"/>
              <a:gd name="T97" fmla="*/ 0 h 602"/>
              <a:gd name="T98" fmla="*/ 38396915 w 573"/>
              <a:gd name="T99" fmla="*/ 11094056 h 602"/>
              <a:gd name="T100" fmla="*/ 16474344 w 573"/>
              <a:gd name="T101" fmla="*/ 14748721 h 602"/>
              <a:gd name="T102" fmla="*/ 12712412 w 573"/>
              <a:gd name="T103" fmla="*/ 11094056 h 602"/>
              <a:gd name="T104" fmla="*/ 16474344 w 573"/>
              <a:gd name="T105" fmla="*/ 0 h 602"/>
              <a:gd name="T106" fmla="*/ 20106616 w 573"/>
              <a:gd name="T107" fmla="*/ 11094056 h 6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3" h="602">
                <a:moveTo>
                  <a:pt x="530" y="516"/>
                </a:moveTo>
                <a:lnTo>
                  <a:pt x="530" y="516"/>
                </a:lnTo>
                <a:cubicBezTo>
                  <a:pt x="565" y="558"/>
                  <a:pt x="565" y="558"/>
                  <a:pt x="565" y="558"/>
                </a:cubicBezTo>
                <a:cubicBezTo>
                  <a:pt x="572" y="558"/>
                  <a:pt x="572" y="565"/>
                  <a:pt x="572" y="572"/>
                </a:cubicBezTo>
                <a:cubicBezTo>
                  <a:pt x="572" y="594"/>
                  <a:pt x="558" y="601"/>
                  <a:pt x="544" y="601"/>
                </a:cubicBezTo>
                <a:cubicBezTo>
                  <a:pt x="537" y="601"/>
                  <a:pt x="530" y="601"/>
                  <a:pt x="522" y="594"/>
                </a:cubicBezTo>
                <a:cubicBezTo>
                  <a:pt x="487" y="558"/>
                  <a:pt x="487" y="558"/>
                  <a:pt x="487" y="558"/>
                </a:cubicBezTo>
                <a:cubicBezTo>
                  <a:pt x="452" y="594"/>
                  <a:pt x="452" y="594"/>
                  <a:pt x="452" y="594"/>
                </a:cubicBezTo>
                <a:cubicBezTo>
                  <a:pt x="445" y="601"/>
                  <a:pt x="438" y="601"/>
                  <a:pt x="431" y="601"/>
                </a:cubicBezTo>
                <a:cubicBezTo>
                  <a:pt x="417" y="601"/>
                  <a:pt x="402" y="594"/>
                  <a:pt x="402" y="572"/>
                </a:cubicBezTo>
                <a:cubicBezTo>
                  <a:pt x="402" y="565"/>
                  <a:pt x="402" y="558"/>
                  <a:pt x="409" y="558"/>
                </a:cubicBezTo>
                <a:cubicBezTo>
                  <a:pt x="445" y="516"/>
                  <a:pt x="445" y="516"/>
                  <a:pt x="445" y="516"/>
                </a:cubicBezTo>
                <a:cubicBezTo>
                  <a:pt x="409" y="481"/>
                  <a:pt x="409" y="481"/>
                  <a:pt x="409" y="481"/>
                </a:cubicBezTo>
                <a:cubicBezTo>
                  <a:pt x="402" y="474"/>
                  <a:pt x="402" y="467"/>
                  <a:pt x="402" y="459"/>
                </a:cubicBezTo>
                <a:cubicBezTo>
                  <a:pt x="402" y="445"/>
                  <a:pt x="417" y="431"/>
                  <a:pt x="431" y="431"/>
                </a:cubicBezTo>
                <a:cubicBezTo>
                  <a:pt x="438" y="431"/>
                  <a:pt x="445" y="438"/>
                  <a:pt x="452" y="445"/>
                </a:cubicBezTo>
                <a:cubicBezTo>
                  <a:pt x="487" y="481"/>
                  <a:pt x="487" y="481"/>
                  <a:pt x="487" y="481"/>
                </a:cubicBezTo>
                <a:cubicBezTo>
                  <a:pt x="522" y="445"/>
                  <a:pt x="522" y="445"/>
                  <a:pt x="522" y="445"/>
                </a:cubicBezTo>
                <a:cubicBezTo>
                  <a:pt x="530" y="438"/>
                  <a:pt x="537" y="431"/>
                  <a:pt x="544" y="431"/>
                </a:cubicBezTo>
                <a:cubicBezTo>
                  <a:pt x="558" y="431"/>
                  <a:pt x="572" y="445"/>
                  <a:pt x="572" y="459"/>
                </a:cubicBezTo>
                <a:cubicBezTo>
                  <a:pt x="572" y="467"/>
                  <a:pt x="572" y="474"/>
                  <a:pt x="565" y="481"/>
                </a:cubicBezTo>
                <a:lnTo>
                  <a:pt x="530" y="516"/>
                </a:lnTo>
                <a:close/>
                <a:moveTo>
                  <a:pt x="501" y="424"/>
                </a:moveTo>
                <a:lnTo>
                  <a:pt x="501" y="424"/>
                </a:lnTo>
                <a:cubicBezTo>
                  <a:pt x="487" y="438"/>
                  <a:pt x="487" y="438"/>
                  <a:pt x="487" y="438"/>
                </a:cubicBezTo>
                <a:cubicBezTo>
                  <a:pt x="473" y="424"/>
                  <a:pt x="473" y="424"/>
                  <a:pt x="473" y="424"/>
                </a:cubicBezTo>
                <a:cubicBezTo>
                  <a:pt x="459" y="410"/>
                  <a:pt x="445" y="403"/>
                  <a:pt x="431" y="403"/>
                </a:cubicBezTo>
                <a:cubicBezTo>
                  <a:pt x="402" y="403"/>
                  <a:pt x="374" y="431"/>
                  <a:pt x="374" y="459"/>
                </a:cubicBezTo>
                <a:cubicBezTo>
                  <a:pt x="374" y="481"/>
                  <a:pt x="381" y="495"/>
                  <a:pt x="388" y="502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388" y="537"/>
                  <a:pt x="388" y="537"/>
                  <a:pt x="388" y="537"/>
                </a:cubicBezTo>
                <a:cubicBezTo>
                  <a:pt x="381" y="544"/>
                  <a:pt x="374" y="558"/>
                  <a:pt x="374" y="572"/>
                </a:cubicBezTo>
                <a:cubicBezTo>
                  <a:pt x="374" y="587"/>
                  <a:pt x="374" y="594"/>
                  <a:pt x="381" y="601"/>
                </a:cubicBez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4"/>
                  <a:pt x="0" y="57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85"/>
                  <a:pt x="70" y="85"/>
                  <a:pt x="70" y="85"/>
                </a:cubicBezTo>
                <a:cubicBezTo>
                  <a:pt x="70" y="113"/>
                  <a:pt x="98" y="141"/>
                  <a:pt x="127" y="141"/>
                </a:cubicBezTo>
                <a:cubicBezTo>
                  <a:pt x="162" y="141"/>
                  <a:pt x="183" y="113"/>
                  <a:pt x="183" y="85"/>
                </a:cubicBezTo>
                <a:cubicBezTo>
                  <a:pt x="183" y="56"/>
                  <a:pt x="183" y="56"/>
                  <a:pt x="183" y="56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1" y="85"/>
                  <a:pt x="211" y="85"/>
                  <a:pt x="211" y="85"/>
                </a:cubicBezTo>
                <a:cubicBezTo>
                  <a:pt x="211" y="113"/>
                  <a:pt x="240" y="141"/>
                  <a:pt x="268" y="141"/>
                </a:cubicBezTo>
                <a:cubicBezTo>
                  <a:pt x="303" y="141"/>
                  <a:pt x="325" y="113"/>
                  <a:pt x="325" y="85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353" y="113"/>
                  <a:pt x="381" y="141"/>
                  <a:pt x="409" y="141"/>
                </a:cubicBezTo>
                <a:cubicBezTo>
                  <a:pt x="445" y="141"/>
                  <a:pt x="466" y="113"/>
                  <a:pt x="466" y="85"/>
                </a:cubicBezTo>
                <a:cubicBezTo>
                  <a:pt x="466" y="56"/>
                  <a:pt x="466" y="56"/>
                  <a:pt x="466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0" y="56"/>
                  <a:pt x="544" y="71"/>
                  <a:pt x="544" y="85"/>
                </a:cubicBezTo>
                <a:cubicBezTo>
                  <a:pt x="544" y="403"/>
                  <a:pt x="544" y="403"/>
                  <a:pt x="544" y="403"/>
                </a:cubicBezTo>
                <a:cubicBezTo>
                  <a:pt x="530" y="403"/>
                  <a:pt x="515" y="410"/>
                  <a:pt x="501" y="424"/>
                </a:cubicBezTo>
                <a:close/>
                <a:moveTo>
                  <a:pt x="353" y="367"/>
                </a:moveTo>
                <a:lnTo>
                  <a:pt x="353" y="367"/>
                </a:lnTo>
                <a:cubicBezTo>
                  <a:pt x="353" y="353"/>
                  <a:pt x="346" y="339"/>
                  <a:pt x="325" y="339"/>
                </a:cubicBezTo>
                <a:cubicBezTo>
                  <a:pt x="268" y="339"/>
                  <a:pt x="268" y="339"/>
                  <a:pt x="268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84" y="339"/>
                  <a:pt x="70" y="353"/>
                  <a:pt x="70" y="367"/>
                </a:cubicBezTo>
                <a:cubicBezTo>
                  <a:pt x="70" y="382"/>
                  <a:pt x="84" y="396"/>
                  <a:pt x="98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68" y="396"/>
                  <a:pt x="268" y="396"/>
                  <a:pt x="268" y="396"/>
                </a:cubicBezTo>
                <a:cubicBezTo>
                  <a:pt x="325" y="396"/>
                  <a:pt x="325" y="396"/>
                  <a:pt x="325" y="396"/>
                </a:cubicBezTo>
                <a:cubicBezTo>
                  <a:pt x="346" y="396"/>
                  <a:pt x="353" y="382"/>
                  <a:pt x="353" y="367"/>
                </a:cubicBezTo>
                <a:close/>
                <a:moveTo>
                  <a:pt x="70" y="488"/>
                </a:moveTo>
                <a:lnTo>
                  <a:pt x="70" y="488"/>
                </a:lnTo>
                <a:cubicBezTo>
                  <a:pt x="70" y="502"/>
                  <a:pt x="84" y="509"/>
                  <a:pt x="98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296" y="502"/>
                  <a:pt x="296" y="488"/>
                </a:cubicBezTo>
                <a:cubicBezTo>
                  <a:pt x="296" y="474"/>
                  <a:pt x="289" y="459"/>
                  <a:pt x="275" y="459"/>
                </a:cubicBezTo>
                <a:cubicBezTo>
                  <a:pt x="98" y="459"/>
                  <a:pt x="98" y="459"/>
                  <a:pt x="98" y="459"/>
                </a:cubicBezTo>
                <a:cubicBezTo>
                  <a:pt x="84" y="459"/>
                  <a:pt x="70" y="474"/>
                  <a:pt x="70" y="488"/>
                </a:cubicBezTo>
                <a:close/>
                <a:moveTo>
                  <a:pt x="438" y="219"/>
                </a:moveTo>
                <a:lnTo>
                  <a:pt x="438" y="219"/>
                </a:lnTo>
                <a:cubicBezTo>
                  <a:pt x="98" y="219"/>
                  <a:pt x="98" y="219"/>
                  <a:pt x="98" y="219"/>
                </a:cubicBezTo>
                <a:cubicBezTo>
                  <a:pt x="84" y="219"/>
                  <a:pt x="70" y="226"/>
                  <a:pt x="70" y="247"/>
                </a:cubicBezTo>
                <a:cubicBezTo>
                  <a:pt x="70" y="261"/>
                  <a:pt x="84" y="276"/>
                  <a:pt x="98" y="276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59" y="276"/>
                  <a:pt x="466" y="261"/>
                  <a:pt x="466" y="247"/>
                </a:cubicBezTo>
                <a:cubicBezTo>
                  <a:pt x="466" y="226"/>
                  <a:pt x="459" y="219"/>
                  <a:pt x="438" y="219"/>
                </a:cubicBezTo>
                <a:close/>
                <a:moveTo>
                  <a:pt x="409" y="113"/>
                </a:moveTo>
                <a:lnTo>
                  <a:pt x="409" y="113"/>
                </a:lnTo>
                <a:cubicBezTo>
                  <a:pt x="395" y="113"/>
                  <a:pt x="381" y="99"/>
                  <a:pt x="381" y="85"/>
                </a:cubicBezTo>
                <a:cubicBezTo>
                  <a:pt x="381" y="28"/>
                  <a:pt x="381" y="28"/>
                  <a:pt x="381" y="28"/>
                </a:cubicBezTo>
                <a:cubicBezTo>
                  <a:pt x="381" y="14"/>
                  <a:pt x="395" y="0"/>
                  <a:pt x="409" y="0"/>
                </a:cubicBezTo>
                <a:cubicBezTo>
                  <a:pt x="431" y="0"/>
                  <a:pt x="438" y="14"/>
                  <a:pt x="438" y="28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8" y="99"/>
                  <a:pt x="431" y="113"/>
                  <a:pt x="409" y="113"/>
                </a:cubicBezTo>
                <a:close/>
                <a:moveTo>
                  <a:pt x="268" y="113"/>
                </a:moveTo>
                <a:lnTo>
                  <a:pt x="268" y="113"/>
                </a:lnTo>
                <a:cubicBezTo>
                  <a:pt x="254" y="113"/>
                  <a:pt x="240" y="99"/>
                  <a:pt x="240" y="85"/>
                </a:cubicBezTo>
                <a:cubicBezTo>
                  <a:pt x="240" y="28"/>
                  <a:pt x="240" y="28"/>
                  <a:pt x="240" y="28"/>
                </a:cubicBezTo>
                <a:cubicBezTo>
                  <a:pt x="240" y="14"/>
                  <a:pt x="254" y="0"/>
                  <a:pt x="268" y="0"/>
                </a:cubicBezTo>
                <a:cubicBezTo>
                  <a:pt x="289" y="0"/>
                  <a:pt x="296" y="14"/>
                  <a:pt x="296" y="28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99"/>
                  <a:pt x="289" y="113"/>
                  <a:pt x="268" y="113"/>
                </a:cubicBezTo>
                <a:close/>
                <a:moveTo>
                  <a:pt x="127" y="113"/>
                </a:moveTo>
                <a:lnTo>
                  <a:pt x="127" y="113"/>
                </a:lnTo>
                <a:cubicBezTo>
                  <a:pt x="113" y="113"/>
                  <a:pt x="98" y="99"/>
                  <a:pt x="98" y="85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14"/>
                  <a:pt x="113" y="0"/>
                  <a:pt x="127" y="0"/>
                </a:cubicBezTo>
                <a:cubicBezTo>
                  <a:pt x="148" y="0"/>
                  <a:pt x="155" y="14"/>
                  <a:pt x="155" y="28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99"/>
                  <a:pt x="148" y="113"/>
                  <a:pt x="12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4" name="Freeform 59"/>
          <p:cNvSpPr>
            <a:spLocks noChangeArrowheads="1"/>
          </p:cNvSpPr>
          <p:nvPr/>
        </p:nvSpPr>
        <p:spPr bwMode="auto">
          <a:xfrm>
            <a:off x="1595828" y="4968190"/>
            <a:ext cx="279327" cy="292100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5" name="Freeform 60"/>
          <p:cNvSpPr>
            <a:spLocks noChangeArrowheads="1"/>
          </p:cNvSpPr>
          <p:nvPr/>
        </p:nvSpPr>
        <p:spPr bwMode="auto">
          <a:xfrm>
            <a:off x="1090075" y="4968190"/>
            <a:ext cx="262398" cy="292100"/>
          </a:xfrm>
          <a:custGeom>
            <a:avLst/>
            <a:gdLst>
              <a:gd name="T0" fmla="*/ 67317282 w 545"/>
              <a:gd name="T1" fmla="*/ 78678142 h 609"/>
              <a:gd name="T2" fmla="*/ 0 w 545"/>
              <a:gd name="T3" fmla="*/ 75054951 h 609"/>
              <a:gd name="T4" fmla="*/ 3783493 w 545"/>
              <a:gd name="T5" fmla="*/ 7246742 h 609"/>
              <a:gd name="T6" fmla="*/ 10175881 w 545"/>
              <a:gd name="T7" fmla="*/ 10999436 h 609"/>
              <a:gd name="T8" fmla="*/ 24917959 w 545"/>
              <a:gd name="T9" fmla="*/ 10999436 h 609"/>
              <a:gd name="T10" fmla="*/ 28570701 w 545"/>
              <a:gd name="T11" fmla="*/ 7246742 h 609"/>
              <a:gd name="T12" fmla="*/ 36006935 w 545"/>
              <a:gd name="T13" fmla="*/ 18246178 h 609"/>
              <a:gd name="T14" fmla="*/ 43443170 w 545"/>
              <a:gd name="T15" fmla="*/ 7246742 h 609"/>
              <a:gd name="T16" fmla="*/ 47096272 w 545"/>
              <a:gd name="T17" fmla="*/ 10999436 h 609"/>
              <a:gd name="T18" fmla="*/ 61837989 w 545"/>
              <a:gd name="T19" fmla="*/ 10999436 h 609"/>
              <a:gd name="T20" fmla="*/ 67317282 w 545"/>
              <a:gd name="T21" fmla="*/ 7246742 h 609"/>
              <a:gd name="T22" fmla="*/ 70970385 w 545"/>
              <a:gd name="T23" fmla="*/ 75054951 h 609"/>
              <a:gd name="T24" fmla="*/ 58185248 w 545"/>
              <a:gd name="T25" fmla="*/ 28339815 h 609"/>
              <a:gd name="T26" fmla="*/ 13828622 w 545"/>
              <a:gd name="T27" fmla="*/ 28339815 h 609"/>
              <a:gd name="T28" fmla="*/ 13828622 w 545"/>
              <a:gd name="T29" fmla="*/ 35715700 h 609"/>
              <a:gd name="T30" fmla="*/ 61837989 w 545"/>
              <a:gd name="T31" fmla="*/ 31963007 h 609"/>
              <a:gd name="T32" fmla="*/ 58185248 w 545"/>
              <a:gd name="T33" fmla="*/ 43868240 h 609"/>
              <a:gd name="T34" fmla="*/ 13828622 w 545"/>
              <a:gd name="T35" fmla="*/ 43868240 h 609"/>
              <a:gd name="T36" fmla="*/ 13828622 w 545"/>
              <a:gd name="T37" fmla="*/ 51244484 h 609"/>
              <a:gd name="T38" fmla="*/ 61837989 w 545"/>
              <a:gd name="T39" fmla="*/ 47491791 h 609"/>
              <a:gd name="T40" fmla="*/ 58185248 w 545"/>
              <a:gd name="T41" fmla="*/ 60431965 h 609"/>
              <a:gd name="T42" fmla="*/ 12915527 w 545"/>
              <a:gd name="T43" fmla="*/ 60431965 h 609"/>
              <a:gd name="T44" fmla="*/ 12915527 w 545"/>
              <a:gd name="T45" fmla="*/ 65867111 h 609"/>
              <a:gd name="T46" fmla="*/ 61837989 w 545"/>
              <a:gd name="T47" fmla="*/ 63149718 h 609"/>
              <a:gd name="T48" fmla="*/ 54401755 w 545"/>
              <a:gd name="T49" fmla="*/ 14622627 h 609"/>
              <a:gd name="T50" fmla="*/ 50749014 w 545"/>
              <a:gd name="T51" fmla="*/ 10999436 h 609"/>
              <a:gd name="T52" fmla="*/ 54401755 w 545"/>
              <a:gd name="T53" fmla="*/ 0 h 609"/>
              <a:gd name="T54" fmla="*/ 58185248 w 545"/>
              <a:gd name="T55" fmla="*/ 10999436 h 609"/>
              <a:gd name="T56" fmla="*/ 36006935 w 545"/>
              <a:gd name="T57" fmla="*/ 14622627 h 609"/>
              <a:gd name="T58" fmla="*/ 32354194 w 545"/>
              <a:gd name="T59" fmla="*/ 10999436 h 609"/>
              <a:gd name="T60" fmla="*/ 36006935 w 545"/>
              <a:gd name="T61" fmla="*/ 0 h 609"/>
              <a:gd name="T62" fmla="*/ 39660038 w 545"/>
              <a:gd name="T63" fmla="*/ 10999436 h 609"/>
              <a:gd name="T64" fmla="*/ 17612115 w 545"/>
              <a:gd name="T65" fmla="*/ 14622627 h 609"/>
              <a:gd name="T66" fmla="*/ 13828622 w 545"/>
              <a:gd name="T67" fmla="*/ 10999436 h 609"/>
              <a:gd name="T68" fmla="*/ 17612115 w 545"/>
              <a:gd name="T69" fmla="*/ 0 h 609"/>
              <a:gd name="T70" fmla="*/ 21264857 w 545"/>
              <a:gd name="T71" fmla="*/ 10999436 h 6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45" h="609">
                <a:moveTo>
                  <a:pt x="516" y="608"/>
                </a:moveTo>
                <a:lnTo>
                  <a:pt x="516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99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1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2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580"/>
                  <a:pt x="544" y="580"/>
                  <a:pt x="544" y="580"/>
                </a:cubicBezTo>
                <a:cubicBezTo>
                  <a:pt x="544" y="594"/>
                  <a:pt x="537" y="608"/>
                  <a:pt x="516" y="60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5" y="219"/>
                  <a:pt x="78" y="233"/>
                  <a:pt x="78" y="247"/>
                </a:cubicBezTo>
                <a:cubicBezTo>
                  <a:pt x="78" y="262"/>
                  <a:pt x="85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106" y="339"/>
                  <a:pt x="106" y="339"/>
                  <a:pt x="106" y="339"/>
                </a:cubicBezTo>
                <a:cubicBezTo>
                  <a:pt x="85" y="339"/>
                  <a:pt x="78" y="353"/>
                  <a:pt x="78" y="367"/>
                </a:cubicBezTo>
                <a:cubicBezTo>
                  <a:pt x="78" y="389"/>
                  <a:pt x="85" y="396"/>
                  <a:pt x="10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46" y="467"/>
                </a:moveTo>
                <a:lnTo>
                  <a:pt x="446" y="467"/>
                </a:ln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ubicBezTo>
                  <a:pt x="78" y="502"/>
                  <a:pt x="85" y="509"/>
                  <a:pt x="99" y="509"/>
                </a:cubicBezTo>
                <a:cubicBezTo>
                  <a:pt x="446" y="509"/>
                  <a:pt x="446" y="509"/>
                  <a:pt x="446" y="509"/>
                </a:cubicBezTo>
                <a:cubicBezTo>
                  <a:pt x="460" y="509"/>
                  <a:pt x="474" y="502"/>
                  <a:pt x="474" y="488"/>
                </a:cubicBezTo>
                <a:cubicBezTo>
                  <a:pt x="474" y="474"/>
                  <a:pt x="460" y="467"/>
                  <a:pt x="446" y="467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6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396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55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55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6" name="Freeform 61"/>
          <p:cNvSpPr>
            <a:spLocks noChangeArrowheads="1"/>
          </p:cNvSpPr>
          <p:nvPr/>
        </p:nvSpPr>
        <p:spPr bwMode="auto">
          <a:xfrm>
            <a:off x="6693548" y="4462307"/>
            <a:ext cx="201032" cy="289984"/>
          </a:xfrm>
          <a:custGeom>
            <a:avLst/>
            <a:gdLst>
              <a:gd name="T0" fmla="*/ 54282578 w 418"/>
              <a:gd name="T1" fmla="*/ 36023527 h 602"/>
              <a:gd name="T2" fmla="*/ 54282578 w 418"/>
              <a:gd name="T3" fmla="*/ 36023527 h 602"/>
              <a:gd name="T4" fmla="*/ 30330731 w 418"/>
              <a:gd name="T5" fmla="*/ 62649550 h 602"/>
              <a:gd name="T6" fmla="*/ 30330731 w 418"/>
              <a:gd name="T7" fmla="*/ 71002968 h 602"/>
              <a:gd name="T8" fmla="*/ 43217666 w 418"/>
              <a:gd name="T9" fmla="*/ 71002968 h 602"/>
              <a:gd name="T10" fmla="*/ 46862795 w 418"/>
              <a:gd name="T11" fmla="*/ 74657633 h 602"/>
              <a:gd name="T12" fmla="*/ 43217666 w 418"/>
              <a:gd name="T13" fmla="*/ 78442719 h 602"/>
              <a:gd name="T14" fmla="*/ 26685603 w 418"/>
              <a:gd name="T15" fmla="*/ 78442719 h 602"/>
              <a:gd name="T16" fmla="*/ 11064912 w 418"/>
              <a:gd name="T17" fmla="*/ 78442719 h 602"/>
              <a:gd name="T18" fmla="*/ 7289896 w 418"/>
              <a:gd name="T19" fmla="*/ 74657633 h 602"/>
              <a:gd name="T20" fmla="*/ 11064912 w 418"/>
              <a:gd name="T21" fmla="*/ 71002968 h 602"/>
              <a:gd name="T22" fmla="*/ 23040835 w 418"/>
              <a:gd name="T23" fmla="*/ 71002968 h 602"/>
              <a:gd name="T24" fmla="*/ 23040835 w 418"/>
              <a:gd name="T25" fmla="*/ 62649550 h 602"/>
              <a:gd name="T26" fmla="*/ 0 w 418"/>
              <a:gd name="T27" fmla="*/ 36023527 h 602"/>
              <a:gd name="T28" fmla="*/ 0 w 418"/>
              <a:gd name="T29" fmla="*/ 36023527 h 602"/>
              <a:gd name="T30" fmla="*/ 0 w 418"/>
              <a:gd name="T31" fmla="*/ 36023527 h 602"/>
              <a:gd name="T32" fmla="*/ 3644768 w 418"/>
              <a:gd name="T33" fmla="*/ 32238441 h 602"/>
              <a:gd name="T34" fmla="*/ 7289896 w 418"/>
              <a:gd name="T35" fmla="*/ 36023527 h 602"/>
              <a:gd name="T36" fmla="*/ 7289896 w 418"/>
              <a:gd name="T37" fmla="*/ 36023527 h 602"/>
              <a:gd name="T38" fmla="*/ 26685603 w 418"/>
              <a:gd name="T39" fmla="*/ 55340580 h 602"/>
              <a:gd name="T40" fmla="*/ 46862795 w 418"/>
              <a:gd name="T41" fmla="*/ 36023527 h 602"/>
              <a:gd name="T42" fmla="*/ 46862795 w 418"/>
              <a:gd name="T43" fmla="*/ 36023527 h 602"/>
              <a:gd name="T44" fmla="*/ 50637810 w 418"/>
              <a:gd name="T45" fmla="*/ 32238441 h 602"/>
              <a:gd name="T46" fmla="*/ 54282578 w 418"/>
              <a:gd name="T47" fmla="*/ 36023527 h 602"/>
              <a:gd name="T48" fmla="*/ 26685603 w 418"/>
              <a:gd name="T49" fmla="*/ 48814495 h 602"/>
              <a:gd name="T50" fmla="*/ 26685603 w 418"/>
              <a:gd name="T51" fmla="*/ 48814495 h 602"/>
              <a:gd name="T52" fmla="*/ 26685603 w 418"/>
              <a:gd name="T53" fmla="*/ 48814495 h 602"/>
              <a:gd name="T54" fmla="*/ 11975923 w 418"/>
              <a:gd name="T55" fmla="*/ 34065774 h 602"/>
              <a:gd name="T56" fmla="*/ 11975923 w 418"/>
              <a:gd name="T57" fmla="*/ 14748721 h 602"/>
              <a:gd name="T58" fmla="*/ 26685603 w 418"/>
              <a:gd name="T59" fmla="*/ 0 h 602"/>
              <a:gd name="T60" fmla="*/ 26685603 w 418"/>
              <a:gd name="T61" fmla="*/ 0 h 602"/>
              <a:gd name="T62" fmla="*/ 41395282 w 418"/>
              <a:gd name="T63" fmla="*/ 14748721 h 602"/>
              <a:gd name="T64" fmla="*/ 41395282 w 418"/>
              <a:gd name="T65" fmla="*/ 34065774 h 602"/>
              <a:gd name="T66" fmla="*/ 26685603 w 418"/>
              <a:gd name="T67" fmla="*/ 48814495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602">
                <a:moveTo>
                  <a:pt x="417" y="276"/>
                </a:moveTo>
                <a:lnTo>
                  <a:pt x="417" y="276"/>
                </a:lnTo>
                <a:cubicBezTo>
                  <a:pt x="417" y="382"/>
                  <a:pt x="339" y="466"/>
                  <a:pt x="233" y="480"/>
                </a:cubicBezTo>
                <a:cubicBezTo>
                  <a:pt x="233" y="544"/>
                  <a:pt x="233" y="544"/>
                  <a:pt x="233" y="544"/>
                </a:cubicBezTo>
                <a:cubicBezTo>
                  <a:pt x="332" y="544"/>
                  <a:pt x="332" y="544"/>
                  <a:pt x="332" y="544"/>
                </a:cubicBezTo>
                <a:cubicBezTo>
                  <a:pt x="346" y="544"/>
                  <a:pt x="360" y="558"/>
                  <a:pt x="360" y="572"/>
                </a:cubicBezTo>
                <a:cubicBezTo>
                  <a:pt x="360" y="594"/>
                  <a:pt x="346" y="601"/>
                  <a:pt x="332" y="601"/>
                </a:cubicBezTo>
                <a:cubicBezTo>
                  <a:pt x="205" y="601"/>
                  <a:pt x="205" y="601"/>
                  <a:pt x="205" y="601"/>
                </a:cubicBezTo>
                <a:cubicBezTo>
                  <a:pt x="85" y="601"/>
                  <a:pt x="85" y="601"/>
                  <a:pt x="85" y="601"/>
                </a:cubicBezTo>
                <a:cubicBezTo>
                  <a:pt x="71" y="601"/>
                  <a:pt x="56" y="594"/>
                  <a:pt x="56" y="572"/>
                </a:cubicBezTo>
                <a:cubicBezTo>
                  <a:pt x="56" y="558"/>
                  <a:pt x="71" y="544"/>
                  <a:pt x="85" y="544"/>
                </a:cubicBezTo>
                <a:cubicBezTo>
                  <a:pt x="177" y="544"/>
                  <a:pt x="177" y="544"/>
                  <a:pt x="177" y="544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78" y="466"/>
                  <a:pt x="0" y="382"/>
                  <a:pt x="0" y="276"/>
                </a:cubicBezTo>
                <a:cubicBezTo>
                  <a:pt x="0" y="254"/>
                  <a:pt x="14" y="247"/>
                  <a:pt x="28" y="247"/>
                </a:cubicBezTo>
                <a:cubicBezTo>
                  <a:pt x="42" y="247"/>
                  <a:pt x="56" y="254"/>
                  <a:pt x="56" y="276"/>
                </a:cubicBezTo>
                <a:cubicBezTo>
                  <a:pt x="56" y="353"/>
                  <a:pt x="127" y="424"/>
                  <a:pt x="205" y="424"/>
                </a:cubicBezTo>
                <a:cubicBezTo>
                  <a:pt x="290" y="424"/>
                  <a:pt x="360" y="353"/>
                  <a:pt x="360" y="276"/>
                </a:cubicBezTo>
                <a:cubicBezTo>
                  <a:pt x="360" y="254"/>
                  <a:pt x="367" y="247"/>
                  <a:pt x="389" y="247"/>
                </a:cubicBezTo>
                <a:cubicBezTo>
                  <a:pt x="403" y="247"/>
                  <a:pt x="417" y="254"/>
                  <a:pt x="417" y="276"/>
                </a:cubicBezTo>
                <a:close/>
                <a:moveTo>
                  <a:pt x="205" y="374"/>
                </a:moveTo>
                <a:lnTo>
                  <a:pt x="205" y="374"/>
                </a:lnTo>
                <a:cubicBezTo>
                  <a:pt x="141" y="374"/>
                  <a:pt x="92" y="325"/>
                  <a:pt x="92" y="261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92" y="49"/>
                  <a:pt x="141" y="0"/>
                  <a:pt x="205" y="0"/>
                </a:cubicBezTo>
                <a:cubicBezTo>
                  <a:pt x="269" y="0"/>
                  <a:pt x="318" y="49"/>
                  <a:pt x="318" y="113"/>
                </a:cubicBezTo>
                <a:cubicBezTo>
                  <a:pt x="318" y="261"/>
                  <a:pt x="318" y="261"/>
                  <a:pt x="318" y="261"/>
                </a:cubicBezTo>
                <a:cubicBezTo>
                  <a:pt x="318" y="325"/>
                  <a:pt x="269" y="374"/>
                  <a:pt x="205" y="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7" name="Freeform 62"/>
          <p:cNvSpPr>
            <a:spLocks noChangeArrowheads="1"/>
          </p:cNvSpPr>
          <p:nvPr/>
        </p:nvSpPr>
        <p:spPr bwMode="auto">
          <a:xfrm>
            <a:off x="6160287" y="4462307"/>
            <a:ext cx="251819" cy="289984"/>
          </a:xfrm>
          <a:custGeom>
            <a:avLst/>
            <a:gdLst>
              <a:gd name="T0" fmla="*/ 67067360 w 524"/>
              <a:gd name="T1" fmla="*/ 20230719 h 602"/>
              <a:gd name="T2" fmla="*/ 2859292 w 524"/>
              <a:gd name="T3" fmla="*/ 61735884 h 602"/>
              <a:gd name="T4" fmla="*/ 2859292 w 524"/>
              <a:gd name="T5" fmla="*/ 61735884 h 602"/>
              <a:gd name="T6" fmla="*/ 1819549 w 524"/>
              <a:gd name="T7" fmla="*/ 62649550 h 602"/>
              <a:gd name="T8" fmla="*/ 909955 w 524"/>
              <a:gd name="T9" fmla="*/ 58995246 h 602"/>
              <a:gd name="T10" fmla="*/ 65247810 w 524"/>
              <a:gd name="T11" fmla="*/ 16576054 h 602"/>
              <a:gd name="T12" fmla="*/ 65247810 w 524"/>
              <a:gd name="T13" fmla="*/ 16576054 h 602"/>
              <a:gd name="T14" fmla="*/ 66157405 w 524"/>
              <a:gd name="T15" fmla="*/ 16576054 h 602"/>
              <a:gd name="T16" fmla="*/ 67067360 w 524"/>
              <a:gd name="T17" fmla="*/ 20230719 h 602"/>
              <a:gd name="T18" fmla="*/ 19366467 w 524"/>
              <a:gd name="T19" fmla="*/ 34065774 h 602"/>
              <a:gd name="T20" fmla="*/ 34053731 w 524"/>
              <a:gd name="T21" fmla="*/ 0 h 602"/>
              <a:gd name="T22" fmla="*/ 48740636 w 524"/>
              <a:gd name="T23" fmla="*/ 23102139 h 602"/>
              <a:gd name="T24" fmla="*/ 19366467 w 524"/>
              <a:gd name="T25" fmla="*/ 34065774 h 602"/>
              <a:gd name="T26" fmla="*/ 7408706 w 524"/>
              <a:gd name="T27" fmla="*/ 36023527 h 602"/>
              <a:gd name="T28" fmla="*/ 7408706 w 524"/>
              <a:gd name="T29" fmla="*/ 36023527 h 602"/>
              <a:gd name="T30" fmla="*/ 14687265 w 524"/>
              <a:gd name="T31" fmla="*/ 36023527 h 602"/>
              <a:gd name="T32" fmla="*/ 16506814 w 524"/>
              <a:gd name="T33" fmla="*/ 44246163 h 602"/>
              <a:gd name="T34" fmla="*/ 7408706 w 524"/>
              <a:gd name="T35" fmla="*/ 36023527 h 602"/>
              <a:gd name="T36" fmla="*/ 30414272 w 524"/>
              <a:gd name="T37" fmla="*/ 48814495 h 602"/>
              <a:gd name="T38" fmla="*/ 34053731 w 524"/>
              <a:gd name="T39" fmla="*/ 48814495 h 602"/>
              <a:gd name="T40" fmla="*/ 18456512 w 524"/>
              <a:gd name="T41" fmla="*/ 71002968 h 602"/>
              <a:gd name="T42" fmla="*/ 30414272 w 524"/>
              <a:gd name="T43" fmla="*/ 71002968 h 602"/>
              <a:gd name="T44" fmla="*/ 17546557 w 524"/>
              <a:gd name="T45" fmla="*/ 57167913 h 602"/>
              <a:gd name="T46" fmla="*/ 34053731 w 524"/>
              <a:gd name="T47" fmla="*/ 55340580 h 602"/>
              <a:gd name="T48" fmla="*/ 34053731 w 524"/>
              <a:gd name="T49" fmla="*/ 55340580 h 602"/>
              <a:gd name="T50" fmla="*/ 36782875 w 524"/>
              <a:gd name="T51" fmla="*/ 55340580 h 602"/>
              <a:gd name="T52" fmla="*/ 53290050 w 524"/>
              <a:gd name="T53" fmla="*/ 36023527 h 602"/>
              <a:gd name="T54" fmla="*/ 60698396 w 524"/>
              <a:gd name="T55" fmla="*/ 36023527 h 602"/>
              <a:gd name="T56" fmla="*/ 60698396 w 524"/>
              <a:gd name="T57" fmla="*/ 36023527 h 602"/>
              <a:gd name="T58" fmla="*/ 37692830 w 524"/>
              <a:gd name="T59" fmla="*/ 71002968 h 602"/>
              <a:gd name="T60" fmla="*/ 53290050 w 524"/>
              <a:gd name="T61" fmla="*/ 74657633 h 602"/>
              <a:gd name="T62" fmla="*/ 37692830 w 524"/>
              <a:gd name="T63" fmla="*/ 78442719 h 602"/>
              <a:gd name="T64" fmla="*/ 18456512 w 524"/>
              <a:gd name="T65" fmla="*/ 78442719 h 602"/>
              <a:gd name="T66" fmla="*/ 18456512 w 524"/>
              <a:gd name="T67" fmla="*/ 71002968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24" h="602">
                <a:moveTo>
                  <a:pt x="516" y="155"/>
                </a:moveTo>
                <a:lnTo>
                  <a:pt x="516" y="155"/>
                </a:lnTo>
                <a:cubicBezTo>
                  <a:pt x="22" y="473"/>
                  <a:pt x="22" y="473"/>
                  <a:pt x="22" y="473"/>
                </a:cubicBezTo>
                <a:cubicBezTo>
                  <a:pt x="22" y="473"/>
                  <a:pt x="22" y="480"/>
                  <a:pt x="14" y="480"/>
                </a:cubicBezTo>
                <a:cubicBezTo>
                  <a:pt x="7" y="480"/>
                  <a:pt x="0" y="473"/>
                  <a:pt x="0" y="466"/>
                </a:cubicBezTo>
                <a:cubicBezTo>
                  <a:pt x="0" y="459"/>
                  <a:pt x="7" y="452"/>
                  <a:pt x="7" y="452"/>
                </a:cubicBezTo>
                <a:cubicBezTo>
                  <a:pt x="502" y="127"/>
                  <a:pt x="502" y="127"/>
                  <a:pt x="502" y="127"/>
                </a:cubicBezTo>
                <a:cubicBezTo>
                  <a:pt x="502" y="127"/>
                  <a:pt x="502" y="127"/>
                  <a:pt x="509" y="127"/>
                </a:cubicBezTo>
                <a:cubicBezTo>
                  <a:pt x="516" y="127"/>
                  <a:pt x="523" y="134"/>
                  <a:pt x="523" y="141"/>
                </a:cubicBezTo>
                <a:cubicBezTo>
                  <a:pt x="523" y="148"/>
                  <a:pt x="516" y="148"/>
                  <a:pt x="516" y="155"/>
                </a:cubicBezTo>
                <a:close/>
                <a:moveTo>
                  <a:pt x="149" y="261"/>
                </a:moveTo>
                <a:lnTo>
                  <a:pt x="149" y="261"/>
                </a:lnTo>
                <a:cubicBezTo>
                  <a:pt x="149" y="113"/>
                  <a:pt x="149" y="113"/>
                  <a:pt x="149" y="113"/>
                </a:cubicBezTo>
                <a:cubicBezTo>
                  <a:pt x="149" y="49"/>
                  <a:pt x="198" y="0"/>
                  <a:pt x="262" y="0"/>
                </a:cubicBezTo>
                <a:cubicBezTo>
                  <a:pt x="325" y="0"/>
                  <a:pt x="375" y="49"/>
                  <a:pt x="375" y="113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163" y="318"/>
                  <a:pt x="163" y="318"/>
                  <a:pt x="163" y="318"/>
                </a:cubicBezTo>
                <a:cubicBezTo>
                  <a:pt x="156" y="304"/>
                  <a:pt x="149" y="283"/>
                  <a:pt x="149" y="261"/>
                </a:cubicBezTo>
                <a:close/>
                <a:moveTo>
                  <a:pt x="57" y="276"/>
                </a:moveTo>
                <a:lnTo>
                  <a:pt x="57" y="276"/>
                </a:lnTo>
                <a:cubicBezTo>
                  <a:pt x="57" y="254"/>
                  <a:pt x="64" y="247"/>
                  <a:pt x="85" y="247"/>
                </a:cubicBezTo>
                <a:cubicBezTo>
                  <a:pt x="99" y="247"/>
                  <a:pt x="113" y="254"/>
                  <a:pt x="113" y="276"/>
                </a:cubicBezTo>
                <a:cubicBezTo>
                  <a:pt x="113" y="297"/>
                  <a:pt x="113" y="318"/>
                  <a:pt x="127" y="339"/>
                </a:cubicBezTo>
                <a:cubicBezTo>
                  <a:pt x="78" y="374"/>
                  <a:pt x="78" y="374"/>
                  <a:pt x="78" y="374"/>
                </a:cubicBezTo>
                <a:cubicBezTo>
                  <a:pt x="64" y="339"/>
                  <a:pt x="57" y="311"/>
                  <a:pt x="57" y="276"/>
                </a:cubicBezTo>
                <a:close/>
                <a:moveTo>
                  <a:pt x="234" y="374"/>
                </a:moveTo>
                <a:lnTo>
                  <a:pt x="234" y="374"/>
                </a:lnTo>
                <a:cubicBezTo>
                  <a:pt x="375" y="283"/>
                  <a:pt x="375" y="283"/>
                  <a:pt x="375" y="283"/>
                </a:cubicBezTo>
                <a:cubicBezTo>
                  <a:pt x="368" y="332"/>
                  <a:pt x="318" y="374"/>
                  <a:pt x="262" y="374"/>
                </a:cubicBezTo>
                <a:cubicBezTo>
                  <a:pt x="255" y="374"/>
                  <a:pt x="241" y="374"/>
                  <a:pt x="234" y="374"/>
                </a:cubicBezTo>
                <a:close/>
                <a:moveTo>
                  <a:pt x="142" y="544"/>
                </a:moveTo>
                <a:lnTo>
                  <a:pt x="142" y="544"/>
                </a:lnTo>
                <a:cubicBezTo>
                  <a:pt x="234" y="544"/>
                  <a:pt x="234" y="544"/>
                  <a:pt x="234" y="544"/>
                </a:cubicBezTo>
                <a:cubicBezTo>
                  <a:pt x="234" y="480"/>
                  <a:pt x="234" y="480"/>
                  <a:pt x="234" y="480"/>
                </a:cubicBezTo>
                <a:cubicBezTo>
                  <a:pt x="198" y="473"/>
                  <a:pt x="163" y="459"/>
                  <a:pt x="135" y="438"/>
                </a:cubicBezTo>
                <a:cubicBezTo>
                  <a:pt x="184" y="403"/>
                  <a:pt x="184" y="403"/>
                  <a:pt x="184" y="403"/>
                </a:cubicBezTo>
                <a:cubicBezTo>
                  <a:pt x="205" y="417"/>
                  <a:pt x="234" y="424"/>
                  <a:pt x="262" y="424"/>
                </a:cubicBezTo>
                <a:cubicBezTo>
                  <a:pt x="269" y="424"/>
                  <a:pt x="269" y="424"/>
                  <a:pt x="276" y="424"/>
                </a:cubicBezTo>
                <a:lnTo>
                  <a:pt x="283" y="424"/>
                </a:lnTo>
                <a:cubicBezTo>
                  <a:pt x="354" y="410"/>
                  <a:pt x="410" y="346"/>
                  <a:pt x="410" y="276"/>
                </a:cubicBezTo>
                <a:cubicBezTo>
                  <a:pt x="410" y="254"/>
                  <a:pt x="424" y="247"/>
                  <a:pt x="438" y="247"/>
                </a:cubicBezTo>
                <a:cubicBezTo>
                  <a:pt x="460" y="247"/>
                  <a:pt x="467" y="254"/>
                  <a:pt x="467" y="276"/>
                </a:cubicBezTo>
                <a:cubicBezTo>
                  <a:pt x="467" y="382"/>
                  <a:pt x="389" y="466"/>
                  <a:pt x="290" y="480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382" y="544"/>
                  <a:pt x="382" y="544"/>
                  <a:pt x="382" y="544"/>
                </a:cubicBezTo>
                <a:cubicBezTo>
                  <a:pt x="403" y="544"/>
                  <a:pt x="410" y="558"/>
                  <a:pt x="410" y="572"/>
                </a:cubicBezTo>
                <a:cubicBezTo>
                  <a:pt x="410" y="594"/>
                  <a:pt x="403" y="601"/>
                  <a:pt x="382" y="601"/>
                </a:cubicBezTo>
                <a:cubicBezTo>
                  <a:pt x="290" y="601"/>
                  <a:pt x="290" y="601"/>
                  <a:pt x="290" y="601"/>
                </a:cubicBezTo>
                <a:cubicBezTo>
                  <a:pt x="142" y="601"/>
                  <a:pt x="142" y="601"/>
                  <a:pt x="142" y="601"/>
                </a:cubicBezTo>
                <a:cubicBezTo>
                  <a:pt x="120" y="601"/>
                  <a:pt x="113" y="594"/>
                  <a:pt x="113" y="572"/>
                </a:cubicBezTo>
                <a:cubicBezTo>
                  <a:pt x="113" y="558"/>
                  <a:pt x="120" y="544"/>
                  <a:pt x="142" y="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8" name="Freeform 63"/>
          <p:cNvSpPr>
            <a:spLocks noChangeArrowheads="1"/>
          </p:cNvSpPr>
          <p:nvPr/>
        </p:nvSpPr>
        <p:spPr bwMode="auto">
          <a:xfrm>
            <a:off x="5675697" y="4485591"/>
            <a:ext cx="207380" cy="247650"/>
          </a:xfrm>
          <a:custGeom>
            <a:avLst/>
            <a:gdLst>
              <a:gd name="T0" fmla="*/ 52135991 w 432"/>
              <a:gd name="T1" fmla="*/ 55628052 h 517"/>
              <a:gd name="T2" fmla="*/ 52135991 w 432"/>
              <a:gd name="T3" fmla="*/ 55628052 h 517"/>
              <a:gd name="T4" fmla="*/ 3631524 w 432"/>
              <a:gd name="T5" fmla="*/ 55628052 h 517"/>
              <a:gd name="T6" fmla="*/ 0 w 432"/>
              <a:gd name="T7" fmla="*/ 52013904 h 517"/>
              <a:gd name="T8" fmla="*/ 3631524 w 432"/>
              <a:gd name="T9" fmla="*/ 48400116 h 517"/>
              <a:gd name="T10" fmla="*/ 7262688 w 432"/>
              <a:gd name="T11" fmla="*/ 44786328 h 517"/>
              <a:gd name="T12" fmla="*/ 7262688 w 432"/>
              <a:gd name="T13" fmla="*/ 20134322 h 517"/>
              <a:gd name="T14" fmla="*/ 24770997 w 432"/>
              <a:gd name="T15" fmla="*/ 3743121 h 517"/>
              <a:gd name="T16" fmla="*/ 28402521 w 432"/>
              <a:gd name="T17" fmla="*/ 0 h 517"/>
              <a:gd name="T18" fmla="*/ 32033685 w 432"/>
              <a:gd name="T19" fmla="*/ 3743121 h 517"/>
              <a:gd name="T20" fmla="*/ 48504828 w 432"/>
              <a:gd name="T21" fmla="*/ 20134322 h 517"/>
              <a:gd name="T22" fmla="*/ 48504828 w 432"/>
              <a:gd name="T23" fmla="*/ 44786328 h 517"/>
              <a:gd name="T24" fmla="*/ 52135991 w 432"/>
              <a:gd name="T25" fmla="*/ 48400116 h 517"/>
              <a:gd name="T26" fmla="*/ 55897161 w 432"/>
              <a:gd name="T27" fmla="*/ 52013904 h 517"/>
              <a:gd name="T28" fmla="*/ 52135991 w 432"/>
              <a:gd name="T29" fmla="*/ 55628052 h 517"/>
              <a:gd name="T30" fmla="*/ 28402521 w 432"/>
              <a:gd name="T31" fmla="*/ 66598750 h 517"/>
              <a:gd name="T32" fmla="*/ 28402521 w 432"/>
              <a:gd name="T33" fmla="*/ 66598750 h 517"/>
              <a:gd name="T34" fmla="*/ 21010188 w 432"/>
              <a:gd name="T35" fmla="*/ 59370814 h 517"/>
              <a:gd name="T36" fmla="*/ 35665209 w 432"/>
              <a:gd name="T37" fmla="*/ 59370814 h 517"/>
              <a:gd name="T38" fmla="*/ 28402521 w 432"/>
              <a:gd name="T39" fmla="*/ 66598750 h 5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32" h="517">
                <a:moveTo>
                  <a:pt x="402" y="431"/>
                </a:moveTo>
                <a:lnTo>
                  <a:pt x="402" y="431"/>
                </a:ln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389"/>
                  <a:pt x="14" y="375"/>
                  <a:pt x="28" y="375"/>
                </a:cubicBezTo>
                <a:cubicBezTo>
                  <a:pt x="42" y="375"/>
                  <a:pt x="56" y="361"/>
                  <a:pt x="56" y="347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56" y="85"/>
                  <a:pt x="113" y="29"/>
                  <a:pt x="191" y="29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9"/>
                </a:cubicBezTo>
                <a:cubicBezTo>
                  <a:pt x="318" y="29"/>
                  <a:pt x="374" y="85"/>
                  <a:pt x="374" y="156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61"/>
                  <a:pt x="388" y="375"/>
                  <a:pt x="402" y="375"/>
                </a:cubicBezTo>
                <a:cubicBezTo>
                  <a:pt x="424" y="375"/>
                  <a:pt x="431" y="389"/>
                  <a:pt x="431" y="403"/>
                </a:cubicBezTo>
                <a:cubicBezTo>
                  <a:pt x="431" y="417"/>
                  <a:pt x="424" y="431"/>
                  <a:pt x="402" y="431"/>
                </a:cubicBezTo>
                <a:close/>
                <a:moveTo>
                  <a:pt x="219" y="516"/>
                </a:moveTo>
                <a:lnTo>
                  <a:pt x="219" y="516"/>
                </a:lnTo>
                <a:cubicBezTo>
                  <a:pt x="184" y="516"/>
                  <a:pt x="162" y="488"/>
                  <a:pt x="162" y="460"/>
                </a:cubicBezTo>
                <a:cubicBezTo>
                  <a:pt x="275" y="460"/>
                  <a:pt x="275" y="460"/>
                  <a:pt x="275" y="460"/>
                </a:cubicBezTo>
                <a:cubicBezTo>
                  <a:pt x="275" y="488"/>
                  <a:pt x="247" y="516"/>
                  <a:pt x="219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9" name="Freeform 64"/>
          <p:cNvSpPr>
            <a:spLocks noChangeArrowheads="1"/>
          </p:cNvSpPr>
          <p:nvPr/>
        </p:nvSpPr>
        <p:spPr bwMode="auto">
          <a:xfrm>
            <a:off x="5214384" y="4540624"/>
            <a:ext cx="118503" cy="139700"/>
          </a:xfrm>
          <a:custGeom>
            <a:avLst/>
            <a:gdLst>
              <a:gd name="T0" fmla="*/ 31612340 w 249"/>
              <a:gd name="T1" fmla="*/ 22945725 h 291"/>
              <a:gd name="T2" fmla="*/ 31612340 w 249"/>
              <a:gd name="T3" fmla="*/ 22945725 h 291"/>
              <a:gd name="T4" fmla="*/ 28043130 w 249"/>
              <a:gd name="T5" fmla="*/ 26575765 h 291"/>
              <a:gd name="T6" fmla="*/ 3696669 w 249"/>
              <a:gd name="T7" fmla="*/ 26575765 h 291"/>
              <a:gd name="T8" fmla="*/ 0 w 249"/>
              <a:gd name="T9" fmla="*/ 22945725 h 291"/>
              <a:gd name="T10" fmla="*/ 892213 w 249"/>
              <a:gd name="T11" fmla="*/ 21130705 h 291"/>
              <a:gd name="T12" fmla="*/ 892213 w 249"/>
              <a:gd name="T13" fmla="*/ 21130705 h 291"/>
              <a:gd name="T14" fmla="*/ 12746975 w 249"/>
              <a:gd name="T15" fmla="*/ 1944638 h 291"/>
              <a:gd name="T16" fmla="*/ 12746975 w 249"/>
              <a:gd name="T17" fmla="*/ 1944638 h 291"/>
              <a:gd name="T18" fmla="*/ 12746975 w 249"/>
              <a:gd name="T19" fmla="*/ 1944638 h 291"/>
              <a:gd name="T20" fmla="*/ 12746975 w 249"/>
              <a:gd name="T21" fmla="*/ 1944638 h 291"/>
              <a:gd name="T22" fmla="*/ 15423614 w 249"/>
              <a:gd name="T23" fmla="*/ 0 h 291"/>
              <a:gd name="T24" fmla="*/ 18992824 w 249"/>
              <a:gd name="T25" fmla="*/ 1944638 h 291"/>
              <a:gd name="T26" fmla="*/ 18992824 w 249"/>
              <a:gd name="T27" fmla="*/ 1944638 h 291"/>
              <a:gd name="T28" fmla="*/ 18992824 w 249"/>
              <a:gd name="T29" fmla="*/ 1944638 h 291"/>
              <a:gd name="T30" fmla="*/ 18992824 w 249"/>
              <a:gd name="T31" fmla="*/ 1944638 h 291"/>
              <a:gd name="T32" fmla="*/ 30720127 w 249"/>
              <a:gd name="T33" fmla="*/ 21130705 h 291"/>
              <a:gd name="T34" fmla="*/ 30720127 w 249"/>
              <a:gd name="T35" fmla="*/ 21130705 h 291"/>
              <a:gd name="T36" fmla="*/ 31612340 w 249"/>
              <a:gd name="T37" fmla="*/ 22945725 h 291"/>
              <a:gd name="T38" fmla="*/ 3696669 w 249"/>
              <a:gd name="T39" fmla="*/ 30335063 h 291"/>
              <a:gd name="T40" fmla="*/ 3696669 w 249"/>
              <a:gd name="T41" fmla="*/ 30335063 h 291"/>
              <a:gd name="T42" fmla="*/ 28043130 w 249"/>
              <a:gd name="T43" fmla="*/ 30335063 h 291"/>
              <a:gd name="T44" fmla="*/ 31612340 w 249"/>
              <a:gd name="T45" fmla="*/ 33965103 h 291"/>
              <a:gd name="T46" fmla="*/ 28043130 w 249"/>
              <a:gd name="T47" fmla="*/ 37594782 h 291"/>
              <a:gd name="T48" fmla="*/ 3696669 w 249"/>
              <a:gd name="T49" fmla="*/ 37594782 h 291"/>
              <a:gd name="T50" fmla="*/ 0 w 249"/>
              <a:gd name="T51" fmla="*/ 33965103 h 291"/>
              <a:gd name="T52" fmla="*/ 3696669 w 249"/>
              <a:gd name="T53" fmla="*/ 30335063 h 2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9" h="291">
                <a:moveTo>
                  <a:pt x="248" y="177"/>
                </a:moveTo>
                <a:lnTo>
                  <a:pt x="248" y="177"/>
                </a:lnTo>
                <a:cubicBezTo>
                  <a:pt x="248" y="191"/>
                  <a:pt x="234" y="205"/>
                  <a:pt x="220" y="205"/>
                </a:cubicBezTo>
                <a:cubicBezTo>
                  <a:pt x="29" y="205"/>
                  <a:pt x="29" y="205"/>
                  <a:pt x="29" y="205"/>
                </a:cubicBezTo>
                <a:cubicBezTo>
                  <a:pt x="15" y="205"/>
                  <a:pt x="0" y="191"/>
                  <a:pt x="0" y="177"/>
                </a:cubicBezTo>
                <a:cubicBezTo>
                  <a:pt x="0" y="170"/>
                  <a:pt x="0" y="163"/>
                  <a:pt x="7" y="163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7" y="0"/>
                  <a:pt x="114" y="0"/>
                  <a:pt x="121" y="0"/>
                </a:cubicBezTo>
                <a:cubicBezTo>
                  <a:pt x="135" y="0"/>
                  <a:pt x="142" y="0"/>
                  <a:pt x="149" y="15"/>
                </a:cubicBezTo>
                <a:cubicBezTo>
                  <a:pt x="241" y="163"/>
                  <a:pt x="241" y="163"/>
                  <a:pt x="241" y="163"/>
                </a:cubicBezTo>
                <a:cubicBezTo>
                  <a:pt x="241" y="163"/>
                  <a:pt x="248" y="170"/>
                  <a:pt x="248" y="177"/>
                </a:cubicBezTo>
                <a:close/>
                <a:moveTo>
                  <a:pt x="29" y="234"/>
                </a:moveTo>
                <a:lnTo>
                  <a:pt x="29" y="234"/>
                </a:lnTo>
                <a:cubicBezTo>
                  <a:pt x="220" y="234"/>
                  <a:pt x="220" y="234"/>
                  <a:pt x="220" y="234"/>
                </a:cubicBezTo>
                <a:cubicBezTo>
                  <a:pt x="234" y="234"/>
                  <a:pt x="248" y="248"/>
                  <a:pt x="248" y="262"/>
                </a:cubicBezTo>
                <a:cubicBezTo>
                  <a:pt x="248" y="276"/>
                  <a:pt x="234" y="290"/>
                  <a:pt x="220" y="290"/>
                </a:cubicBezTo>
                <a:cubicBezTo>
                  <a:pt x="29" y="290"/>
                  <a:pt x="29" y="290"/>
                  <a:pt x="29" y="290"/>
                </a:cubicBezTo>
                <a:cubicBezTo>
                  <a:pt x="15" y="290"/>
                  <a:pt x="0" y="276"/>
                  <a:pt x="0" y="262"/>
                </a:cubicBezTo>
                <a:cubicBezTo>
                  <a:pt x="0" y="248"/>
                  <a:pt x="15" y="234"/>
                  <a:pt x="29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0" name="Freeform 65"/>
          <p:cNvSpPr>
            <a:spLocks noChangeArrowheads="1"/>
          </p:cNvSpPr>
          <p:nvPr/>
        </p:nvSpPr>
        <p:spPr bwMode="auto">
          <a:xfrm>
            <a:off x="4712864" y="4546973"/>
            <a:ext cx="110038" cy="118534"/>
          </a:xfrm>
          <a:custGeom>
            <a:avLst/>
            <a:gdLst>
              <a:gd name="T0" fmla="*/ 0 w 228"/>
              <a:gd name="T1" fmla="*/ 3597941 h 248"/>
              <a:gd name="T2" fmla="*/ 0 w 228"/>
              <a:gd name="T3" fmla="*/ 3597941 h 248"/>
              <a:gd name="T4" fmla="*/ 0 w 228"/>
              <a:gd name="T5" fmla="*/ 28141152 h 248"/>
              <a:gd name="T6" fmla="*/ 0 w 228"/>
              <a:gd name="T7" fmla="*/ 28141152 h 248"/>
              <a:gd name="T8" fmla="*/ 3801645 w 228"/>
              <a:gd name="T9" fmla="*/ 31739451 h 248"/>
              <a:gd name="T10" fmla="*/ 5636934 w 228"/>
              <a:gd name="T11" fmla="*/ 30839697 h 248"/>
              <a:gd name="T12" fmla="*/ 5636934 w 228"/>
              <a:gd name="T13" fmla="*/ 30839697 h 248"/>
              <a:gd name="T14" fmla="*/ 22284879 w 228"/>
              <a:gd name="T15" fmla="*/ 20816939 h 248"/>
              <a:gd name="T16" fmla="*/ 22284879 w 228"/>
              <a:gd name="T17" fmla="*/ 28141152 h 248"/>
              <a:gd name="T18" fmla="*/ 25955458 w 228"/>
              <a:gd name="T19" fmla="*/ 31739451 h 248"/>
              <a:gd name="T20" fmla="*/ 29757103 w 228"/>
              <a:gd name="T21" fmla="*/ 28141152 h 248"/>
              <a:gd name="T22" fmla="*/ 29757103 w 228"/>
              <a:gd name="T23" fmla="*/ 3597941 h 248"/>
              <a:gd name="T24" fmla="*/ 25955458 w 228"/>
              <a:gd name="T25" fmla="*/ 0 h 248"/>
              <a:gd name="T26" fmla="*/ 22284879 w 228"/>
              <a:gd name="T27" fmla="*/ 3597941 h 248"/>
              <a:gd name="T28" fmla="*/ 22284879 w 228"/>
              <a:gd name="T29" fmla="*/ 10793822 h 248"/>
              <a:gd name="T30" fmla="*/ 5636934 w 228"/>
              <a:gd name="T31" fmla="*/ 899396 h 248"/>
              <a:gd name="T32" fmla="*/ 5636934 w 228"/>
              <a:gd name="T33" fmla="*/ 899396 h 248"/>
              <a:gd name="T34" fmla="*/ 3801645 w 228"/>
              <a:gd name="T35" fmla="*/ 0 h 248"/>
              <a:gd name="T36" fmla="*/ 0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5" y="247"/>
                  <a:pt x="29" y="247"/>
                </a:cubicBezTo>
                <a:cubicBezTo>
                  <a:pt x="36" y="247"/>
                  <a:pt x="43" y="247"/>
                  <a:pt x="43" y="240"/>
                </a:cubicBezTo>
                <a:cubicBezTo>
                  <a:pt x="170" y="162"/>
                  <a:pt x="170" y="162"/>
                  <a:pt x="170" y="162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84" y="247"/>
                  <a:pt x="198" y="247"/>
                </a:cubicBezTo>
                <a:cubicBezTo>
                  <a:pt x="213" y="247"/>
                  <a:pt x="227" y="233"/>
                  <a:pt x="227" y="219"/>
                </a:cubicBezTo>
                <a:cubicBezTo>
                  <a:pt x="227" y="28"/>
                  <a:pt x="227" y="28"/>
                  <a:pt x="227" y="28"/>
                </a:cubicBezTo>
                <a:cubicBezTo>
                  <a:pt x="227" y="14"/>
                  <a:pt x="213" y="0"/>
                  <a:pt x="198" y="0"/>
                </a:cubicBezTo>
                <a:cubicBezTo>
                  <a:pt x="184" y="0"/>
                  <a:pt x="170" y="14"/>
                  <a:pt x="170" y="28"/>
                </a:cubicBezTo>
                <a:cubicBezTo>
                  <a:pt x="170" y="84"/>
                  <a:pt x="170" y="84"/>
                  <a:pt x="170" y="84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1" name="Freeform 66"/>
          <p:cNvSpPr>
            <a:spLocks noChangeArrowheads="1"/>
          </p:cNvSpPr>
          <p:nvPr/>
        </p:nvSpPr>
        <p:spPr bwMode="auto">
          <a:xfrm>
            <a:off x="4207113" y="4546973"/>
            <a:ext cx="110038" cy="118534"/>
          </a:xfrm>
          <a:custGeom>
            <a:avLst/>
            <a:gdLst>
              <a:gd name="T0" fmla="*/ 29757103 w 228"/>
              <a:gd name="T1" fmla="*/ 3597941 h 248"/>
              <a:gd name="T2" fmla="*/ 29757103 w 228"/>
              <a:gd name="T3" fmla="*/ 3597941 h 248"/>
              <a:gd name="T4" fmla="*/ 29757103 w 228"/>
              <a:gd name="T5" fmla="*/ 28141152 h 248"/>
              <a:gd name="T6" fmla="*/ 29757103 w 228"/>
              <a:gd name="T7" fmla="*/ 28141152 h 248"/>
              <a:gd name="T8" fmla="*/ 25955458 w 228"/>
              <a:gd name="T9" fmla="*/ 31739451 h 248"/>
              <a:gd name="T10" fmla="*/ 24120169 w 228"/>
              <a:gd name="T11" fmla="*/ 30839697 h 248"/>
              <a:gd name="T12" fmla="*/ 24120169 w 228"/>
              <a:gd name="T13" fmla="*/ 30839697 h 248"/>
              <a:gd name="T14" fmla="*/ 7472223 w 228"/>
              <a:gd name="T15" fmla="*/ 20816939 h 248"/>
              <a:gd name="T16" fmla="*/ 7472223 w 228"/>
              <a:gd name="T17" fmla="*/ 28141152 h 248"/>
              <a:gd name="T18" fmla="*/ 3801645 w 228"/>
              <a:gd name="T19" fmla="*/ 31739451 h 248"/>
              <a:gd name="T20" fmla="*/ 0 w 228"/>
              <a:gd name="T21" fmla="*/ 28141152 h 248"/>
              <a:gd name="T22" fmla="*/ 0 w 228"/>
              <a:gd name="T23" fmla="*/ 3597941 h 248"/>
              <a:gd name="T24" fmla="*/ 3801645 w 228"/>
              <a:gd name="T25" fmla="*/ 0 h 248"/>
              <a:gd name="T26" fmla="*/ 7472223 w 228"/>
              <a:gd name="T27" fmla="*/ 3597941 h 248"/>
              <a:gd name="T28" fmla="*/ 7472223 w 228"/>
              <a:gd name="T29" fmla="*/ 10793822 h 248"/>
              <a:gd name="T30" fmla="*/ 24120169 w 228"/>
              <a:gd name="T31" fmla="*/ 899396 h 248"/>
              <a:gd name="T32" fmla="*/ 24120169 w 228"/>
              <a:gd name="T33" fmla="*/ 899396 h 248"/>
              <a:gd name="T34" fmla="*/ 25955458 w 228"/>
              <a:gd name="T35" fmla="*/ 0 h 248"/>
              <a:gd name="T36" fmla="*/ 29757103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227" y="28"/>
                </a:moveTo>
                <a:lnTo>
                  <a:pt x="227" y="28"/>
                </a:lnTo>
                <a:cubicBezTo>
                  <a:pt x="227" y="219"/>
                  <a:pt x="227" y="219"/>
                  <a:pt x="227" y="219"/>
                </a:cubicBezTo>
                <a:cubicBezTo>
                  <a:pt x="227" y="233"/>
                  <a:pt x="212" y="247"/>
                  <a:pt x="198" y="247"/>
                </a:cubicBezTo>
                <a:cubicBezTo>
                  <a:pt x="191" y="247"/>
                  <a:pt x="184" y="247"/>
                  <a:pt x="184" y="240"/>
                </a:cubicBezTo>
                <a:cubicBezTo>
                  <a:pt x="57" y="162"/>
                  <a:pt x="57" y="162"/>
                  <a:pt x="57" y="162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84"/>
                  <a:pt x="57" y="84"/>
                  <a:pt x="57" y="84"/>
                </a:cubicBezTo>
                <a:cubicBezTo>
                  <a:pt x="184" y="7"/>
                  <a:pt x="184" y="7"/>
                  <a:pt x="184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2" name="Freeform 67"/>
          <p:cNvSpPr>
            <a:spLocks noChangeArrowheads="1"/>
          </p:cNvSpPr>
          <p:nvPr/>
        </p:nvSpPr>
        <p:spPr bwMode="auto">
          <a:xfrm>
            <a:off x="3667503" y="4546973"/>
            <a:ext cx="173522" cy="118534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3" name="Freeform 68"/>
          <p:cNvSpPr>
            <a:spLocks noChangeArrowheads="1"/>
          </p:cNvSpPr>
          <p:nvPr/>
        </p:nvSpPr>
        <p:spPr bwMode="auto">
          <a:xfrm>
            <a:off x="3163868" y="4546973"/>
            <a:ext cx="169289" cy="118534"/>
          </a:xfrm>
          <a:custGeom>
            <a:avLst/>
            <a:gdLst>
              <a:gd name="T0" fmla="*/ 45433353 w 354"/>
              <a:gd name="T1" fmla="*/ 3597941 h 248"/>
              <a:gd name="T2" fmla="*/ 45433353 w 354"/>
              <a:gd name="T3" fmla="*/ 3597941 h 248"/>
              <a:gd name="T4" fmla="*/ 45433353 w 354"/>
              <a:gd name="T5" fmla="*/ 28141152 h 248"/>
              <a:gd name="T6" fmla="*/ 41829638 w 354"/>
              <a:gd name="T7" fmla="*/ 31739451 h 248"/>
              <a:gd name="T8" fmla="*/ 40027602 w 354"/>
              <a:gd name="T9" fmla="*/ 30839697 h 248"/>
              <a:gd name="T10" fmla="*/ 40027602 w 354"/>
              <a:gd name="T11" fmla="*/ 30839697 h 248"/>
              <a:gd name="T12" fmla="*/ 26384788 w 354"/>
              <a:gd name="T13" fmla="*/ 22615730 h 248"/>
              <a:gd name="T14" fmla="*/ 26384788 w 354"/>
              <a:gd name="T15" fmla="*/ 28141152 h 248"/>
              <a:gd name="T16" fmla="*/ 22652280 w 354"/>
              <a:gd name="T17" fmla="*/ 31739451 h 248"/>
              <a:gd name="T18" fmla="*/ 20850602 w 354"/>
              <a:gd name="T19" fmla="*/ 30839697 h 248"/>
              <a:gd name="T20" fmla="*/ 20850602 w 354"/>
              <a:gd name="T21" fmla="*/ 30839697 h 248"/>
              <a:gd name="T22" fmla="*/ 1802037 w 354"/>
              <a:gd name="T23" fmla="*/ 19017789 h 248"/>
              <a:gd name="T24" fmla="*/ 1802037 w 354"/>
              <a:gd name="T25" fmla="*/ 19017789 h 248"/>
              <a:gd name="T26" fmla="*/ 1802037 w 354"/>
              <a:gd name="T27" fmla="*/ 19017789 h 248"/>
              <a:gd name="T28" fmla="*/ 1802037 w 354"/>
              <a:gd name="T29" fmla="*/ 19017789 h 248"/>
              <a:gd name="T30" fmla="*/ 0 w 354"/>
              <a:gd name="T31" fmla="*/ 16319244 h 248"/>
              <a:gd name="T32" fmla="*/ 1802037 w 354"/>
              <a:gd name="T33" fmla="*/ 12721303 h 248"/>
              <a:gd name="T34" fmla="*/ 1802037 w 354"/>
              <a:gd name="T35" fmla="*/ 12721303 h 248"/>
              <a:gd name="T36" fmla="*/ 1802037 w 354"/>
              <a:gd name="T37" fmla="*/ 12721303 h 248"/>
              <a:gd name="T38" fmla="*/ 1802037 w 354"/>
              <a:gd name="T39" fmla="*/ 12721303 h 248"/>
              <a:gd name="T40" fmla="*/ 20850602 w 354"/>
              <a:gd name="T41" fmla="*/ 899396 h 248"/>
              <a:gd name="T42" fmla="*/ 20850602 w 354"/>
              <a:gd name="T43" fmla="*/ 899396 h 248"/>
              <a:gd name="T44" fmla="*/ 22652280 w 354"/>
              <a:gd name="T45" fmla="*/ 0 h 248"/>
              <a:gd name="T46" fmla="*/ 26384788 w 354"/>
              <a:gd name="T47" fmla="*/ 3597941 h 248"/>
              <a:gd name="T48" fmla="*/ 26384788 w 354"/>
              <a:gd name="T49" fmla="*/ 3597941 h 248"/>
              <a:gd name="T50" fmla="*/ 26384788 w 354"/>
              <a:gd name="T51" fmla="*/ 8995031 h 248"/>
              <a:gd name="T52" fmla="*/ 40027602 w 354"/>
              <a:gd name="T53" fmla="*/ 899396 h 248"/>
              <a:gd name="T54" fmla="*/ 40027602 w 354"/>
              <a:gd name="T55" fmla="*/ 899396 h 248"/>
              <a:gd name="T56" fmla="*/ 41829638 w 354"/>
              <a:gd name="T57" fmla="*/ 0 h 248"/>
              <a:gd name="T58" fmla="*/ 45433353 w 354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54" h="248">
                <a:moveTo>
                  <a:pt x="353" y="28"/>
                </a:moveTo>
                <a:lnTo>
                  <a:pt x="353" y="28"/>
                </a:lnTo>
                <a:cubicBezTo>
                  <a:pt x="353" y="219"/>
                  <a:pt x="353" y="219"/>
                  <a:pt x="353" y="219"/>
                </a:cubicBezTo>
                <a:cubicBezTo>
                  <a:pt x="353" y="233"/>
                  <a:pt x="346" y="247"/>
                  <a:pt x="325" y="247"/>
                </a:cubicBezTo>
                <a:cubicBezTo>
                  <a:pt x="325" y="247"/>
                  <a:pt x="318" y="247"/>
                  <a:pt x="311" y="240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5" y="219"/>
                  <a:pt x="205" y="219"/>
                  <a:pt x="205" y="219"/>
                </a:cubicBezTo>
                <a:cubicBezTo>
                  <a:pt x="205" y="233"/>
                  <a:pt x="190" y="247"/>
                  <a:pt x="176" y="247"/>
                </a:cubicBezTo>
                <a:cubicBezTo>
                  <a:pt x="169" y="247"/>
                  <a:pt x="162" y="247"/>
                  <a:pt x="162" y="240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0" y="141"/>
                  <a:pt x="0" y="134"/>
                  <a:pt x="0" y="127"/>
                </a:cubicBezTo>
                <a:cubicBezTo>
                  <a:pt x="0" y="113"/>
                  <a:pt x="0" y="106"/>
                  <a:pt x="14" y="99"/>
                </a:cubicBezTo>
                <a:cubicBezTo>
                  <a:pt x="162" y="7"/>
                  <a:pt x="162" y="7"/>
                  <a:pt x="162" y="7"/>
                </a:cubicBezTo>
                <a:cubicBezTo>
                  <a:pt x="162" y="7"/>
                  <a:pt x="169" y="0"/>
                  <a:pt x="176" y="0"/>
                </a:cubicBezTo>
                <a:cubicBezTo>
                  <a:pt x="190" y="0"/>
                  <a:pt x="205" y="14"/>
                  <a:pt x="205" y="28"/>
                </a:cubicBezTo>
                <a:cubicBezTo>
                  <a:pt x="205" y="70"/>
                  <a:pt x="205" y="70"/>
                  <a:pt x="205" y="70"/>
                </a:cubicBezTo>
                <a:cubicBezTo>
                  <a:pt x="311" y="7"/>
                  <a:pt x="311" y="7"/>
                  <a:pt x="311" y="7"/>
                </a:cubicBezTo>
                <a:cubicBezTo>
                  <a:pt x="318" y="7"/>
                  <a:pt x="325" y="0"/>
                  <a:pt x="325" y="0"/>
                </a:cubicBezTo>
                <a:cubicBezTo>
                  <a:pt x="346" y="0"/>
                  <a:pt x="353" y="14"/>
                  <a:pt x="353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4" name="Freeform 69"/>
          <p:cNvSpPr>
            <a:spLocks noChangeArrowheads="1"/>
          </p:cNvSpPr>
          <p:nvPr/>
        </p:nvSpPr>
        <p:spPr bwMode="auto">
          <a:xfrm>
            <a:off x="2700440" y="4546973"/>
            <a:ext cx="82528" cy="118534"/>
          </a:xfrm>
          <a:custGeom>
            <a:avLst/>
            <a:gdLst>
              <a:gd name="T0" fmla="*/ 18614151 w 171"/>
              <a:gd name="T1" fmla="*/ 31739451 h 248"/>
              <a:gd name="T2" fmla="*/ 18614151 w 171"/>
              <a:gd name="T3" fmla="*/ 31739451 h 248"/>
              <a:gd name="T4" fmla="*/ 14943964 w 171"/>
              <a:gd name="T5" fmla="*/ 28141152 h 248"/>
              <a:gd name="T6" fmla="*/ 14943964 w 171"/>
              <a:gd name="T7" fmla="*/ 3597941 h 248"/>
              <a:gd name="T8" fmla="*/ 18614151 w 171"/>
              <a:gd name="T9" fmla="*/ 0 h 248"/>
              <a:gd name="T10" fmla="*/ 22284699 w 171"/>
              <a:gd name="T11" fmla="*/ 3597941 h 248"/>
              <a:gd name="T12" fmla="*/ 22284699 w 171"/>
              <a:gd name="T13" fmla="*/ 28141152 h 248"/>
              <a:gd name="T14" fmla="*/ 18614151 w 171"/>
              <a:gd name="T15" fmla="*/ 31739451 h 248"/>
              <a:gd name="T16" fmla="*/ 3801614 w 171"/>
              <a:gd name="T17" fmla="*/ 31739451 h 248"/>
              <a:gd name="T18" fmla="*/ 3801614 w 171"/>
              <a:gd name="T19" fmla="*/ 31739451 h 248"/>
              <a:gd name="T20" fmla="*/ 0 w 171"/>
              <a:gd name="T21" fmla="*/ 28141152 h 248"/>
              <a:gd name="T22" fmla="*/ 0 w 171"/>
              <a:gd name="T23" fmla="*/ 3597941 h 248"/>
              <a:gd name="T24" fmla="*/ 3801614 w 171"/>
              <a:gd name="T25" fmla="*/ 0 h 248"/>
              <a:gd name="T26" fmla="*/ 7471801 w 171"/>
              <a:gd name="T27" fmla="*/ 3597941 h 248"/>
              <a:gd name="T28" fmla="*/ 7471801 w 171"/>
              <a:gd name="T29" fmla="*/ 28141152 h 248"/>
              <a:gd name="T30" fmla="*/ 3801614 w 171"/>
              <a:gd name="T31" fmla="*/ 31739451 h 2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1" h="248">
                <a:moveTo>
                  <a:pt x="142" y="247"/>
                </a:moveTo>
                <a:lnTo>
                  <a:pt x="142" y="247"/>
                </a:lnTo>
                <a:cubicBezTo>
                  <a:pt x="121" y="247"/>
                  <a:pt x="114" y="233"/>
                  <a:pt x="114" y="219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4" y="14"/>
                  <a:pt x="121" y="0"/>
                  <a:pt x="142" y="0"/>
                </a:cubicBezTo>
                <a:cubicBezTo>
                  <a:pt x="156" y="0"/>
                  <a:pt x="170" y="14"/>
                  <a:pt x="170" y="28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56" y="247"/>
                  <a:pt x="142" y="247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5" name="Freeform 70"/>
          <p:cNvSpPr>
            <a:spLocks noChangeArrowheads="1"/>
          </p:cNvSpPr>
          <p:nvPr/>
        </p:nvSpPr>
        <p:spPr bwMode="auto">
          <a:xfrm>
            <a:off x="2173526" y="4544857"/>
            <a:ext cx="124852" cy="124883"/>
          </a:xfrm>
          <a:custGeom>
            <a:avLst/>
            <a:gdLst>
              <a:gd name="T0" fmla="*/ 29777684 w 262"/>
              <a:gd name="T1" fmla="*/ 33355469 h 262"/>
              <a:gd name="T2" fmla="*/ 29777684 w 262"/>
              <a:gd name="T3" fmla="*/ 33355469 h 262"/>
              <a:gd name="T4" fmla="*/ 3578499 w 262"/>
              <a:gd name="T5" fmla="*/ 33355469 h 262"/>
              <a:gd name="T6" fmla="*/ 0 w 262"/>
              <a:gd name="T7" fmla="*/ 29777009 h 262"/>
              <a:gd name="T8" fmla="*/ 0 w 262"/>
              <a:gd name="T9" fmla="*/ 3578460 h 262"/>
              <a:gd name="T10" fmla="*/ 3578499 w 262"/>
              <a:gd name="T11" fmla="*/ 0 h 262"/>
              <a:gd name="T12" fmla="*/ 29777684 w 262"/>
              <a:gd name="T13" fmla="*/ 0 h 262"/>
              <a:gd name="T14" fmla="*/ 33356183 w 262"/>
              <a:gd name="T15" fmla="*/ 3578460 h 262"/>
              <a:gd name="T16" fmla="*/ 33356183 w 262"/>
              <a:gd name="T17" fmla="*/ 29777009 h 262"/>
              <a:gd name="T18" fmla="*/ 29777684 w 262"/>
              <a:gd name="T19" fmla="*/ 33355469 h 2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2" h="262">
                <a:moveTo>
                  <a:pt x="233" y="261"/>
                </a:moveTo>
                <a:lnTo>
                  <a:pt x="233" y="261"/>
                </a:lnTo>
                <a:cubicBezTo>
                  <a:pt x="28" y="261"/>
                  <a:pt x="28" y="261"/>
                  <a:pt x="28" y="261"/>
                </a:cubicBezTo>
                <a:cubicBezTo>
                  <a:pt x="7" y="261"/>
                  <a:pt x="0" y="254"/>
                  <a:pt x="0" y="23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7" y="0"/>
                  <a:pt x="261" y="14"/>
                  <a:pt x="261" y="28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254"/>
                  <a:pt x="247" y="261"/>
                  <a:pt x="233" y="26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6" name="Freeform 71"/>
          <p:cNvSpPr>
            <a:spLocks noChangeArrowheads="1"/>
          </p:cNvSpPr>
          <p:nvPr/>
        </p:nvSpPr>
        <p:spPr bwMode="auto">
          <a:xfrm>
            <a:off x="1663543" y="4544857"/>
            <a:ext cx="129083" cy="124883"/>
          </a:xfrm>
          <a:custGeom>
            <a:avLst/>
            <a:gdLst>
              <a:gd name="T0" fmla="*/ 17365502 w 269"/>
              <a:gd name="T1" fmla="*/ 0 h 262"/>
              <a:gd name="T2" fmla="*/ 17365502 w 269"/>
              <a:gd name="T3" fmla="*/ 0 h 262"/>
              <a:gd name="T4" fmla="*/ 34730644 w 269"/>
              <a:gd name="T5" fmla="*/ 17124774 h 262"/>
              <a:gd name="T6" fmla="*/ 17365502 w 269"/>
              <a:gd name="T7" fmla="*/ 33355469 h 262"/>
              <a:gd name="T8" fmla="*/ 0 w 269"/>
              <a:gd name="T9" fmla="*/ 17124774 h 262"/>
              <a:gd name="T10" fmla="*/ 17365502 w 269"/>
              <a:gd name="T11" fmla="*/ 0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9" h="262">
                <a:moveTo>
                  <a:pt x="134" y="0"/>
                </a:moveTo>
                <a:lnTo>
                  <a:pt x="134" y="0"/>
                </a:lnTo>
                <a:cubicBezTo>
                  <a:pt x="205" y="0"/>
                  <a:pt x="268" y="56"/>
                  <a:pt x="268" y="134"/>
                </a:cubicBezTo>
                <a:cubicBezTo>
                  <a:pt x="268" y="204"/>
                  <a:pt x="205" y="261"/>
                  <a:pt x="134" y="261"/>
                </a:cubicBezTo>
                <a:cubicBezTo>
                  <a:pt x="63" y="261"/>
                  <a:pt x="0" y="204"/>
                  <a:pt x="0" y="134"/>
                </a:cubicBezTo>
                <a:cubicBezTo>
                  <a:pt x="0" y="56"/>
                  <a:pt x="63" y="0"/>
                  <a:pt x="13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7" name="Freeform 72"/>
          <p:cNvSpPr>
            <a:spLocks noChangeArrowheads="1"/>
          </p:cNvSpPr>
          <p:nvPr/>
        </p:nvSpPr>
        <p:spPr bwMode="auto">
          <a:xfrm>
            <a:off x="1157791" y="4534273"/>
            <a:ext cx="124852" cy="146051"/>
          </a:xfrm>
          <a:custGeom>
            <a:avLst/>
            <a:gdLst>
              <a:gd name="T0" fmla="*/ 33356183 w 262"/>
              <a:gd name="T1" fmla="*/ 20121233 h 305"/>
              <a:gd name="T2" fmla="*/ 33356183 w 262"/>
              <a:gd name="T3" fmla="*/ 20121233 h 305"/>
              <a:gd name="T4" fmla="*/ 31566933 w 262"/>
              <a:gd name="T5" fmla="*/ 22829874 h 305"/>
              <a:gd name="T6" fmla="*/ 31566933 w 262"/>
              <a:gd name="T7" fmla="*/ 22829874 h 305"/>
              <a:gd name="T8" fmla="*/ 5367748 w 262"/>
              <a:gd name="T9" fmla="*/ 38307773 h 305"/>
              <a:gd name="T10" fmla="*/ 5367748 w 262"/>
              <a:gd name="T11" fmla="*/ 38307773 h 305"/>
              <a:gd name="T12" fmla="*/ 5367748 w 262"/>
              <a:gd name="T13" fmla="*/ 38307773 h 305"/>
              <a:gd name="T14" fmla="*/ 5367748 w 262"/>
              <a:gd name="T15" fmla="*/ 38307773 h 305"/>
              <a:gd name="T16" fmla="*/ 3578499 w 262"/>
              <a:gd name="T17" fmla="*/ 39210653 h 305"/>
              <a:gd name="T18" fmla="*/ 0 w 262"/>
              <a:gd name="T19" fmla="*/ 35599132 h 305"/>
              <a:gd name="T20" fmla="*/ 0 w 262"/>
              <a:gd name="T21" fmla="*/ 35599132 h 305"/>
              <a:gd name="T22" fmla="*/ 0 w 262"/>
              <a:gd name="T23" fmla="*/ 3740453 h 305"/>
              <a:gd name="T24" fmla="*/ 0 w 262"/>
              <a:gd name="T25" fmla="*/ 3740453 h 305"/>
              <a:gd name="T26" fmla="*/ 3578499 w 262"/>
              <a:gd name="T27" fmla="*/ 0 h 305"/>
              <a:gd name="T28" fmla="*/ 5367748 w 262"/>
              <a:gd name="T29" fmla="*/ 902880 h 305"/>
              <a:gd name="T30" fmla="*/ 5367748 w 262"/>
              <a:gd name="T31" fmla="*/ 902880 h 305"/>
              <a:gd name="T32" fmla="*/ 5367748 w 262"/>
              <a:gd name="T33" fmla="*/ 902880 h 305"/>
              <a:gd name="T34" fmla="*/ 5367748 w 262"/>
              <a:gd name="T35" fmla="*/ 902880 h 305"/>
              <a:gd name="T36" fmla="*/ 31566933 w 262"/>
              <a:gd name="T37" fmla="*/ 16509711 h 305"/>
              <a:gd name="T38" fmla="*/ 31566933 w 262"/>
              <a:gd name="T39" fmla="*/ 16509711 h 305"/>
              <a:gd name="T40" fmla="*/ 33356183 w 262"/>
              <a:gd name="T41" fmla="*/ 20121233 h 3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2" h="305">
                <a:moveTo>
                  <a:pt x="261" y="156"/>
                </a:moveTo>
                <a:lnTo>
                  <a:pt x="261" y="156"/>
                </a:lnTo>
                <a:cubicBezTo>
                  <a:pt x="261" y="163"/>
                  <a:pt x="261" y="170"/>
                  <a:pt x="247" y="177"/>
                </a:cubicBezTo>
                <a:cubicBezTo>
                  <a:pt x="42" y="297"/>
                  <a:pt x="42" y="297"/>
                  <a:pt x="42" y="297"/>
                </a:cubicBezTo>
                <a:cubicBezTo>
                  <a:pt x="35" y="304"/>
                  <a:pt x="35" y="304"/>
                  <a:pt x="28" y="304"/>
                </a:cubicBezTo>
                <a:cubicBezTo>
                  <a:pt x="14" y="304"/>
                  <a:pt x="0" y="290"/>
                  <a:pt x="0" y="27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35" y="7"/>
                  <a:pt x="42" y="7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61" y="135"/>
                  <a:pt x="261" y="142"/>
                  <a:pt x="261" y="15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8" name="Freeform 73"/>
          <p:cNvSpPr>
            <a:spLocks noChangeArrowheads="1"/>
          </p:cNvSpPr>
          <p:nvPr/>
        </p:nvSpPr>
        <p:spPr bwMode="auto">
          <a:xfrm>
            <a:off x="6649110" y="3958540"/>
            <a:ext cx="289907" cy="289984"/>
          </a:xfrm>
          <a:custGeom>
            <a:avLst/>
            <a:gdLst>
              <a:gd name="T0" fmla="*/ 74787349 w 602"/>
              <a:gd name="T1" fmla="*/ 78442719 h 602"/>
              <a:gd name="T2" fmla="*/ 74787349 w 602"/>
              <a:gd name="T3" fmla="*/ 78442719 h 602"/>
              <a:gd name="T4" fmla="*/ 3654649 w 602"/>
              <a:gd name="T5" fmla="*/ 78442719 h 602"/>
              <a:gd name="T6" fmla="*/ 0 w 602"/>
              <a:gd name="T7" fmla="*/ 74657633 h 602"/>
              <a:gd name="T8" fmla="*/ 0 w 602"/>
              <a:gd name="T9" fmla="*/ 3654665 h 602"/>
              <a:gd name="T10" fmla="*/ 3654649 w 602"/>
              <a:gd name="T11" fmla="*/ 0 h 602"/>
              <a:gd name="T12" fmla="*/ 74787349 w 602"/>
              <a:gd name="T13" fmla="*/ 0 h 602"/>
              <a:gd name="T14" fmla="*/ 78441997 w 602"/>
              <a:gd name="T15" fmla="*/ 3654665 h 602"/>
              <a:gd name="T16" fmla="*/ 78441997 w 602"/>
              <a:gd name="T17" fmla="*/ 74657633 h 602"/>
              <a:gd name="T18" fmla="*/ 74787349 w 602"/>
              <a:gd name="T19" fmla="*/ 78442719 h 602"/>
              <a:gd name="T20" fmla="*/ 71002280 w 602"/>
              <a:gd name="T21" fmla="*/ 7308970 h 602"/>
              <a:gd name="T22" fmla="*/ 71002280 w 602"/>
              <a:gd name="T23" fmla="*/ 7308970 h 602"/>
              <a:gd name="T24" fmla="*/ 7439717 w 602"/>
              <a:gd name="T25" fmla="*/ 7308970 h 602"/>
              <a:gd name="T26" fmla="*/ 7439717 w 602"/>
              <a:gd name="T27" fmla="*/ 71002968 h 602"/>
              <a:gd name="T28" fmla="*/ 71002280 w 602"/>
              <a:gd name="T29" fmla="*/ 71002968 h 602"/>
              <a:gd name="T30" fmla="*/ 71002280 w 602"/>
              <a:gd name="T31" fmla="*/ 7308970 h 602"/>
              <a:gd name="T32" fmla="*/ 14748653 w 602"/>
              <a:gd name="T33" fmla="*/ 52599581 h 602"/>
              <a:gd name="T34" fmla="*/ 14748653 w 602"/>
              <a:gd name="T35" fmla="*/ 52599581 h 602"/>
              <a:gd name="T36" fmla="*/ 22188371 w 602"/>
              <a:gd name="T37" fmla="*/ 52599581 h 602"/>
              <a:gd name="T38" fmla="*/ 25842658 w 602"/>
              <a:gd name="T39" fmla="*/ 56254247 h 602"/>
              <a:gd name="T40" fmla="*/ 25842658 w 602"/>
              <a:gd name="T41" fmla="*/ 63563216 h 602"/>
              <a:gd name="T42" fmla="*/ 22188371 w 602"/>
              <a:gd name="T43" fmla="*/ 67348302 h 602"/>
              <a:gd name="T44" fmla="*/ 14748653 w 602"/>
              <a:gd name="T45" fmla="*/ 67348302 h 602"/>
              <a:gd name="T46" fmla="*/ 11094005 w 602"/>
              <a:gd name="T47" fmla="*/ 63563216 h 602"/>
              <a:gd name="T48" fmla="*/ 11094005 w 602"/>
              <a:gd name="T49" fmla="*/ 56254247 h 602"/>
              <a:gd name="T50" fmla="*/ 14748653 w 602"/>
              <a:gd name="T51" fmla="*/ 52599581 h 602"/>
              <a:gd name="T52" fmla="*/ 35109700 w 602"/>
              <a:gd name="T53" fmla="*/ 19317053 h 602"/>
              <a:gd name="T54" fmla="*/ 35109700 w 602"/>
              <a:gd name="T55" fmla="*/ 19317053 h 602"/>
              <a:gd name="T56" fmla="*/ 42418636 w 602"/>
              <a:gd name="T57" fmla="*/ 19317053 h 602"/>
              <a:gd name="T58" fmla="*/ 46073284 w 602"/>
              <a:gd name="T59" fmla="*/ 22971718 h 602"/>
              <a:gd name="T60" fmla="*/ 46073284 w 602"/>
              <a:gd name="T61" fmla="*/ 63563216 h 602"/>
              <a:gd name="T62" fmla="*/ 42418636 w 602"/>
              <a:gd name="T63" fmla="*/ 67348302 h 602"/>
              <a:gd name="T64" fmla="*/ 35109700 w 602"/>
              <a:gd name="T65" fmla="*/ 67348302 h 602"/>
              <a:gd name="T66" fmla="*/ 31324631 w 602"/>
              <a:gd name="T67" fmla="*/ 63563216 h 602"/>
              <a:gd name="T68" fmla="*/ 31324631 w 602"/>
              <a:gd name="T69" fmla="*/ 22971718 h 602"/>
              <a:gd name="T70" fmla="*/ 35109700 w 602"/>
              <a:gd name="T71" fmla="*/ 19317053 h 602"/>
              <a:gd name="T72" fmla="*/ 56253627 w 602"/>
              <a:gd name="T73" fmla="*/ 34065774 h 602"/>
              <a:gd name="T74" fmla="*/ 56253627 w 602"/>
              <a:gd name="T75" fmla="*/ 34065774 h 602"/>
              <a:gd name="T76" fmla="*/ 63693344 w 602"/>
              <a:gd name="T77" fmla="*/ 34065774 h 602"/>
              <a:gd name="T78" fmla="*/ 67347631 w 602"/>
              <a:gd name="T79" fmla="*/ 37850860 h 602"/>
              <a:gd name="T80" fmla="*/ 67347631 w 602"/>
              <a:gd name="T81" fmla="*/ 63563216 h 602"/>
              <a:gd name="T82" fmla="*/ 63693344 w 602"/>
              <a:gd name="T83" fmla="*/ 67348302 h 602"/>
              <a:gd name="T84" fmla="*/ 56253627 w 602"/>
              <a:gd name="T85" fmla="*/ 67348302 h 602"/>
              <a:gd name="T86" fmla="*/ 52598978 w 602"/>
              <a:gd name="T87" fmla="*/ 63563216 h 602"/>
              <a:gd name="T88" fmla="*/ 52598978 w 602"/>
              <a:gd name="T89" fmla="*/ 37850860 h 602"/>
              <a:gd name="T90" fmla="*/ 56253627 w 602"/>
              <a:gd name="T91" fmla="*/ 34065774 h 6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86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13" y="403"/>
                </a:moveTo>
                <a:lnTo>
                  <a:pt x="113" y="403"/>
                </a:lnTo>
                <a:cubicBezTo>
                  <a:pt x="170" y="403"/>
                  <a:pt x="170" y="403"/>
                  <a:pt x="170" y="403"/>
                </a:cubicBezTo>
                <a:cubicBezTo>
                  <a:pt x="184" y="403"/>
                  <a:pt x="198" y="417"/>
                  <a:pt x="198" y="431"/>
                </a:cubicBezTo>
                <a:cubicBezTo>
                  <a:pt x="198" y="487"/>
                  <a:pt x="198" y="487"/>
                  <a:pt x="198" y="487"/>
                </a:cubicBezTo>
                <a:cubicBezTo>
                  <a:pt x="198" y="502"/>
                  <a:pt x="184" y="516"/>
                  <a:pt x="170" y="516"/>
                </a:cubicBezTo>
                <a:cubicBezTo>
                  <a:pt x="113" y="516"/>
                  <a:pt x="113" y="516"/>
                  <a:pt x="113" y="516"/>
                </a:cubicBezTo>
                <a:cubicBezTo>
                  <a:pt x="92" y="516"/>
                  <a:pt x="85" y="502"/>
                  <a:pt x="85" y="487"/>
                </a:cubicBezTo>
                <a:cubicBezTo>
                  <a:pt x="85" y="431"/>
                  <a:pt x="85" y="431"/>
                  <a:pt x="85" y="431"/>
                </a:cubicBezTo>
                <a:cubicBezTo>
                  <a:pt x="85" y="417"/>
                  <a:pt x="92" y="403"/>
                  <a:pt x="113" y="403"/>
                </a:cubicBezTo>
                <a:close/>
                <a:moveTo>
                  <a:pt x="269" y="148"/>
                </a:moveTo>
                <a:lnTo>
                  <a:pt x="269" y="148"/>
                </a:lnTo>
                <a:cubicBezTo>
                  <a:pt x="325" y="148"/>
                  <a:pt x="325" y="148"/>
                  <a:pt x="325" y="148"/>
                </a:cubicBezTo>
                <a:cubicBezTo>
                  <a:pt x="346" y="148"/>
                  <a:pt x="353" y="162"/>
                  <a:pt x="353" y="176"/>
                </a:cubicBezTo>
                <a:cubicBezTo>
                  <a:pt x="353" y="487"/>
                  <a:pt x="353" y="487"/>
                  <a:pt x="353" y="487"/>
                </a:cubicBezTo>
                <a:cubicBezTo>
                  <a:pt x="353" y="502"/>
                  <a:pt x="346" y="516"/>
                  <a:pt x="325" y="516"/>
                </a:cubicBezTo>
                <a:cubicBezTo>
                  <a:pt x="269" y="516"/>
                  <a:pt x="269" y="516"/>
                  <a:pt x="269" y="516"/>
                </a:cubicBezTo>
                <a:cubicBezTo>
                  <a:pt x="255" y="516"/>
                  <a:pt x="240" y="502"/>
                  <a:pt x="240" y="487"/>
                </a:cubicBezTo>
                <a:cubicBezTo>
                  <a:pt x="240" y="176"/>
                  <a:pt x="240" y="176"/>
                  <a:pt x="240" y="176"/>
                </a:cubicBezTo>
                <a:cubicBezTo>
                  <a:pt x="240" y="162"/>
                  <a:pt x="255" y="148"/>
                  <a:pt x="269" y="148"/>
                </a:cubicBezTo>
                <a:close/>
                <a:moveTo>
                  <a:pt x="431" y="261"/>
                </a:moveTo>
                <a:lnTo>
                  <a:pt x="431" y="261"/>
                </a:lnTo>
                <a:cubicBezTo>
                  <a:pt x="488" y="261"/>
                  <a:pt x="488" y="261"/>
                  <a:pt x="488" y="261"/>
                </a:cubicBezTo>
                <a:cubicBezTo>
                  <a:pt x="502" y="261"/>
                  <a:pt x="516" y="276"/>
                  <a:pt x="516" y="290"/>
                </a:cubicBezTo>
                <a:cubicBezTo>
                  <a:pt x="516" y="487"/>
                  <a:pt x="516" y="487"/>
                  <a:pt x="516" y="487"/>
                </a:cubicBezTo>
                <a:cubicBezTo>
                  <a:pt x="516" y="502"/>
                  <a:pt x="502" y="516"/>
                  <a:pt x="488" y="516"/>
                </a:cubicBezTo>
                <a:cubicBezTo>
                  <a:pt x="431" y="516"/>
                  <a:pt x="431" y="516"/>
                  <a:pt x="431" y="516"/>
                </a:cubicBezTo>
                <a:cubicBezTo>
                  <a:pt x="417" y="516"/>
                  <a:pt x="403" y="502"/>
                  <a:pt x="403" y="487"/>
                </a:cubicBezTo>
                <a:cubicBezTo>
                  <a:pt x="403" y="290"/>
                  <a:pt x="403" y="290"/>
                  <a:pt x="403" y="290"/>
                </a:cubicBezTo>
                <a:cubicBezTo>
                  <a:pt x="403" y="276"/>
                  <a:pt x="417" y="261"/>
                  <a:pt x="431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9" name="Freeform 74"/>
          <p:cNvSpPr>
            <a:spLocks noChangeArrowheads="1"/>
          </p:cNvSpPr>
          <p:nvPr/>
        </p:nvSpPr>
        <p:spPr bwMode="auto">
          <a:xfrm>
            <a:off x="6139126" y="3958540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657633 h 602"/>
              <a:gd name="T8" fmla="*/ 0 w 609"/>
              <a:gd name="T9" fmla="*/ 3654665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654665 h 602"/>
              <a:gd name="T16" fmla="*/ 78678142 w 609"/>
              <a:gd name="T17" fmla="*/ 74657633 h 602"/>
              <a:gd name="T18" fmla="*/ 74925449 w 609"/>
              <a:gd name="T19" fmla="*/ 78442719 h 602"/>
              <a:gd name="T20" fmla="*/ 71302258 w 609"/>
              <a:gd name="T21" fmla="*/ 7308970 h 602"/>
              <a:gd name="T22" fmla="*/ 71302258 w 609"/>
              <a:gd name="T23" fmla="*/ 7308970 h 602"/>
              <a:gd name="T24" fmla="*/ 7246742 w 609"/>
              <a:gd name="T25" fmla="*/ 7308970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308970 h 602"/>
              <a:gd name="T32" fmla="*/ 12811031 w 609"/>
              <a:gd name="T33" fmla="*/ 39678193 h 602"/>
              <a:gd name="T34" fmla="*/ 12811031 w 609"/>
              <a:gd name="T35" fmla="*/ 39678193 h 602"/>
              <a:gd name="T36" fmla="*/ 12811031 w 609"/>
              <a:gd name="T37" fmla="*/ 39678193 h 602"/>
              <a:gd name="T38" fmla="*/ 22904669 w 609"/>
              <a:gd name="T39" fmla="*/ 33152108 h 602"/>
              <a:gd name="T40" fmla="*/ 22904669 w 609"/>
              <a:gd name="T41" fmla="*/ 33152108 h 602"/>
              <a:gd name="T42" fmla="*/ 24716265 w 609"/>
              <a:gd name="T43" fmla="*/ 33152108 h 602"/>
              <a:gd name="T44" fmla="*/ 26527860 w 609"/>
              <a:gd name="T45" fmla="*/ 33152108 h 602"/>
              <a:gd name="T46" fmla="*/ 26527860 w 609"/>
              <a:gd name="T47" fmla="*/ 33152108 h 602"/>
              <a:gd name="T48" fmla="*/ 42962442 w 609"/>
              <a:gd name="T49" fmla="*/ 44246163 h 602"/>
              <a:gd name="T50" fmla="*/ 61208620 w 609"/>
              <a:gd name="T51" fmla="*/ 31324775 h 602"/>
              <a:gd name="T52" fmla="*/ 64055516 w 609"/>
              <a:gd name="T53" fmla="*/ 30411109 h 602"/>
              <a:gd name="T54" fmla="*/ 67678707 w 609"/>
              <a:gd name="T55" fmla="*/ 34065774 h 602"/>
              <a:gd name="T56" fmla="*/ 65867111 w 609"/>
              <a:gd name="T57" fmla="*/ 36937194 h 602"/>
              <a:gd name="T58" fmla="*/ 65867111 w 609"/>
              <a:gd name="T59" fmla="*/ 36937194 h 602"/>
              <a:gd name="T60" fmla="*/ 44774038 w 609"/>
              <a:gd name="T61" fmla="*/ 51685915 h 602"/>
              <a:gd name="T62" fmla="*/ 44774038 w 609"/>
              <a:gd name="T63" fmla="*/ 51685915 h 602"/>
              <a:gd name="T64" fmla="*/ 42962442 w 609"/>
              <a:gd name="T65" fmla="*/ 52599581 h 602"/>
              <a:gd name="T66" fmla="*/ 41150847 w 609"/>
              <a:gd name="T67" fmla="*/ 51685915 h 602"/>
              <a:gd name="T68" fmla="*/ 24716265 w 609"/>
              <a:gd name="T69" fmla="*/ 40591859 h 602"/>
              <a:gd name="T70" fmla="*/ 17340380 w 609"/>
              <a:gd name="T71" fmla="*/ 46073496 h 602"/>
              <a:gd name="T72" fmla="*/ 14622627 w 609"/>
              <a:gd name="T73" fmla="*/ 46073496 h 602"/>
              <a:gd name="T74" fmla="*/ 10999436 w 609"/>
              <a:gd name="T75" fmla="*/ 42419192 h 602"/>
              <a:gd name="T76" fmla="*/ 12811031 w 609"/>
              <a:gd name="T77" fmla="*/ 39678193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86"/>
                  <a:pt x="594" y="601"/>
                  <a:pt x="579" y="601"/>
                </a:cubicBezTo>
                <a:close/>
                <a:moveTo>
                  <a:pt x="551" y="56"/>
                </a:moveTo>
                <a:lnTo>
                  <a:pt x="55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6"/>
                </a:lnTo>
                <a:close/>
                <a:moveTo>
                  <a:pt x="99" y="304"/>
                </a:moveTo>
                <a:lnTo>
                  <a:pt x="99" y="304"/>
                </a:lnTo>
                <a:cubicBezTo>
                  <a:pt x="177" y="254"/>
                  <a:pt x="177" y="254"/>
                  <a:pt x="177" y="254"/>
                </a:cubicBezTo>
                <a:cubicBezTo>
                  <a:pt x="184" y="254"/>
                  <a:pt x="184" y="254"/>
                  <a:pt x="191" y="254"/>
                </a:cubicBezTo>
                <a:cubicBezTo>
                  <a:pt x="198" y="254"/>
                  <a:pt x="205" y="254"/>
                  <a:pt x="205" y="254"/>
                </a:cubicBezTo>
                <a:cubicBezTo>
                  <a:pt x="332" y="339"/>
                  <a:pt x="332" y="339"/>
                  <a:pt x="332" y="339"/>
                </a:cubicBezTo>
                <a:cubicBezTo>
                  <a:pt x="473" y="240"/>
                  <a:pt x="473" y="240"/>
                  <a:pt x="473" y="240"/>
                </a:cubicBezTo>
                <a:cubicBezTo>
                  <a:pt x="480" y="233"/>
                  <a:pt x="488" y="233"/>
                  <a:pt x="495" y="233"/>
                </a:cubicBezTo>
                <a:cubicBezTo>
                  <a:pt x="509" y="233"/>
                  <a:pt x="523" y="247"/>
                  <a:pt x="523" y="261"/>
                </a:cubicBezTo>
                <a:cubicBezTo>
                  <a:pt x="523" y="268"/>
                  <a:pt x="516" y="283"/>
                  <a:pt x="509" y="283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46" y="403"/>
                  <a:pt x="339" y="403"/>
                  <a:pt x="332" y="403"/>
                </a:cubicBezTo>
                <a:cubicBezTo>
                  <a:pt x="325" y="403"/>
                  <a:pt x="318" y="403"/>
                  <a:pt x="318" y="396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134" y="353"/>
                  <a:pt x="134" y="353"/>
                  <a:pt x="134" y="353"/>
                </a:cubicBezTo>
                <a:cubicBezTo>
                  <a:pt x="127" y="353"/>
                  <a:pt x="120" y="353"/>
                  <a:pt x="113" y="353"/>
                </a:cubicBezTo>
                <a:cubicBezTo>
                  <a:pt x="99" y="353"/>
                  <a:pt x="85" y="346"/>
                  <a:pt x="85" y="325"/>
                </a:cubicBezTo>
                <a:cubicBezTo>
                  <a:pt x="85" y="318"/>
                  <a:pt x="92" y="311"/>
                  <a:pt x="99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0" name="Freeform 75"/>
          <p:cNvSpPr>
            <a:spLocks noChangeArrowheads="1"/>
          </p:cNvSpPr>
          <p:nvPr/>
        </p:nvSpPr>
        <p:spPr bwMode="auto">
          <a:xfrm>
            <a:off x="5635490" y="3977591"/>
            <a:ext cx="289909" cy="245534"/>
          </a:xfrm>
          <a:custGeom>
            <a:avLst/>
            <a:gdLst>
              <a:gd name="T0" fmla="*/ 74657633 w 602"/>
              <a:gd name="T1" fmla="*/ 66362244 h 510"/>
              <a:gd name="T2" fmla="*/ 74657633 w 602"/>
              <a:gd name="T3" fmla="*/ 66362244 h 510"/>
              <a:gd name="T4" fmla="*/ 3654665 w 602"/>
              <a:gd name="T5" fmla="*/ 66362244 h 510"/>
              <a:gd name="T6" fmla="*/ 0 w 602"/>
              <a:gd name="T7" fmla="*/ 62711741 h 510"/>
              <a:gd name="T8" fmla="*/ 0 w 602"/>
              <a:gd name="T9" fmla="*/ 3650503 h 510"/>
              <a:gd name="T10" fmla="*/ 3654665 w 602"/>
              <a:gd name="T11" fmla="*/ 0 h 510"/>
              <a:gd name="T12" fmla="*/ 7308970 w 602"/>
              <a:gd name="T13" fmla="*/ 3650503 h 510"/>
              <a:gd name="T14" fmla="*/ 7308970 w 602"/>
              <a:gd name="T15" fmla="*/ 50717076 h 510"/>
              <a:gd name="T16" fmla="*/ 7308970 w 602"/>
              <a:gd name="T17" fmla="*/ 50717076 h 510"/>
              <a:gd name="T18" fmla="*/ 7308970 w 602"/>
              <a:gd name="T19" fmla="*/ 58930528 h 510"/>
              <a:gd name="T20" fmla="*/ 74657633 w 602"/>
              <a:gd name="T21" fmla="*/ 58930528 h 510"/>
              <a:gd name="T22" fmla="*/ 78442719 w 602"/>
              <a:gd name="T23" fmla="*/ 62711741 h 510"/>
              <a:gd name="T24" fmla="*/ 74657633 w 602"/>
              <a:gd name="T25" fmla="*/ 66362244 h 510"/>
              <a:gd name="T26" fmla="*/ 66434636 w 602"/>
              <a:gd name="T27" fmla="*/ 55280025 h 510"/>
              <a:gd name="T28" fmla="*/ 66434636 w 602"/>
              <a:gd name="T29" fmla="*/ 55280025 h 510"/>
              <a:gd name="T30" fmla="*/ 58995246 w 602"/>
              <a:gd name="T31" fmla="*/ 55280025 h 510"/>
              <a:gd name="T32" fmla="*/ 55340580 w 602"/>
              <a:gd name="T33" fmla="*/ 51629522 h 510"/>
              <a:gd name="T34" fmla="*/ 55340580 w 602"/>
              <a:gd name="T35" fmla="*/ 25814941 h 510"/>
              <a:gd name="T36" fmla="*/ 58995246 w 602"/>
              <a:gd name="T37" fmla="*/ 22164077 h 510"/>
              <a:gd name="T38" fmla="*/ 66434636 w 602"/>
              <a:gd name="T39" fmla="*/ 22164077 h 510"/>
              <a:gd name="T40" fmla="*/ 70089301 w 602"/>
              <a:gd name="T41" fmla="*/ 25814941 h 510"/>
              <a:gd name="T42" fmla="*/ 70089301 w 602"/>
              <a:gd name="T43" fmla="*/ 51629522 h 510"/>
              <a:gd name="T44" fmla="*/ 66434636 w 602"/>
              <a:gd name="T45" fmla="*/ 55280025 h 510"/>
              <a:gd name="T46" fmla="*/ 45159830 w 602"/>
              <a:gd name="T47" fmla="*/ 55280025 h 510"/>
              <a:gd name="T48" fmla="*/ 45159830 w 602"/>
              <a:gd name="T49" fmla="*/ 55280025 h 510"/>
              <a:gd name="T50" fmla="*/ 37850860 w 602"/>
              <a:gd name="T51" fmla="*/ 55280025 h 510"/>
              <a:gd name="T52" fmla="*/ 34065774 w 602"/>
              <a:gd name="T53" fmla="*/ 51629522 h 510"/>
              <a:gd name="T54" fmla="*/ 34065774 w 602"/>
              <a:gd name="T55" fmla="*/ 11082219 h 510"/>
              <a:gd name="T56" fmla="*/ 37850860 w 602"/>
              <a:gd name="T57" fmla="*/ 7431355 h 510"/>
              <a:gd name="T58" fmla="*/ 45159830 w 602"/>
              <a:gd name="T59" fmla="*/ 7431355 h 510"/>
              <a:gd name="T60" fmla="*/ 48814495 w 602"/>
              <a:gd name="T61" fmla="*/ 11082219 h 510"/>
              <a:gd name="T62" fmla="*/ 48814495 w 602"/>
              <a:gd name="T63" fmla="*/ 51629522 h 510"/>
              <a:gd name="T64" fmla="*/ 45159830 w 602"/>
              <a:gd name="T65" fmla="*/ 55280025 h 510"/>
              <a:gd name="T66" fmla="*/ 24929472 w 602"/>
              <a:gd name="T67" fmla="*/ 55280025 h 510"/>
              <a:gd name="T68" fmla="*/ 24929472 w 602"/>
              <a:gd name="T69" fmla="*/ 55280025 h 510"/>
              <a:gd name="T70" fmla="*/ 17489720 w 602"/>
              <a:gd name="T71" fmla="*/ 55280025 h 510"/>
              <a:gd name="T72" fmla="*/ 13835055 w 602"/>
              <a:gd name="T73" fmla="*/ 51629522 h 510"/>
              <a:gd name="T74" fmla="*/ 13835055 w 602"/>
              <a:gd name="T75" fmla="*/ 44198166 h 510"/>
              <a:gd name="T76" fmla="*/ 17489720 w 602"/>
              <a:gd name="T77" fmla="*/ 40547302 h 510"/>
              <a:gd name="T78" fmla="*/ 24929472 w 602"/>
              <a:gd name="T79" fmla="*/ 40547302 h 510"/>
              <a:gd name="T80" fmla="*/ 28583776 w 602"/>
              <a:gd name="T81" fmla="*/ 44198166 h 510"/>
              <a:gd name="T82" fmla="*/ 28583776 w 602"/>
              <a:gd name="T83" fmla="*/ 51629522 h 510"/>
              <a:gd name="T84" fmla="*/ 24929472 w 602"/>
              <a:gd name="T85" fmla="*/ 55280025 h 5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10">
                <a:moveTo>
                  <a:pt x="572" y="509"/>
                </a:moveTo>
                <a:lnTo>
                  <a:pt x="572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502"/>
                  <a:pt x="594" y="509"/>
                  <a:pt x="572" y="509"/>
                </a:cubicBezTo>
                <a:close/>
                <a:moveTo>
                  <a:pt x="509" y="424"/>
                </a:moveTo>
                <a:lnTo>
                  <a:pt x="509" y="424"/>
                </a:lnTo>
                <a:cubicBezTo>
                  <a:pt x="452" y="424"/>
                  <a:pt x="452" y="424"/>
                  <a:pt x="452" y="424"/>
                </a:cubicBezTo>
                <a:cubicBezTo>
                  <a:pt x="438" y="424"/>
                  <a:pt x="424" y="417"/>
                  <a:pt x="424" y="396"/>
                </a:cubicBezTo>
                <a:cubicBezTo>
                  <a:pt x="424" y="198"/>
                  <a:pt x="424" y="198"/>
                  <a:pt x="424" y="198"/>
                </a:cubicBezTo>
                <a:cubicBezTo>
                  <a:pt x="424" y="184"/>
                  <a:pt x="438" y="170"/>
                  <a:pt x="452" y="170"/>
                </a:cubicBezTo>
                <a:cubicBezTo>
                  <a:pt x="509" y="170"/>
                  <a:pt x="509" y="170"/>
                  <a:pt x="509" y="170"/>
                </a:cubicBezTo>
                <a:cubicBezTo>
                  <a:pt x="523" y="170"/>
                  <a:pt x="537" y="184"/>
                  <a:pt x="537" y="198"/>
                </a:cubicBezTo>
                <a:cubicBezTo>
                  <a:pt x="537" y="396"/>
                  <a:pt x="537" y="396"/>
                  <a:pt x="537" y="396"/>
                </a:cubicBezTo>
                <a:cubicBezTo>
                  <a:pt x="537" y="417"/>
                  <a:pt x="523" y="424"/>
                  <a:pt x="509" y="424"/>
                </a:cubicBezTo>
                <a:close/>
                <a:moveTo>
                  <a:pt x="346" y="424"/>
                </a:moveTo>
                <a:lnTo>
                  <a:pt x="346" y="424"/>
                </a:lnTo>
                <a:cubicBezTo>
                  <a:pt x="290" y="424"/>
                  <a:pt x="290" y="424"/>
                  <a:pt x="290" y="424"/>
                </a:cubicBezTo>
                <a:cubicBezTo>
                  <a:pt x="276" y="424"/>
                  <a:pt x="261" y="417"/>
                  <a:pt x="261" y="396"/>
                </a:cubicBezTo>
                <a:cubicBezTo>
                  <a:pt x="261" y="85"/>
                  <a:pt x="261" y="85"/>
                  <a:pt x="261" y="85"/>
                </a:cubicBezTo>
                <a:cubicBezTo>
                  <a:pt x="261" y="71"/>
                  <a:pt x="276" y="57"/>
                  <a:pt x="290" y="57"/>
                </a:cubicBezTo>
                <a:cubicBezTo>
                  <a:pt x="346" y="57"/>
                  <a:pt x="346" y="57"/>
                  <a:pt x="346" y="57"/>
                </a:cubicBezTo>
                <a:cubicBezTo>
                  <a:pt x="367" y="57"/>
                  <a:pt x="374" y="71"/>
                  <a:pt x="374" y="85"/>
                </a:cubicBezTo>
                <a:cubicBezTo>
                  <a:pt x="374" y="396"/>
                  <a:pt x="374" y="396"/>
                  <a:pt x="374" y="396"/>
                </a:cubicBezTo>
                <a:cubicBezTo>
                  <a:pt x="374" y="417"/>
                  <a:pt x="367" y="424"/>
                  <a:pt x="346" y="424"/>
                </a:cubicBezTo>
                <a:close/>
                <a:moveTo>
                  <a:pt x="191" y="424"/>
                </a:moveTo>
                <a:lnTo>
                  <a:pt x="191" y="424"/>
                </a:lnTo>
                <a:cubicBezTo>
                  <a:pt x="134" y="424"/>
                  <a:pt x="134" y="424"/>
                  <a:pt x="134" y="424"/>
                </a:cubicBezTo>
                <a:cubicBezTo>
                  <a:pt x="113" y="424"/>
                  <a:pt x="106" y="417"/>
                  <a:pt x="106" y="396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106" y="325"/>
                  <a:pt x="113" y="311"/>
                  <a:pt x="134" y="311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205" y="311"/>
                  <a:pt x="219" y="325"/>
                  <a:pt x="219" y="339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19" y="417"/>
                  <a:pt x="205" y="424"/>
                  <a:pt x="191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1" name="Freeform 76"/>
          <p:cNvSpPr>
            <a:spLocks noChangeArrowheads="1"/>
          </p:cNvSpPr>
          <p:nvPr/>
        </p:nvSpPr>
        <p:spPr bwMode="auto">
          <a:xfrm>
            <a:off x="5129739" y="3977591"/>
            <a:ext cx="287792" cy="245534"/>
          </a:xfrm>
          <a:custGeom>
            <a:avLst/>
            <a:gdLst>
              <a:gd name="T0" fmla="*/ 75622837 w 601"/>
              <a:gd name="T1" fmla="*/ 23076884 h 510"/>
              <a:gd name="T2" fmla="*/ 75622837 w 601"/>
              <a:gd name="T3" fmla="*/ 23076884 h 510"/>
              <a:gd name="T4" fmla="*/ 75622837 w 601"/>
              <a:gd name="T5" fmla="*/ 23076884 h 510"/>
              <a:gd name="T6" fmla="*/ 75622837 w 601"/>
              <a:gd name="T7" fmla="*/ 23076884 h 510"/>
              <a:gd name="T8" fmla="*/ 44651066 w 601"/>
              <a:gd name="T9" fmla="*/ 45240961 h 510"/>
              <a:gd name="T10" fmla="*/ 44651066 w 601"/>
              <a:gd name="T11" fmla="*/ 45240961 h 510"/>
              <a:gd name="T12" fmla="*/ 41941000 w 601"/>
              <a:gd name="T13" fmla="*/ 46153767 h 510"/>
              <a:gd name="T14" fmla="*/ 40134409 w 601"/>
              <a:gd name="T15" fmla="*/ 45240961 h 510"/>
              <a:gd name="T16" fmla="*/ 40134409 w 601"/>
              <a:gd name="T17" fmla="*/ 45240961 h 510"/>
              <a:gd name="T18" fmla="*/ 40134409 w 601"/>
              <a:gd name="T19" fmla="*/ 45240961 h 510"/>
              <a:gd name="T20" fmla="*/ 40134409 w 601"/>
              <a:gd name="T21" fmla="*/ 45240961 h 510"/>
              <a:gd name="T22" fmla="*/ 23616083 w 601"/>
              <a:gd name="T23" fmla="*/ 34159103 h 510"/>
              <a:gd name="T24" fmla="*/ 7226723 w 601"/>
              <a:gd name="T25" fmla="*/ 44198166 h 510"/>
              <a:gd name="T26" fmla="*/ 7226723 w 601"/>
              <a:gd name="T27" fmla="*/ 58930528 h 510"/>
              <a:gd name="T28" fmla="*/ 73816246 w 601"/>
              <a:gd name="T29" fmla="*/ 58930528 h 510"/>
              <a:gd name="T30" fmla="*/ 77429787 w 601"/>
              <a:gd name="T31" fmla="*/ 62711741 h 510"/>
              <a:gd name="T32" fmla="*/ 73816246 w 601"/>
              <a:gd name="T33" fmla="*/ 66362244 h 510"/>
              <a:gd name="T34" fmla="*/ 3613541 w 601"/>
              <a:gd name="T35" fmla="*/ 66362244 h 510"/>
              <a:gd name="T36" fmla="*/ 0 w 601"/>
              <a:gd name="T37" fmla="*/ 62711741 h 510"/>
              <a:gd name="T38" fmla="*/ 0 w 601"/>
              <a:gd name="T39" fmla="*/ 3650503 h 510"/>
              <a:gd name="T40" fmla="*/ 3613541 w 601"/>
              <a:gd name="T41" fmla="*/ 0 h 510"/>
              <a:gd name="T42" fmla="*/ 7226723 w 601"/>
              <a:gd name="T43" fmla="*/ 3650503 h 510"/>
              <a:gd name="T44" fmla="*/ 7226723 w 601"/>
              <a:gd name="T45" fmla="*/ 35984354 h 510"/>
              <a:gd name="T46" fmla="*/ 21809492 w 601"/>
              <a:gd name="T47" fmla="*/ 26727387 h 510"/>
              <a:gd name="T48" fmla="*/ 21809492 w 601"/>
              <a:gd name="T49" fmla="*/ 26727387 h 510"/>
              <a:gd name="T50" fmla="*/ 23616083 w 601"/>
              <a:gd name="T51" fmla="*/ 25814941 h 510"/>
              <a:gd name="T52" fmla="*/ 26455114 w 601"/>
              <a:gd name="T53" fmla="*/ 26727387 h 510"/>
              <a:gd name="T54" fmla="*/ 26455114 w 601"/>
              <a:gd name="T55" fmla="*/ 26727387 h 510"/>
              <a:gd name="T56" fmla="*/ 26455114 w 601"/>
              <a:gd name="T57" fmla="*/ 26727387 h 510"/>
              <a:gd name="T58" fmla="*/ 26455114 w 601"/>
              <a:gd name="T59" fmla="*/ 26727387 h 510"/>
              <a:gd name="T60" fmla="*/ 41941000 w 601"/>
              <a:gd name="T61" fmla="*/ 37809606 h 510"/>
              <a:gd name="T62" fmla="*/ 72009655 w 601"/>
              <a:gd name="T63" fmla="*/ 16557974 h 510"/>
              <a:gd name="T64" fmla="*/ 72009655 w 601"/>
              <a:gd name="T65" fmla="*/ 16557974 h 510"/>
              <a:gd name="T66" fmla="*/ 73816246 w 601"/>
              <a:gd name="T67" fmla="*/ 16557974 h 510"/>
              <a:gd name="T68" fmla="*/ 77429787 w 601"/>
              <a:gd name="T69" fmla="*/ 20338826 h 510"/>
              <a:gd name="T70" fmla="*/ 75622837 w 601"/>
              <a:gd name="T71" fmla="*/ 23076884 h 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10">
                <a:moveTo>
                  <a:pt x="586" y="177"/>
                </a:moveTo>
                <a:lnTo>
                  <a:pt x="586" y="177"/>
                </a:lnTo>
                <a:cubicBezTo>
                  <a:pt x="346" y="347"/>
                  <a:pt x="346" y="347"/>
                  <a:pt x="346" y="347"/>
                </a:cubicBezTo>
                <a:cubicBezTo>
                  <a:pt x="339" y="347"/>
                  <a:pt x="332" y="354"/>
                  <a:pt x="325" y="354"/>
                </a:cubicBezTo>
                <a:cubicBezTo>
                  <a:pt x="325" y="354"/>
                  <a:pt x="318" y="347"/>
                  <a:pt x="311" y="347"/>
                </a:cubicBezTo>
                <a:cubicBezTo>
                  <a:pt x="183" y="262"/>
                  <a:pt x="183" y="262"/>
                  <a:pt x="183" y="262"/>
                </a:cubicBezTo>
                <a:cubicBezTo>
                  <a:pt x="56" y="339"/>
                  <a:pt x="56" y="339"/>
                  <a:pt x="56" y="33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86" y="452"/>
                  <a:pt x="600" y="467"/>
                  <a:pt x="600" y="481"/>
                </a:cubicBezTo>
                <a:cubicBezTo>
                  <a:pt x="600" y="502"/>
                  <a:pt x="586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7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169" y="205"/>
                  <a:pt x="169" y="205"/>
                  <a:pt x="169" y="205"/>
                </a:cubicBezTo>
                <a:cubicBezTo>
                  <a:pt x="176" y="205"/>
                  <a:pt x="183" y="198"/>
                  <a:pt x="183" y="198"/>
                </a:cubicBezTo>
                <a:cubicBezTo>
                  <a:pt x="191" y="198"/>
                  <a:pt x="198" y="205"/>
                  <a:pt x="205" y="205"/>
                </a:cubicBezTo>
                <a:cubicBezTo>
                  <a:pt x="325" y="290"/>
                  <a:pt x="325" y="290"/>
                  <a:pt x="325" y="290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558" y="127"/>
                  <a:pt x="565" y="127"/>
                  <a:pt x="572" y="127"/>
                </a:cubicBezTo>
                <a:cubicBezTo>
                  <a:pt x="586" y="127"/>
                  <a:pt x="600" y="134"/>
                  <a:pt x="600" y="156"/>
                </a:cubicBezTo>
                <a:cubicBezTo>
                  <a:pt x="600" y="163"/>
                  <a:pt x="593" y="170"/>
                  <a:pt x="586" y="17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2" name="Freeform 77"/>
          <p:cNvSpPr>
            <a:spLocks noChangeArrowheads="1"/>
          </p:cNvSpPr>
          <p:nvPr/>
        </p:nvSpPr>
        <p:spPr bwMode="auto">
          <a:xfrm>
            <a:off x="4621872" y="3958540"/>
            <a:ext cx="292024" cy="289984"/>
          </a:xfrm>
          <a:custGeom>
            <a:avLst/>
            <a:gdLst>
              <a:gd name="T0" fmla="*/ 39468811 w 608"/>
              <a:gd name="T1" fmla="*/ 78442719 h 602"/>
              <a:gd name="T2" fmla="*/ 39468811 w 608"/>
              <a:gd name="T3" fmla="*/ 78442719 h 602"/>
              <a:gd name="T4" fmla="*/ 0 w 608"/>
              <a:gd name="T5" fmla="*/ 38764526 h 602"/>
              <a:gd name="T6" fmla="*/ 39468811 w 608"/>
              <a:gd name="T7" fmla="*/ 0 h 602"/>
              <a:gd name="T8" fmla="*/ 78807547 w 608"/>
              <a:gd name="T9" fmla="*/ 38764526 h 602"/>
              <a:gd name="T10" fmla="*/ 39468811 w 608"/>
              <a:gd name="T11" fmla="*/ 78442719 h 602"/>
              <a:gd name="T12" fmla="*/ 16488637 w 608"/>
              <a:gd name="T13" fmla="*/ 16576054 h 602"/>
              <a:gd name="T14" fmla="*/ 16488637 w 608"/>
              <a:gd name="T15" fmla="*/ 16576054 h 602"/>
              <a:gd name="T16" fmla="*/ 39468811 w 608"/>
              <a:gd name="T17" fmla="*/ 38764526 h 602"/>
              <a:gd name="T18" fmla="*/ 39468811 w 608"/>
              <a:gd name="T19" fmla="*/ 7308970 h 602"/>
              <a:gd name="T20" fmla="*/ 16488637 w 608"/>
              <a:gd name="T21" fmla="*/ 16576054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7" y="134"/>
                  <a:pt x="607" y="297"/>
                </a:cubicBezTo>
                <a:cubicBezTo>
                  <a:pt x="607" y="466"/>
                  <a:pt x="473" y="601"/>
                  <a:pt x="304" y="601"/>
                </a:cubicBezTo>
                <a:close/>
                <a:moveTo>
                  <a:pt x="127" y="127"/>
                </a:moveTo>
                <a:lnTo>
                  <a:pt x="127" y="12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233" y="56"/>
                  <a:pt x="176" y="85"/>
                  <a:pt x="127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3" name="Freeform 78"/>
          <p:cNvSpPr>
            <a:spLocks noChangeArrowheads="1"/>
          </p:cNvSpPr>
          <p:nvPr/>
        </p:nvSpPr>
        <p:spPr bwMode="auto">
          <a:xfrm>
            <a:off x="4116120" y="3958540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8764526 h 602"/>
              <a:gd name="T6" fmla="*/ 39230934 w 601"/>
              <a:gd name="T7" fmla="*/ 0 h 602"/>
              <a:gd name="T8" fmla="*/ 77429787 w 601"/>
              <a:gd name="T9" fmla="*/ 38764526 h 602"/>
              <a:gd name="T10" fmla="*/ 3923093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39230934 w 601"/>
              <a:gd name="T17" fmla="*/ 38764526 h 602"/>
              <a:gd name="T18" fmla="*/ 39230934 w 601"/>
              <a:gd name="T19" fmla="*/ 7308970 h 602"/>
              <a:gd name="T20" fmla="*/ 7226723 w 601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304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69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4" name="Freeform 79"/>
          <p:cNvSpPr>
            <a:spLocks noChangeArrowheads="1"/>
          </p:cNvSpPr>
          <p:nvPr/>
        </p:nvSpPr>
        <p:spPr bwMode="auto">
          <a:xfrm>
            <a:off x="3610369" y="3958540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8764526 h 602"/>
              <a:gd name="T6" fmla="*/ 38198494 w 601"/>
              <a:gd name="T7" fmla="*/ 0 h 602"/>
              <a:gd name="T8" fmla="*/ 77429787 w 601"/>
              <a:gd name="T9" fmla="*/ 38764526 h 602"/>
              <a:gd name="T10" fmla="*/ 3819849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16389361 w 601"/>
              <a:gd name="T17" fmla="*/ 61735884 h 602"/>
              <a:gd name="T18" fmla="*/ 38198494 w 601"/>
              <a:gd name="T19" fmla="*/ 38764526 h 602"/>
              <a:gd name="T20" fmla="*/ 38198494 w 601"/>
              <a:gd name="T21" fmla="*/ 7308970 h 602"/>
              <a:gd name="T22" fmla="*/ 7226723 w 601"/>
              <a:gd name="T23" fmla="*/ 3876452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296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296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56" y="367"/>
                  <a:pt x="84" y="431"/>
                  <a:pt x="127" y="473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162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5" name="Freeform 80"/>
          <p:cNvSpPr>
            <a:spLocks noChangeArrowheads="1"/>
          </p:cNvSpPr>
          <p:nvPr/>
        </p:nvSpPr>
        <p:spPr bwMode="auto">
          <a:xfrm>
            <a:off x="3102501" y="3958540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8764526 h 602"/>
              <a:gd name="T6" fmla="*/ 39339251 w 609"/>
              <a:gd name="T7" fmla="*/ 0 h 602"/>
              <a:gd name="T8" fmla="*/ 78678142 w 609"/>
              <a:gd name="T9" fmla="*/ 38764526 h 602"/>
              <a:gd name="T10" fmla="*/ 39339251 w 609"/>
              <a:gd name="T11" fmla="*/ 78442719 h 602"/>
              <a:gd name="T12" fmla="*/ 7376244 w 609"/>
              <a:gd name="T13" fmla="*/ 38764526 h 602"/>
              <a:gd name="T14" fmla="*/ 7376244 w 609"/>
              <a:gd name="T15" fmla="*/ 38764526 h 602"/>
              <a:gd name="T16" fmla="*/ 39339251 w 609"/>
              <a:gd name="T17" fmla="*/ 71002968 h 602"/>
              <a:gd name="T18" fmla="*/ 39339251 w 609"/>
              <a:gd name="T19" fmla="*/ 7308970 h 602"/>
              <a:gd name="T20" fmla="*/ 7376244 w 609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74" y="0"/>
                  <a:pt x="608" y="134"/>
                  <a:pt x="608" y="297"/>
                </a:cubicBezTo>
                <a:cubicBezTo>
                  <a:pt x="608" y="466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6" name="Freeform 81"/>
          <p:cNvSpPr>
            <a:spLocks noChangeArrowheads="1"/>
          </p:cNvSpPr>
          <p:nvPr/>
        </p:nvSpPr>
        <p:spPr bwMode="auto">
          <a:xfrm>
            <a:off x="2596749" y="3958540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8764526 h 602"/>
              <a:gd name="T6" fmla="*/ 39678193 w 602"/>
              <a:gd name="T7" fmla="*/ 0 h 602"/>
              <a:gd name="T8" fmla="*/ 78442719 w 602"/>
              <a:gd name="T9" fmla="*/ 38764526 h 602"/>
              <a:gd name="T10" fmla="*/ 39678193 w 602"/>
              <a:gd name="T11" fmla="*/ 78442719 h 602"/>
              <a:gd name="T12" fmla="*/ 7439751 w 602"/>
              <a:gd name="T13" fmla="*/ 38764526 h 602"/>
              <a:gd name="T14" fmla="*/ 7439751 w 602"/>
              <a:gd name="T15" fmla="*/ 38764526 h 602"/>
              <a:gd name="T16" fmla="*/ 39678193 w 602"/>
              <a:gd name="T17" fmla="*/ 71002968 h 602"/>
              <a:gd name="T18" fmla="*/ 61866665 w 602"/>
              <a:gd name="T19" fmla="*/ 61735884 h 602"/>
              <a:gd name="T20" fmla="*/ 39678193 w 602"/>
              <a:gd name="T21" fmla="*/ 38764526 h 602"/>
              <a:gd name="T22" fmla="*/ 39678193 w 602"/>
              <a:gd name="T23" fmla="*/ 7308970 h 602"/>
              <a:gd name="T24" fmla="*/ 7439751 w 602"/>
              <a:gd name="T25" fmla="*/ 38764526 h 6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8" y="544"/>
                  <a:pt x="431" y="516"/>
                  <a:pt x="474" y="473"/>
                </a:cubicBez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7" name="Freeform 82"/>
          <p:cNvSpPr>
            <a:spLocks noChangeArrowheads="1"/>
          </p:cNvSpPr>
          <p:nvPr/>
        </p:nvSpPr>
        <p:spPr bwMode="auto">
          <a:xfrm>
            <a:off x="2090998" y="3958540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7439717 w 602"/>
              <a:gd name="T13" fmla="*/ 38764526 h 602"/>
              <a:gd name="T14" fmla="*/ 7439717 w 602"/>
              <a:gd name="T15" fmla="*/ 38764526 h 602"/>
              <a:gd name="T16" fmla="*/ 38763987 w 602"/>
              <a:gd name="T17" fmla="*/ 71002968 h 602"/>
              <a:gd name="T18" fmla="*/ 71002280 w 602"/>
              <a:gd name="T19" fmla="*/ 38764526 h 602"/>
              <a:gd name="T20" fmla="*/ 71002280 w 602"/>
              <a:gd name="T21" fmla="*/ 38764526 h 602"/>
              <a:gd name="T22" fmla="*/ 38763987 w 602"/>
              <a:gd name="T23" fmla="*/ 38764526 h 602"/>
              <a:gd name="T24" fmla="*/ 38763987 w 602"/>
              <a:gd name="T25" fmla="*/ 7308970 h 602"/>
              <a:gd name="T26" fmla="*/ 7439717 w 602"/>
              <a:gd name="T27" fmla="*/ 38764526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8" name="Freeform 83"/>
          <p:cNvSpPr>
            <a:spLocks noChangeArrowheads="1"/>
          </p:cNvSpPr>
          <p:nvPr/>
        </p:nvSpPr>
        <p:spPr bwMode="auto">
          <a:xfrm>
            <a:off x="1589479" y="3958540"/>
            <a:ext cx="289909" cy="289984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9" name="Freeform 84"/>
          <p:cNvSpPr>
            <a:spLocks noChangeArrowheads="1"/>
          </p:cNvSpPr>
          <p:nvPr/>
        </p:nvSpPr>
        <p:spPr bwMode="auto">
          <a:xfrm>
            <a:off x="1077379" y="3958540"/>
            <a:ext cx="289909" cy="289984"/>
          </a:xfrm>
          <a:custGeom>
            <a:avLst/>
            <a:gdLst>
              <a:gd name="T0" fmla="*/ 43332858 w 602"/>
              <a:gd name="T1" fmla="*/ 34979440 h 602"/>
              <a:gd name="T2" fmla="*/ 43332858 w 602"/>
              <a:gd name="T3" fmla="*/ 34979440 h 602"/>
              <a:gd name="T4" fmla="*/ 43332858 w 602"/>
              <a:gd name="T5" fmla="*/ 0 h 602"/>
              <a:gd name="T6" fmla="*/ 78442719 w 602"/>
              <a:gd name="T7" fmla="*/ 34979440 h 602"/>
              <a:gd name="T8" fmla="*/ 43332858 w 602"/>
              <a:gd name="T9" fmla="*/ 34979440 h 602"/>
              <a:gd name="T10" fmla="*/ 36023527 w 602"/>
              <a:gd name="T11" fmla="*/ 78442719 h 602"/>
              <a:gd name="T12" fmla="*/ 36023527 w 602"/>
              <a:gd name="T13" fmla="*/ 78442719 h 602"/>
              <a:gd name="T14" fmla="*/ 0 w 602"/>
              <a:gd name="T15" fmla="*/ 42419192 h 602"/>
              <a:gd name="T16" fmla="*/ 36023527 w 602"/>
              <a:gd name="T17" fmla="*/ 7308970 h 602"/>
              <a:gd name="T18" fmla="*/ 36023527 w 602"/>
              <a:gd name="T19" fmla="*/ 42419192 h 602"/>
              <a:gd name="T20" fmla="*/ 71002968 w 602"/>
              <a:gd name="T21" fmla="*/ 42419192 h 602"/>
              <a:gd name="T22" fmla="*/ 36023527 w 602"/>
              <a:gd name="T23" fmla="*/ 78442719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332" y="268"/>
                </a:moveTo>
                <a:lnTo>
                  <a:pt x="332" y="268"/>
                </a:lnTo>
                <a:cubicBezTo>
                  <a:pt x="332" y="0"/>
                  <a:pt x="332" y="0"/>
                  <a:pt x="332" y="0"/>
                </a:cubicBezTo>
                <a:cubicBezTo>
                  <a:pt x="481" y="0"/>
                  <a:pt x="601" y="120"/>
                  <a:pt x="601" y="268"/>
                </a:cubicBezTo>
                <a:lnTo>
                  <a:pt x="332" y="268"/>
                </a:lnTo>
                <a:close/>
                <a:moveTo>
                  <a:pt x="276" y="601"/>
                </a:moveTo>
                <a:lnTo>
                  <a:pt x="276" y="601"/>
                </a:lnTo>
                <a:cubicBezTo>
                  <a:pt x="120" y="601"/>
                  <a:pt x="0" y="480"/>
                  <a:pt x="0" y="325"/>
                </a:cubicBezTo>
                <a:cubicBezTo>
                  <a:pt x="0" y="176"/>
                  <a:pt x="120" y="56"/>
                  <a:pt x="276" y="56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480"/>
                  <a:pt x="424" y="601"/>
                  <a:pt x="276" y="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0" name="Freeform 85"/>
          <p:cNvSpPr>
            <a:spLocks noChangeArrowheads="1"/>
          </p:cNvSpPr>
          <p:nvPr/>
        </p:nvSpPr>
        <p:spPr bwMode="auto">
          <a:xfrm>
            <a:off x="6661807" y="3448424"/>
            <a:ext cx="275095" cy="292100"/>
          </a:xfrm>
          <a:custGeom>
            <a:avLst/>
            <a:gdLst>
              <a:gd name="T0" fmla="*/ 74070289 w 574"/>
              <a:gd name="T1" fmla="*/ 39339251 h 609"/>
              <a:gd name="T2" fmla="*/ 74070289 w 574"/>
              <a:gd name="T3" fmla="*/ 39339251 h 609"/>
              <a:gd name="T4" fmla="*/ 34773109 w 574"/>
              <a:gd name="T5" fmla="*/ 78678142 h 609"/>
              <a:gd name="T6" fmla="*/ 34773109 w 574"/>
              <a:gd name="T7" fmla="*/ 78678142 h 609"/>
              <a:gd name="T8" fmla="*/ 34773109 w 574"/>
              <a:gd name="T9" fmla="*/ 78678142 h 609"/>
              <a:gd name="T10" fmla="*/ 0 w 574"/>
              <a:gd name="T11" fmla="*/ 43091945 h 609"/>
              <a:gd name="T12" fmla="*/ 21975702 w 574"/>
              <a:gd name="T13" fmla="*/ 10093638 h 609"/>
              <a:gd name="T14" fmla="*/ 21975702 w 574"/>
              <a:gd name="T15" fmla="*/ 10093638 h 609"/>
              <a:gd name="T16" fmla="*/ 22880300 w 574"/>
              <a:gd name="T17" fmla="*/ 10093638 h 609"/>
              <a:gd name="T18" fmla="*/ 26499772 w 574"/>
              <a:gd name="T19" fmla="*/ 13846331 h 609"/>
              <a:gd name="T20" fmla="*/ 23785258 w 574"/>
              <a:gd name="T21" fmla="*/ 17469523 h 609"/>
              <a:gd name="T22" fmla="*/ 23785258 w 574"/>
              <a:gd name="T23" fmla="*/ 17469523 h 609"/>
              <a:gd name="T24" fmla="*/ 7368378 w 574"/>
              <a:gd name="T25" fmla="*/ 43091945 h 609"/>
              <a:gd name="T26" fmla="*/ 34773109 w 574"/>
              <a:gd name="T27" fmla="*/ 71431400 h 609"/>
              <a:gd name="T28" fmla="*/ 63082797 w 574"/>
              <a:gd name="T29" fmla="*/ 43091945 h 609"/>
              <a:gd name="T30" fmla="*/ 45760960 w 574"/>
              <a:gd name="T31" fmla="*/ 17469523 h 609"/>
              <a:gd name="T32" fmla="*/ 45760960 w 574"/>
              <a:gd name="T33" fmla="*/ 17469523 h 609"/>
              <a:gd name="T34" fmla="*/ 43951044 w 574"/>
              <a:gd name="T35" fmla="*/ 13846331 h 609"/>
              <a:gd name="T36" fmla="*/ 47570516 w 574"/>
              <a:gd name="T37" fmla="*/ 10093638 h 609"/>
              <a:gd name="T38" fmla="*/ 48475474 w 574"/>
              <a:gd name="T39" fmla="*/ 10093638 h 609"/>
              <a:gd name="T40" fmla="*/ 48475474 w 574"/>
              <a:gd name="T41" fmla="*/ 10093638 h 609"/>
              <a:gd name="T42" fmla="*/ 70450816 w 574"/>
              <a:gd name="T43" fmla="*/ 43091945 h 609"/>
              <a:gd name="T44" fmla="*/ 34773109 w 574"/>
              <a:gd name="T45" fmla="*/ 78678142 h 609"/>
              <a:gd name="T46" fmla="*/ 34773109 w 574"/>
              <a:gd name="T47" fmla="*/ 40245049 h 609"/>
              <a:gd name="T48" fmla="*/ 34773109 w 574"/>
              <a:gd name="T49" fmla="*/ 40245049 h 609"/>
              <a:gd name="T50" fmla="*/ 31153637 w 574"/>
              <a:gd name="T51" fmla="*/ 36621498 h 609"/>
              <a:gd name="T52" fmla="*/ 31153637 w 574"/>
              <a:gd name="T53" fmla="*/ 15657927 h 609"/>
              <a:gd name="T54" fmla="*/ 31153637 w 574"/>
              <a:gd name="T55" fmla="*/ 15657927 h 609"/>
              <a:gd name="T56" fmla="*/ 31153637 w 574"/>
              <a:gd name="T57" fmla="*/ 8282042 h 609"/>
              <a:gd name="T58" fmla="*/ 31153637 w 574"/>
              <a:gd name="T59" fmla="*/ 8282042 h 609"/>
              <a:gd name="T60" fmla="*/ 31153637 w 574"/>
              <a:gd name="T61" fmla="*/ 3752694 h 609"/>
              <a:gd name="T62" fmla="*/ 34773109 w 574"/>
              <a:gd name="T63" fmla="*/ 0 h 609"/>
              <a:gd name="T64" fmla="*/ 38392581 w 574"/>
              <a:gd name="T65" fmla="*/ 3752694 h 609"/>
              <a:gd name="T66" fmla="*/ 38392581 w 574"/>
              <a:gd name="T67" fmla="*/ 14752129 h 609"/>
              <a:gd name="T68" fmla="*/ 38392581 w 574"/>
              <a:gd name="T69" fmla="*/ 21998871 h 609"/>
              <a:gd name="T70" fmla="*/ 38392581 w 574"/>
              <a:gd name="T71" fmla="*/ 36621498 h 609"/>
              <a:gd name="T72" fmla="*/ 34773109 w 574"/>
              <a:gd name="T73" fmla="*/ 40245049 h 60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74" h="609">
                <a:moveTo>
                  <a:pt x="573" y="304"/>
                </a:moveTo>
                <a:lnTo>
                  <a:pt x="573" y="304"/>
                </a:lnTo>
                <a:close/>
                <a:moveTo>
                  <a:pt x="269" y="608"/>
                </a:moveTo>
                <a:lnTo>
                  <a:pt x="269" y="608"/>
                </a:lnTo>
                <a:cubicBezTo>
                  <a:pt x="120" y="608"/>
                  <a:pt x="0" y="481"/>
                  <a:pt x="0" y="333"/>
                </a:cubicBezTo>
                <a:cubicBezTo>
                  <a:pt x="0" y="220"/>
                  <a:pt x="71" y="121"/>
                  <a:pt x="170" y="78"/>
                </a:cubicBezTo>
                <a:lnTo>
                  <a:pt x="177" y="78"/>
                </a:lnTo>
                <a:cubicBezTo>
                  <a:pt x="191" y="78"/>
                  <a:pt x="205" y="93"/>
                  <a:pt x="205" y="107"/>
                </a:cubicBezTo>
                <a:cubicBezTo>
                  <a:pt x="205" y="121"/>
                  <a:pt x="198" y="128"/>
                  <a:pt x="184" y="135"/>
                </a:cubicBezTo>
                <a:cubicBezTo>
                  <a:pt x="106" y="163"/>
                  <a:pt x="57" y="241"/>
                  <a:pt x="57" y="333"/>
                </a:cubicBezTo>
                <a:cubicBezTo>
                  <a:pt x="57" y="453"/>
                  <a:pt x="149" y="552"/>
                  <a:pt x="269" y="552"/>
                </a:cubicBezTo>
                <a:cubicBezTo>
                  <a:pt x="389" y="552"/>
                  <a:pt x="488" y="453"/>
                  <a:pt x="488" y="333"/>
                </a:cubicBezTo>
                <a:cubicBezTo>
                  <a:pt x="488" y="241"/>
                  <a:pt x="431" y="163"/>
                  <a:pt x="354" y="135"/>
                </a:cubicBezTo>
                <a:cubicBezTo>
                  <a:pt x="347" y="128"/>
                  <a:pt x="340" y="121"/>
                  <a:pt x="340" y="107"/>
                </a:cubicBezTo>
                <a:cubicBezTo>
                  <a:pt x="340" y="93"/>
                  <a:pt x="347" y="78"/>
                  <a:pt x="368" y="78"/>
                </a:cubicBezTo>
                <a:lnTo>
                  <a:pt x="375" y="78"/>
                </a:lnTo>
                <a:cubicBezTo>
                  <a:pt x="474" y="121"/>
                  <a:pt x="545" y="220"/>
                  <a:pt x="545" y="333"/>
                </a:cubicBezTo>
                <a:cubicBezTo>
                  <a:pt x="545" y="481"/>
                  <a:pt x="424" y="608"/>
                  <a:pt x="269" y="608"/>
                </a:cubicBezTo>
                <a:close/>
                <a:moveTo>
                  <a:pt x="269" y="311"/>
                </a:moveTo>
                <a:lnTo>
                  <a:pt x="269" y="311"/>
                </a:lnTo>
                <a:cubicBezTo>
                  <a:pt x="255" y="311"/>
                  <a:pt x="241" y="304"/>
                  <a:pt x="241" y="283"/>
                </a:cubicBezTo>
                <a:cubicBezTo>
                  <a:pt x="241" y="121"/>
                  <a:pt x="241" y="121"/>
                  <a:pt x="241" y="121"/>
                </a:cubicBezTo>
                <a:cubicBezTo>
                  <a:pt x="241" y="64"/>
                  <a:pt x="241" y="64"/>
                  <a:pt x="241" y="64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1" y="15"/>
                  <a:pt x="255" y="0"/>
                  <a:pt x="269" y="0"/>
                </a:cubicBezTo>
                <a:cubicBezTo>
                  <a:pt x="290" y="0"/>
                  <a:pt x="297" y="15"/>
                  <a:pt x="297" y="29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70"/>
                  <a:pt x="297" y="170"/>
                  <a:pt x="297" y="170"/>
                </a:cubicBezTo>
                <a:cubicBezTo>
                  <a:pt x="297" y="283"/>
                  <a:pt x="297" y="283"/>
                  <a:pt x="297" y="283"/>
                </a:cubicBezTo>
                <a:cubicBezTo>
                  <a:pt x="297" y="304"/>
                  <a:pt x="290" y="311"/>
                  <a:pt x="269" y="3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1" name="Freeform 86"/>
          <p:cNvSpPr>
            <a:spLocks noChangeArrowheads="1"/>
          </p:cNvSpPr>
          <p:nvPr/>
        </p:nvSpPr>
        <p:spPr bwMode="auto">
          <a:xfrm>
            <a:off x="6139126" y="3459007"/>
            <a:ext cx="292024" cy="275167"/>
          </a:xfrm>
          <a:custGeom>
            <a:avLst/>
            <a:gdLst>
              <a:gd name="T0" fmla="*/ 74925449 w 609"/>
              <a:gd name="T1" fmla="*/ 22830550 h 573"/>
              <a:gd name="T2" fmla="*/ 74925449 w 609"/>
              <a:gd name="T3" fmla="*/ 22830550 h 573"/>
              <a:gd name="T4" fmla="*/ 54867675 w 609"/>
              <a:gd name="T5" fmla="*/ 2723934 h 573"/>
              <a:gd name="T6" fmla="*/ 64055516 w 609"/>
              <a:gd name="T7" fmla="*/ 0 h 573"/>
              <a:gd name="T8" fmla="*/ 78678142 w 609"/>
              <a:gd name="T9" fmla="*/ 14658388 h 573"/>
              <a:gd name="T10" fmla="*/ 74925449 w 609"/>
              <a:gd name="T11" fmla="*/ 22830550 h 573"/>
              <a:gd name="T12" fmla="*/ 74925449 w 609"/>
              <a:gd name="T13" fmla="*/ 39434553 h 573"/>
              <a:gd name="T14" fmla="*/ 74925449 w 609"/>
              <a:gd name="T15" fmla="*/ 39434553 h 573"/>
              <a:gd name="T16" fmla="*/ 64961313 w 609"/>
              <a:gd name="T17" fmla="*/ 63173440 h 573"/>
              <a:gd name="T18" fmla="*/ 70396460 w 609"/>
              <a:gd name="T19" fmla="*/ 68751328 h 573"/>
              <a:gd name="T20" fmla="*/ 71302258 w 609"/>
              <a:gd name="T21" fmla="*/ 70567284 h 573"/>
              <a:gd name="T22" fmla="*/ 67678707 w 609"/>
              <a:gd name="T23" fmla="*/ 74199556 h 573"/>
              <a:gd name="T24" fmla="*/ 64961313 w 609"/>
              <a:gd name="T25" fmla="*/ 73291578 h 573"/>
              <a:gd name="T26" fmla="*/ 59397024 w 609"/>
              <a:gd name="T27" fmla="*/ 67843350 h 573"/>
              <a:gd name="T28" fmla="*/ 39339251 w 609"/>
              <a:gd name="T29" fmla="*/ 74199556 h 573"/>
              <a:gd name="T30" fmla="*/ 19151975 w 609"/>
              <a:gd name="T31" fmla="*/ 67843350 h 573"/>
              <a:gd name="T32" fmla="*/ 13716829 w 609"/>
              <a:gd name="T33" fmla="*/ 73291578 h 573"/>
              <a:gd name="T34" fmla="*/ 10999436 w 609"/>
              <a:gd name="T35" fmla="*/ 74199556 h 573"/>
              <a:gd name="T36" fmla="*/ 7246742 w 609"/>
              <a:gd name="T37" fmla="*/ 70567284 h 573"/>
              <a:gd name="T38" fmla="*/ 9187840 w 609"/>
              <a:gd name="T39" fmla="*/ 68751328 h 573"/>
              <a:gd name="T40" fmla="*/ 13716829 w 609"/>
              <a:gd name="T41" fmla="*/ 63173440 h 573"/>
              <a:gd name="T42" fmla="*/ 3623191 w 609"/>
              <a:gd name="T43" fmla="*/ 39434553 h 573"/>
              <a:gd name="T44" fmla="*/ 39339251 w 609"/>
              <a:gd name="T45" fmla="*/ 3632272 h 573"/>
              <a:gd name="T46" fmla="*/ 74925449 w 609"/>
              <a:gd name="T47" fmla="*/ 39434553 h 573"/>
              <a:gd name="T48" fmla="*/ 39339251 w 609"/>
              <a:gd name="T49" fmla="*/ 11026116 h 573"/>
              <a:gd name="T50" fmla="*/ 39339251 w 609"/>
              <a:gd name="T51" fmla="*/ 11026116 h 573"/>
              <a:gd name="T52" fmla="*/ 10999436 w 609"/>
              <a:gd name="T53" fmla="*/ 39434553 h 573"/>
              <a:gd name="T54" fmla="*/ 39339251 w 609"/>
              <a:gd name="T55" fmla="*/ 66935372 h 573"/>
              <a:gd name="T56" fmla="*/ 67678707 w 609"/>
              <a:gd name="T57" fmla="*/ 39434553 h 573"/>
              <a:gd name="T58" fmla="*/ 39339251 w 609"/>
              <a:gd name="T59" fmla="*/ 11026116 h 573"/>
              <a:gd name="T60" fmla="*/ 53961878 w 609"/>
              <a:gd name="T61" fmla="*/ 43066825 h 573"/>
              <a:gd name="T62" fmla="*/ 53961878 w 609"/>
              <a:gd name="T63" fmla="*/ 43066825 h 573"/>
              <a:gd name="T64" fmla="*/ 39339251 w 609"/>
              <a:gd name="T65" fmla="*/ 43066825 h 573"/>
              <a:gd name="T66" fmla="*/ 35715700 w 609"/>
              <a:gd name="T67" fmla="*/ 39434553 h 573"/>
              <a:gd name="T68" fmla="*/ 35715700 w 609"/>
              <a:gd name="T69" fmla="*/ 19198638 h 573"/>
              <a:gd name="T70" fmla="*/ 39339251 w 609"/>
              <a:gd name="T71" fmla="*/ 15566366 h 573"/>
              <a:gd name="T72" fmla="*/ 42962442 w 609"/>
              <a:gd name="T73" fmla="*/ 19198638 h 573"/>
              <a:gd name="T74" fmla="*/ 42962442 w 609"/>
              <a:gd name="T75" fmla="*/ 35672981 h 573"/>
              <a:gd name="T76" fmla="*/ 53961878 w 609"/>
              <a:gd name="T77" fmla="*/ 35672981 h 573"/>
              <a:gd name="T78" fmla="*/ 57585069 w 609"/>
              <a:gd name="T79" fmla="*/ 39434553 h 573"/>
              <a:gd name="T80" fmla="*/ 53961878 w 609"/>
              <a:gd name="T81" fmla="*/ 43066825 h 573"/>
              <a:gd name="T82" fmla="*/ 3623191 w 609"/>
              <a:gd name="T83" fmla="*/ 23738527 h 573"/>
              <a:gd name="T84" fmla="*/ 3623191 w 609"/>
              <a:gd name="T85" fmla="*/ 23738527 h 573"/>
              <a:gd name="T86" fmla="*/ 0 w 609"/>
              <a:gd name="T87" fmla="*/ 14658388 h 573"/>
              <a:gd name="T88" fmla="*/ 14622627 w 609"/>
              <a:gd name="T89" fmla="*/ 0 h 573"/>
              <a:gd name="T90" fmla="*/ 23810467 w 609"/>
              <a:gd name="T91" fmla="*/ 2723934 h 573"/>
              <a:gd name="T92" fmla="*/ 3623191 w 609"/>
              <a:gd name="T93" fmla="*/ 23738527 h 5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09" h="573">
                <a:moveTo>
                  <a:pt x="579" y="176"/>
                </a:moveTo>
                <a:lnTo>
                  <a:pt x="579" y="176"/>
                </a:lnTo>
                <a:cubicBezTo>
                  <a:pt x="551" y="106"/>
                  <a:pt x="495" y="56"/>
                  <a:pt x="424" y="21"/>
                </a:cubicBezTo>
                <a:cubicBezTo>
                  <a:pt x="445" y="7"/>
                  <a:pt x="466" y="0"/>
                  <a:pt x="495" y="0"/>
                </a:cubicBezTo>
                <a:cubicBezTo>
                  <a:pt x="558" y="0"/>
                  <a:pt x="608" y="49"/>
                  <a:pt x="608" y="113"/>
                </a:cubicBezTo>
                <a:cubicBezTo>
                  <a:pt x="608" y="134"/>
                  <a:pt x="594" y="162"/>
                  <a:pt x="579" y="176"/>
                </a:cubicBezTo>
                <a:close/>
                <a:moveTo>
                  <a:pt x="579" y="304"/>
                </a:moveTo>
                <a:lnTo>
                  <a:pt x="579" y="304"/>
                </a:lnTo>
                <a:cubicBezTo>
                  <a:pt x="579" y="374"/>
                  <a:pt x="551" y="438"/>
                  <a:pt x="502" y="487"/>
                </a:cubicBezTo>
                <a:cubicBezTo>
                  <a:pt x="544" y="530"/>
                  <a:pt x="544" y="530"/>
                  <a:pt x="544" y="530"/>
                </a:cubicBezTo>
                <a:cubicBezTo>
                  <a:pt x="544" y="530"/>
                  <a:pt x="551" y="537"/>
                  <a:pt x="551" y="544"/>
                </a:cubicBezTo>
                <a:cubicBezTo>
                  <a:pt x="551" y="565"/>
                  <a:pt x="537" y="572"/>
                  <a:pt x="523" y="572"/>
                </a:cubicBezTo>
                <a:cubicBezTo>
                  <a:pt x="516" y="572"/>
                  <a:pt x="509" y="572"/>
                  <a:pt x="502" y="565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417" y="558"/>
                  <a:pt x="360" y="572"/>
                  <a:pt x="304" y="572"/>
                </a:cubicBezTo>
                <a:cubicBezTo>
                  <a:pt x="247" y="572"/>
                  <a:pt x="191" y="558"/>
                  <a:pt x="148" y="523"/>
                </a:cubicBezTo>
                <a:cubicBezTo>
                  <a:pt x="106" y="565"/>
                  <a:pt x="106" y="565"/>
                  <a:pt x="106" y="565"/>
                </a:cubicBezTo>
                <a:cubicBezTo>
                  <a:pt x="99" y="572"/>
                  <a:pt x="92" y="572"/>
                  <a:pt x="85" y="572"/>
                </a:cubicBezTo>
                <a:cubicBezTo>
                  <a:pt x="71" y="572"/>
                  <a:pt x="56" y="565"/>
                  <a:pt x="56" y="544"/>
                </a:cubicBezTo>
                <a:cubicBezTo>
                  <a:pt x="56" y="537"/>
                  <a:pt x="64" y="530"/>
                  <a:pt x="71" y="530"/>
                </a:cubicBezTo>
                <a:cubicBezTo>
                  <a:pt x="106" y="487"/>
                  <a:pt x="106" y="487"/>
                  <a:pt x="106" y="487"/>
                </a:cubicBezTo>
                <a:cubicBezTo>
                  <a:pt x="56" y="438"/>
                  <a:pt x="28" y="374"/>
                  <a:pt x="28" y="304"/>
                </a:cubicBezTo>
                <a:cubicBezTo>
                  <a:pt x="28" y="148"/>
                  <a:pt x="155" y="28"/>
                  <a:pt x="304" y="28"/>
                </a:cubicBezTo>
                <a:cubicBezTo>
                  <a:pt x="452" y="28"/>
                  <a:pt x="579" y="148"/>
                  <a:pt x="579" y="304"/>
                </a:cubicBezTo>
                <a:close/>
                <a:moveTo>
                  <a:pt x="304" y="85"/>
                </a:moveTo>
                <a:lnTo>
                  <a:pt x="304" y="85"/>
                </a:lnTo>
                <a:cubicBezTo>
                  <a:pt x="184" y="85"/>
                  <a:pt x="85" y="183"/>
                  <a:pt x="85" y="304"/>
                </a:cubicBezTo>
                <a:cubicBezTo>
                  <a:pt x="85" y="424"/>
                  <a:pt x="184" y="516"/>
                  <a:pt x="304" y="516"/>
                </a:cubicBezTo>
                <a:cubicBezTo>
                  <a:pt x="424" y="516"/>
                  <a:pt x="523" y="424"/>
                  <a:pt x="523" y="304"/>
                </a:cubicBezTo>
                <a:cubicBezTo>
                  <a:pt x="523" y="183"/>
                  <a:pt x="424" y="85"/>
                  <a:pt x="304" y="85"/>
                </a:cubicBezTo>
                <a:close/>
                <a:moveTo>
                  <a:pt x="417" y="332"/>
                </a:moveTo>
                <a:lnTo>
                  <a:pt x="417" y="332"/>
                </a:lnTo>
                <a:cubicBezTo>
                  <a:pt x="304" y="332"/>
                  <a:pt x="304" y="332"/>
                  <a:pt x="304" y="332"/>
                </a:cubicBezTo>
                <a:cubicBezTo>
                  <a:pt x="290" y="332"/>
                  <a:pt x="276" y="318"/>
                  <a:pt x="276" y="304"/>
                </a:cubicBezTo>
                <a:cubicBezTo>
                  <a:pt x="276" y="148"/>
                  <a:pt x="276" y="148"/>
                  <a:pt x="276" y="148"/>
                </a:cubicBezTo>
                <a:cubicBezTo>
                  <a:pt x="276" y="134"/>
                  <a:pt x="290" y="120"/>
                  <a:pt x="304" y="120"/>
                </a:cubicBezTo>
                <a:cubicBezTo>
                  <a:pt x="318" y="120"/>
                  <a:pt x="332" y="134"/>
                  <a:pt x="332" y="148"/>
                </a:cubicBezTo>
                <a:cubicBezTo>
                  <a:pt x="332" y="275"/>
                  <a:pt x="332" y="275"/>
                  <a:pt x="332" y="275"/>
                </a:cubicBezTo>
                <a:cubicBezTo>
                  <a:pt x="417" y="275"/>
                  <a:pt x="417" y="275"/>
                  <a:pt x="417" y="275"/>
                </a:cubicBezTo>
                <a:cubicBezTo>
                  <a:pt x="431" y="275"/>
                  <a:pt x="445" y="282"/>
                  <a:pt x="445" y="304"/>
                </a:cubicBezTo>
                <a:cubicBezTo>
                  <a:pt x="445" y="318"/>
                  <a:pt x="431" y="332"/>
                  <a:pt x="417" y="332"/>
                </a:cubicBezTo>
                <a:close/>
                <a:moveTo>
                  <a:pt x="28" y="183"/>
                </a:moveTo>
                <a:lnTo>
                  <a:pt x="28" y="183"/>
                </a:lnTo>
                <a:cubicBezTo>
                  <a:pt x="14" y="162"/>
                  <a:pt x="0" y="141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41" y="0"/>
                  <a:pt x="162" y="7"/>
                  <a:pt x="184" y="21"/>
                </a:cubicBezTo>
                <a:cubicBezTo>
                  <a:pt x="113" y="56"/>
                  <a:pt x="56" y="113"/>
                  <a:pt x="28" y="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2" name="Freeform 87"/>
          <p:cNvSpPr>
            <a:spLocks noChangeArrowheads="1"/>
          </p:cNvSpPr>
          <p:nvPr/>
        </p:nvSpPr>
        <p:spPr bwMode="auto">
          <a:xfrm>
            <a:off x="5635490" y="3448424"/>
            <a:ext cx="289909" cy="292100"/>
          </a:xfrm>
          <a:custGeom>
            <a:avLst/>
            <a:gdLst>
              <a:gd name="T0" fmla="*/ 39678193 w 602"/>
              <a:gd name="T1" fmla="*/ 78678142 h 609"/>
              <a:gd name="T2" fmla="*/ 39678193 w 602"/>
              <a:gd name="T3" fmla="*/ 78678142 h 609"/>
              <a:gd name="T4" fmla="*/ 0 w 602"/>
              <a:gd name="T5" fmla="*/ 39339251 h 609"/>
              <a:gd name="T6" fmla="*/ 39678193 w 602"/>
              <a:gd name="T7" fmla="*/ 0 h 609"/>
              <a:gd name="T8" fmla="*/ 78442719 w 602"/>
              <a:gd name="T9" fmla="*/ 39339251 h 609"/>
              <a:gd name="T10" fmla="*/ 39678193 w 602"/>
              <a:gd name="T11" fmla="*/ 78678142 h 609"/>
              <a:gd name="T12" fmla="*/ 39678193 w 602"/>
              <a:gd name="T13" fmla="*/ 7376244 h 609"/>
              <a:gd name="T14" fmla="*/ 39678193 w 602"/>
              <a:gd name="T15" fmla="*/ 7376244 h 609"/>
              <a:gd name="T16" fmla="*/ 7308970 w 602"/>
              <a:gd name="T17" fmla="*/ 39339251 h 609"/>
              <a:gd name="T18" fmla="*/ 39678193 w 602"/>
              <a:gd name="T19" fmla="*/ 71431400 h 609"/>
              <a:gd name="T20" fmla="*/ 71002968 w 602"/>
              <a:gd name="T21" fmla="*/ 39339251 h 609"/>
              <a:gd name="T22" fmla="*/ 39678193 w 602"/>
              <a:gd name="T23" fmla="*/ 7376244 h 609"/>
              <a:gd name="T24" fmla="*/ 55340580 w 602"/>
              <a:gd name="T25" fmla="*/ 43091945 h 609"/>
              <a:gd name="T26" fmla="*/ 55340580 w 602"/>
              <a:gd name="T27" fmla="*/ 43091945 h 609"/>
              <a:gd name="T28" fmla="*/ 47900829 w 602"/>
              <a:gd name="T29" fmla="*/ 43091945 h 609"/>
              <a:gd name="T30" fmla="*/ 43332858 w 602"/>
              <a:gd name="T31" fmla="*/ 43091945 h 609"/>
              <a:gd name="T32" fmla="*/ 39678193 w 602"/>
              <a:gd name="T33" fmla="*/ 43091945 h 609"/>
              <a:gd name="T34" fmla="*/ 39678193 w 602"/>
              <a:gd name="T35" fmla="*/ 43091945 h 609"/>
              <a:gd name="T36" fmla="*/ 36023527 w 602"/>
              <a:gd name="T37" fmla="*/ 39339251 h 609"/>
              <a:gd name="T38" fmla="*/ 36023527 w 602"/>
              <a:gd name="T39" fmla="*/ 17469523 h 609"/>
              <a:gd name="T40" fmla="*/ 39678193 w 602"/>
              <a:gd name="T41" fmla="*/ 13846331 h 609"/>
              <a:gd name="T42" fmla="*/ 43332858 w 602"/>
              <a:gd name="T43" fmla="*/ 17469523 h 609"/>
              <a:gd name="T44" fmla="*/ 43332858 w 602"/>
              <a:gd name="T45" fmla="*/ 35715700 h 609"/>
              <a:gd name="T46" fmla="*/ 47900829 w 602"/>
              <a:gd name="T47" fmla="*/ 35715700 h 609"/>
              <a:gd name="T48" fmla="*/ 55340580 w 602"/>
              <a:gd name="T49" fmla="*/ 35715700 h 609"/>
              <a:gd name="T50" fmla="*/ 58995246 w 602"/>
              <a:gd name="T51" fmla="*/ 39339251 h 609"/>
              <a:gd name="T52" fmla="*/ 55340580 w 602"/>
              <a:gd name="T53" fmla="*/ 43091945 h 6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2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1" y="135"/>
                  <a:pt x="601" y="304"/>
                </a:cubicBezTo>
                <a:cubicBezTo>
                  <a:pt x="601" y="474"/>
                  <a:pt x="466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52"/>
                  <a:pt x="304" y="552"/>
                </a:cubicBezTo>
                <a:cubicBezTo>
                  <a:pt x="438" y="552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67" y="333"/>
                  <a:pt x="367" y="333"/>
                  <a:pt x="367" y="333"/>
                </a:cubicBezTo>
                <a:cubicBezTo>
                  <a:pt x="332" y="333"/>
                  <a:pt x="332" y="333"/>
                  <a:pt x="332" y="333"/>
                </a:cubicBezTo>
                <a:cubicBezTo>
                  <a:pt x="304" y="333"/>
                  <a:pt x="304" y="333"/>
                  <a:pt x="304" y="333"/>
                </a:cubicBezTo>
                <a:cubicBezTo>
                  <a:pt x="283" y="333"/>
                  <a:pt x="276" y="319"/>
                  <a:pt x="276" y="304"/>
                </a:cubicBezTo>
                <a:cubicBezTo>
                  <a:pt x="276" y="135"/>
                  <a:pt x="276" y="135"/>
                  <a:pt x="276" y="135"/>
                </a:cubicBezTo>
                <a:cubicBezTo>
                  <a:pt x="276" y="121"/>
                  <a:pt x="283" y="107"/>
                  <a:pt x="304" y="107"/>
                </a:cubicBezTo>
                <a:cubicBezTo>
                  <a:pt x="318" y="107"/>
                  <a:pt x="332" y="121"/>
                  <a:pt x="332" y="135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67" y="276"/>
                  <a:pt x="367" y="276"/>
                  <a:pt x="36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ubicBezTo>
                  <a:pt x="452" y="319"/>
                  <a:pt x="438" y="333"/>
                  <a:pt x="424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3" name="Freeform 88"/>
          <p:cNvSpPr>
            <a:spLocks noChangeArrowheads="1"/>
          </p:cNvSpPr>
          <p:nvPr/>
        </p:nvSpPr>
        <p:spPr bwMode="auto">
          <a:xfrm>
            <a:off x="5129739" y="3448424"/>
            <a:ext cx="287792" cy="292100"/>
          </a:xfrm>
          <a:custGeom>
            <a:avLst/>
            <a:gdLst>
              <a:gd name="T0" fmla="*/ 38327818 w 601"/>
              <a:gd name="T1" fmla="*/ 78678142 h 609"/>
              <a:gd name="T2" fmla="*/ 38327818 w 601"/>
              <a:gd name="T3" fmla="*/ 78678142 h 609"/>
              <a:gd name="T4" fmla="*/ 0 w 601"/>
              <a:gd name="T5" fmla="*/ 39339251 h 609"/>
              <a:gd name="T6" fmla="*/ 38327818 w 601"/>
              <a:gd name="T7" fmla="*/ 0 h 609"/>
              <a:gd name="T8" fmla="*/ 77429787 w 601"/>
              <a:gd name="T9" fmla="*/ 39339251 h 609"/>
              <a:gd name="T10" fmla="*/ 38327818 w 601"/>
              <a:gd name="T11" fmla="*/ 78678142 h 609"/>
              <a:gd name="T12" fmla="*/ 38327818 w 601"/>
              <a:gd name="T13" fmla="*/ 7376244 h 609"/>
              <a:gd name="T14" fmla="*/ 38327818 w 601"/>
              <a:gd name="T15" fmla="*/ 7376244 h 609"/>
              <a:gd name="T16" fmla="*/ 7226723 w 601"/>
              <a:gd name="T17" fmla="*/ 39339251 h 609"/>
              <a:gd name="T18" fmla="*/ 15485886 w 601"/>
              <a:gd name="T19" fmla="*/ 60431965 h 609"/>
              <a:gd name="T20" fmla="*/ 23616083 w 601"/>
              <a:gd name="T21" fmla="*/ 57714571 h 609"/>
              <a:gd name="T22" fmla="*/ 31875246 w 601"/>
              <a:gd name="T23" fmla="*/ 54091380 h 609"/>
              <a:gd name="T24" fmla="*/ 31875246 w 601"/>
              <a:gd name="T25" fmla="*/ 48526731 h 609"/>
              <a:gd name="T26" fmla="*/ 28261705 w 601"/>
              <a:gd name="T27" fmla="*/ 41280349 h 609"/>
              <a:gd name="T28" fmla="*/ 26455114 w 601"/>
              <a:gd name="T29" fmla="*/ 38433453 h 609"/>
              <a:gd name="T30" fmla="*/ 27358589 w 601"/>
              <a:gd name="T31" fmla="*/ 32998307 h 609"/>
              <a:gd name="T32" fmla="*/ 27358589 w 601"/>
              <a:gd name="T33" fmla="*/ 26527860 h 609"/>
              <a:gd name="T34" fmla="*/ 38327818 w 601"/>
              <a:gd name="T35" fmla="*/ 17469523 h 609"/>
              <a:gd name="T36" fmla="*/ 50200163 w 601"/>
              <a:gd name="T37" fmla="*/ 26527860 h 609"/>
              <a:gd name="T38" fmla="*/ 49167722 w 601"/>
              <a:gd name="T39" fmla="*/ 32998307 h 609"/>
              <a:gd name="T40" fmla="*/ 50200163 w 601"/>
              <a:gd name="T41" fmla="*/ 38433453 h 609"/>
              <a:gd name="T42" fmla="*/ 48264607 w 601"/>
              <a:gd name="T43" fmla="*/ 41280349 h 609"/>
              <a:gd name="T44" fmla="*/ 45554541 w 601"/>
              <a:gd name="T45" fmla="*/ 48526731 h 609"/>
              <a:gd name="T46" fmla="*/ 45554541 w 601"/>
              <a:gd name="T47" fmla="*/ 54091380 h 609"/>
              <a:gd name="T48" fmla="*/ 52910229 w 601"/>
              <a:gd name="T49" fmla="*/ 57714571 h 609"/>
              <a:gd name="T50" fmla="*/ 61943901 w 601"/>
              <a:gd name="T51" fmla="*/ 60431965 h 609"/>
              <a:gd name="T52" fmla="*/ 70203064 w 601"/>
              <a:gd name="T53" fmla="*/ 39339251 h 609"/>
              <a:gd name="T54" fmla="*/ 38327818 w 601"/>
              <a:gd name="T55" fmla="*/ 7376244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4" name="Freeform 89"/>
          <p:cNvSpPr>
            <a:spLocks noChangeArrowheads="1"/>
          </p:cNvSpPr>
          <p:nvPr/>
        </p:nvSpPr>
        <p:spPr bwMode="auto">
          <a:xfrm>
            <a:off x="4621872" y="3530973"/>
            <a:ext cx="292024" cy="203200"/>
          </a:xfrm>
          <a:custGeom>
            <a:avLst/>
            <a:gdLst>
              <a:gd name="T0" fmla="*/ 78807547 w 608"/>
              <a:gd name="T1" fmla="*/ 52720001 h 425"/>
              <a:gd name="T2" fmla="*/ 78807547 w 608"/>
              <a:gd name="T3" fmla="*/ 52720001 h 425"/>
              <a:gd name="T4" fmla="*/ 78807547 w 608"/>
              <a:gd name="T5" fmla="*/ 52720001 h 425"/>
              <a:gd name="T6" fmla="*/ 76081000 w 608"/>
              <a:gd name="T7" fmla="*/ 54520114 h 425"/>
              <a:gd name="T8" fmla="*/ 57774906 w 608"/>
              <a:gd name="T9" fmla="*/ 54520114 h 425"/>
              <a:gd name="T10" fmla="*/ 60501092 w 608"/>
              <a:gd name="T11" fmla="*/ 51819944 h 425"/>
              <a:gd name="T12" fmla="*/ 60501092 w 608"/>
              <a:gd name="T13" fmla="*/ 51819944 h 425"/>
              <a:gd name="T14" fmla="*/ 60501092 w 608"/>
              <a:gd name="T15" fmla="*/ 51819944 h 425"/>
              <a:gd name="T16" fmla="*/ 52321812 w 608"/>
              <a:gd name="T17" fmla="*/ 37289949 h 425"/>
              <a:gd name="T18" fmla="*/ 46739003 w 608"/>
              <a:gd name="T19" fmla="*/ 35489478 h 425"/>
              <a:gd name="T20" fmla="*/ 46739003 w 608"/>
              <a:gd name="T21" fmla="*/ 30989195 h 425"/>
              <a:gd name="T22" fmla="*/ 44012816 w 608"/>
              <a:gd name="T23" fmla="*/ 24559708 h 425"/>
              <a:gd name="T24" fmla="*/ 43103727 w 608"/>
              <a:gd name="T25" fmla="*/ 21859539 h 425"/>
              <a:gd name="T26" fmla="*/ 43103727 w 608"/>
              <a:gd name="T27" fmla="*/ 18130580 h 425"/>
              <a:gd name="T28" fmla="*/ 43103727 w 608"/>
              <a:gd name="T29" fmla="*/ 12729882 h 425"/>
              <a:gd name="T30" fmla="*/ 52321812 w 608"/>
              <a:gd name="T31" fmla="*/ 5529072 h 425"/>
              <a:gd name="T32" fmla="*/ 62318910 w 608"/>
              <a:gd name="T33" fmla="*/ 12729882 h 425"/>
              <a:gd name="T34" fmla="*/ 61410182 w 608"/>
              <a:gd name="T35" fmla="*/ 18130580 h 425"/>
              <a:gd name="T36" fmla="*/ 62318910 w 608"/>
              <a:gd name="T37" fmla="*/ 21859539 h 425"/>
              <a:gd name="T38" fmla="*/ 60501092 w 608"/>
              <a:gd name="T39" fmla="*/ 24559708 h 425"/>
              <a:gd name="T40" fmla="*/ 57774906 w 608"/>
              <a:gd name="T41" fmla="*/ 30989195 h 425"/>
              <a:gd name="T42" fmla="*/ 57774906 w 608"/>
              <a:gd name="T43" fmla="*/ 35489478 h 425"/>
              <a:gd name="T44" fmla="*/ 64136368 w 608"/>
              <a:gd name="T45" fmla="*/ 38190006 h 425"/>
              <a:gd name="T46" fmla="*/ 71536996 w 608"/>
              <a:gd name="T47" fmla="*/ 40890175 h 425"/>
              <a:gd name="T48" fmla="*/ 78807547 w 608"/>
              <a:gd name="T49" fmla="*/ 52720001 h 425"/>
              <a:gd name="T50" fmla="*/ 42194998 w 608"/>
              <a:gd name="T51" fmla="*/ 36389534 h 425"/>
              <a:gd name="T52" fmla="*/ 42194998 w 608"/>
              <a:gd name="T53" fmla="*/ 36389534 h 425"/>
              <a:gd name="T54" fmla="*/ 50374278 w 608"/>
              <a:gd name="T55" fmla="*/ 39090062 h 425"/>
              <a:gd name="T56" fmla="*/ 57774906 w 608"/>
              <a:gd name="T57" fmla="*/ 51819944 h 425"/>
              <a:gd name="T58" fmla="*/ 57774906 w 608"/>
              <a:gd name="T59" fmla="*/ 51819944 h 425"/>
              <a:gd name="T60" fmla="*/ 57774906 w 608"/>
              <a:gd name="T61" fmla="*/ 51819944 h 425"/>
              <a:gd name="T62" fmla="*/ 55048359 w 608"/>
              <a:gd name="T63" fmla="*/ 54520114 h 425"/>
              <a:gd name="T64" fmla="*/ 2726547 w 608"/>
              <a:gd name="T65" fmla="*/ 54520114 h 425"/>
              <a:gd name="T66" fmla="*/ 0 w 608"/>
              <a:gd name="T67" fmla="*/ 51819944 h 425"/>
              <a:gd name="T68" fmla="*/ 0 w 608"/>
              <a:gd name="T69" fmla="*/ 51819944 h 425"/>
              <a:gd name="T70" fmla="*/ 0 w 608"/>
              <a:gd name="T71" fmla="*/ 51819944 h 425"/>
              <a:gd name="T72" fmla="*/ 7270552 w 608"/>
              <a:gd name="T73" fmla="*/ 39090062 h 425"/>
              <a:gd name="T74" fmla="*/ 15579547 w 608"/>
              <a:gd name="T75" fmla="*/ 36389534 h 425"/>
              <a:gd name="T76" fmla="*/ 22850099 w 608"/>
              <a:gd name="T77" fmla="*/ 33689365 h 425"/>
              <a:gd name="T78" fmla="*/ 22850099 w 608"/>
              <a:gd name="T79" fmla="*/ 28160293 h 425"/>
              <a:gd name="T80" fmla="*/ 20123912 w 608"/>
              <a:gd name="T81" fmla="*/ 21859539 h 425"/>
              <a:gd name="T82" fmla="*/ 18306094 w 608"/>
              <a:gd name="T83" fmla="*/ 19159369 h 425"/>
              <a:gd name="T84" fmla="*/ 19214823 w 608"/>
              <a:gd name="T85" fmla="*/ 14529995 h 425"/>
              <a:gd name="T86" fmla="*/ 18306094 w 608"/>
              <a:gd name="T87" fmla="*/ 9129656 h 425"/>
              <a:gd name="T88" fmla="*/ 28432908 w 608"/>
              <a:gd name="T89" fmla="*/ 0 h 425"/>
              <a:gd name="T90" fmla="*/ 39468811 w 608"/>
              <a:gd name="T91" fmla="*/ 9129656 h 425"/>
              <a:gd name="T92" fmla="*/ 38559722 w 608"/>
              <a:gd name="T93" fmla="*/ 14529995 h 425"/>
              <a:gd name="T94" fmla="*/ 39468811 w 608"/>
              <a:gd name="T95" fmla="*/ 19159369 h 425"/>
              <a:gd name="T96" fmla="*/ 37650993 w 608"/>
              <a:gd name="T97" fmla="*/ 21859539 h 425"/>
              <a:gd name="T98" fmla="*/ 34794731 w 608"/>
              <a:gd name="T99" fmla="*/ 28160293 h 425"/>
              <a:gd name="T100" fmla="*/ 34794731 w 608"/>
              <a:gd name="T101" fmla="*/ 33689365 h 425"/>
              <a:gd name="T102" fmla="*/ 42194998 w 608"/>
              <a:gd name="T103" fmla="*/ 36389534 h 4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8" h="425">
                <a:moveTo>
                  <a:pt x="607" y="410"/>
                </a:moveTo>
                <a:lnTo>
                  <a:pt x="607" y="410"/>
                </a:lnTo>
                <a:cubicBezTo>
                  <a:pt x="607" y="417"/>
                  <a:pt x="593" y="424"/>
                  <a:pt x="586" y="424"/>
                </a:cubicBezTo>
                <a:cubicBezTo>
                  <a:pt x="445" y="424"/>
                  <a:pt x="445" y="424"/>
                  <a:pt x="445" y="424"/>
                </a:cubicBezTo>
                <a:cubicBezTo>
                  <a:pt x="459" y="424"/>
                  <a:pt x="466" y="417"/>
                  <a:pt x="466" y="403"/>
                </a:cubicBezTo>
                <a:cubicBezTo>
                  <a:pt x="466" y="403"/>
                  <a:pt x="466" y="318"/>
                  <a:pt x="403" y="290"/>
                </a:cubicBezTo>
                <a:cubicBezTo>
                  <a:pt x="374" y="276"/>
                  <a:pt x="374" y="276"/>
                  <a:pt x="360" y="276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46" y="226"/>
                  <a:pt x="339" y="191"/>
                </a:cubicBezTo>
                <a:cubicBezTo>
                  <a:pt x="332" y="191"/>
                  <a:pt x="332" y="184"/>
                  <a:pt x="332" y="170"/>
                </a:cubicBezTo>
                <a:cubicBezTo>
                  <a:pt x="332" y="163"/>
                  <a:pt x="325" y="141"/>
                  <a:pt x="332" y="141"/>
                </a:cubicBezTo>
                <a:cubicBezTo>
                  <a:pt x="332" y="127"/>
                  <a:pt x="332" y="106"/>
                  <a:pt x="332" y="99"/>
                </a:cubicBezTo>
                <a:cubicBezTo>
                  <a:pt x="332" y="71"/>
                  <a:pt x="360" y="43"/>
                  <a:pt x="403" y="43"/>
                </a:cubicBezTo>
                <a:cubicBezTo>
                  <a:pt x="452" y="43"/>
                  <a:pt x="473" y="71"/>
                  <a:pt x="480" y="99"/>
                </a:cubicBezTo>
                <a:cubicBezTo>
                  <a:pt x="480" y="106"/>
                  <a:pt x="473" y="127"/>
                  <a:pt x="473" y="141"/>
                </a:cubicBezTo>
                <a:cubicBezTo>
                  <a:pt x="487" y="141"/>
                  <a:pt x="480" y="163"/>
                  <a:pt x="480" y="170"/>
                </a:cubicBezTo>
                <a:cubicBezTo>
                  <a:pt x="480" y="184"/>
                  <a:pt x="473" y="191"/>
                  <a:pt x="466" y="191"/>
                </a:cubicBezTo>
                <a:cubicBezTo>
                  <a:pt x="459" y="226"/>
                  <a:pt x="445" y="241"/>
                  <a:pt x="445" y="241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59" y="276"/>
                  <a:pt x="494" y="297"/>
                </a:cubicBezTo>
                <a:cubicBezTo>
                  <a:pt x="537" y="311"/>
                  <a:pt x="523" y="297"/>
                  <a:pt x="551" y="318"/>
                </a:cubicBezTo>
                <a:cubicBezTo>
                  <a:pt x="607" y="339"/>
                  <a:pt x="607" y="410"/>
                  <a:pt x="607" y="410"/>
                </a:cubicBezTo>
                <a:close/>
                <a:moveTo>
                  <a:pt x="325" y="283"/>
                </a:moveTo>
                <a:lnTo>
                  <a:pt x="325" y="283"/>
                </a:lnTo>
                <a:cubicBezTo>
                  <a:pt x="367" y="297"/>
                  <a:pt x="353" y="290"/>
                  <a:pt x="388" y="304"/>
                </a:cubicBezTo>
                <a:cubicBezTo>
                  <a:pt x="445" y="332"/>
                  <a:pt x="445" y="403"/>
                  <a:pt x="445" y="403"/>
                </a:cubicBezTo>
                <a:cubicBezTo>
                  <a:pt x="445" y="417"/>
                  <a:pt x="431" y="424"/>
                  <a:pt x="424" y="424"/>
                </a:cubicBezTo>
                <a:cubicBezTo>
                  <a:pt x="21" y="424"/>
                  <a:pt x="21" y="424"/>
                  <a:pt x="21" y="424"/>
                </a:cubicBezTo>
                <a:cubicBezTo>
                  <a:pt x="14" y="424"/>
                  <a:pt x="0" y="417"/>
                  <a:pt x="0" y="403"/>
                </a:cubicBezTo>
                <a:cubicBezTo>
                  <a:pt x="0" y="403"/>
                  <a:pt x="0" y="332"/>
                  <a:pt x="56" y="304"/>
                </a:cubicBezTo>
                <a:cubicBezTo>
                  <a:pt x="92" y="290"/>
                  <a:pt x="77" y="304"/>
                  <a:pt x="120" y="283"/>
                </a:cubicBezTo>
                <a:cubicBezTo>
                  <a:pt x="162" y="269"/>
                  <a:pt x="176" y="262"/>
                  <a:pt x="176" y="262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55" y="205"/>
                  <a:pt x="155" y="170"/>
                </a:cubicBezTo>
                <a:cubicBezTo>
                  <a:pt x="141" y="170"/>
                  <a:pt x="141" y="156"/>
                  <a:pt x="141" y="149"/>
                </a:cubicBezTo>
                <a:cubicBezTo>
                  <a:pt x="141" y="141"/>
                  <a:pt x="134" y="113"/>
                  <a:pt x="148" y="113"/>
                </a:cubicBezTo>
                <a:cubicBezTo>
                  <a:pt x="141" y="92"/>
                  <a:pt x="141" y="78"/>
                  <a:pt x="141" y="71"/>
                </a:cubicBezTo>
                <a:cubicBezTo>
                  <a:pt x="148" y="35"/>
                  <a:pt x="176" y="7"/>
                  <a:pt x="219" y="0"/>
                </a:cubicBezTo>
                <a:cubicBezTo>
                  <a:pt x="275" y="7"/>
                  <a:pt x="297" y="35"/>
                  <a:pt x="304" y="71"/>
                </a:cubicBezTo>
                <a:cubicBezTo>
                  <a:pt x="304" y="78"/>
                  <a:pt x="304" y="92"/>
                  <a:pt x="297" y="113"/>
                </a:cubicBezTo>
                <a:cubicBezTo>
                  <a:pt x="311" y="113"/>
                  <a:pt x="304" y="141"/>
                  <a:pt x="304" y="149"/>
                </a:cubicBezTo>
                <a:cubicBezTo>
                  <a:pt x="304" y="156"/>
                  <a:pt x="304" y="170"/>
                  <a:pt x="290" y="170"/>
                </a:cubicBezTo>
                <a:cubicBezTo>
                  <a:pt x="282" y="205"/>
                  <a:pt x="268" y="219"/>
                  <a:pt x="268" y="219"/>
                </a:cubicBezTo>
                <a:cubicBezTo>
                  <a:pt x="268" y="262"/>
                  <a:pt x="268" y="262"/>
                  <a:pt x="268" y="262"/>
                </a:cubicBezTo>
                <a:cubicBezTo>
                  <a:pt x="268" y="262"/>
                  <a:pt x="282" y="262"/>
                  <a:pt x="325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5" name="Freeform 90"/>
          <p:cNvSpPr>
            <a:spLocks noChangeArrowheads="1"/>
          </p:cNvSpPr>
          <p:nvPr/>
        </p:nvSpPr>
        <p:spPr bwMode="auto">
          <a:xfrm>
            <a:off x="4116120" y="3454773"/>
            <a:ext cx="287792" cy="279400"/>
          </a:xfrm>
          <a:custGeom>
            <a:avLst/>
            <a:gdLst>
              <a:gd name="T0" fmla="*/ 76526312 w 601"/>
              <a:gd name="T1" fmla="*/ 66441079 h 580"/>
              <a:gd name="T2" fmla="*/ 76526312 w 601"/>
              <a:gd name="T3" fmla="*/ 66441079 h 580"/>
              <a:gd name="T4" fmla="*/ 76526312 w 601"/>
              <a:gd name="T5" fmla="*/ 66441079 h 580"/>
              <a:gd name="T6" fmla="*/ 68396114 w 601"/>
              <a:gd name="T7" fmla="*/ 74664833 h 580"/>
              <a:gd name="T8" fmla="*/ 68396114 w 601"/>
              <a:gd name="T9" fmla="*/ 74664833 h 580"/>
              <a:gd name="T10" fmla="*/ 65557083 w 601"/>
              <a:gd name="T11" fmla="*/ 75578543 h 580"/>
              <a:gd name="T12" fmla="*/ 61943901 w 601"/>
              <a:gd name="T13" fmla="*/ 71923702 h 580"/>
              <a:gd name="T14" fmla="*/ 62847017 w 601"/>
              <a:gd name="T15" fmla="*/ 70095920 h 580"/>
              <a:gd name="T16" fmla="*/ 62847017 w 601"/>
              <a:gd name="T17" fmla="*/ 70095920 h 580"/>
              <a:gd name="T18" fmla="*/ 65557083 w 601"/>
              <a:gd name="T19" fmla="*/ 67354789 h 580"/>
              <a:gd name="T20" fmla="*/ 48264607 w 601"/>
              <a:gd name="T21" fmla="*/ 67354789 h 580"/>
              <a:gd name="T22" fmla="*/ 44651066 w 601"/>
              <a:gd name="T23" fmla="*/ 63569522 h 580"/>
              <a:gd name="T24" fmla="*/ 48264607 w 601"/>
              <a:gd name="T25" fmla="*/ 59914681 h 580"/>
              <a:gd name="T26" fmla="*/ 65557083 w 601"/>
              <a:gd name="T27" fmla="*/ 59914681 h 580"/>
              <a:gd name="T28" fmla="*/ 62847017 w 601"/>
              <a:gd name="T29" fmla="*/ 57173188 h 580"/>
              <a:gd name="T30" fmla="*/ 62847017 w 601"/>
              <a:gd name="T31" fmla="*/ 57173188 h 580"/>
              <a:gd name="T32" fmla="*/ 61943901 w 601"/>
              <a:gd name="T33" fmla="*/ 55345768 h 580"/>
              <a:gd name="T34" fmla="*/ 65557083 w 601"/>
              <a:gd name="T35" fmla="*/ 51690927 h 580"/>
              <a:gd name="T36" fmla="*/ 68396114 w 601"/>
              <a:gd name="T37" fmla="*/ 52604637 h 580"/>
              <a:gd name="T38" fmla="*/ 68396114 w 601"/>
              <a:gd name="T39" fmla="*/ 52604637 h 580"/>
              <a:gd name="T40" fmla="*/ 76526312 w 601"/>
              <a:gd name="T41" fmla="*/ 60828391 h 580"/>
              <a:gd name="T42" fmla="*/ 76526312 w 601"/>
              <a:gd name="T43" fmla="*/ 60828391 h 580"/>
              <a:gd name="T44" fmla="*/ 77429787 w 601"/>
              <a:gd name="T45" fmla="*/ 63569522 h 580"/>
              <a:gd name="T46" fmla="*/ 76526312 w 601"/>
              <a:gd name="T47" fmla="*/ 66441079 h 580"/>
              <a:gd name="T48" fmla="*/ 58330360 w 601"/>
              <a:gd name="T49" fmla="*/ 56259478 h 580"/>
              <a:gd name="T50" fmla="*/ 58330360 w 601"/>
              <a:gd name="T51" fmla="*/ 56259478 h 580"/>
              <a:gd name="T52" fmla="*/ 48264607 w 601"/>
              <a:gd name="T53" fmla="*/ 56259478 h 580"/>
              <a:gd name="T54" fmla="*/ 41037884 w 601"/>
              <a:gd name="T55" fmla="*/ 63569522 h 580"/>
              <a:gd name="T56" fmla="*/ 48264607 w 601"/>
              <a:gd name="T57" fmla="*/ 71009630 h 580"/>
              <a:gd name="T58" fmla="*/ 58330360 w 601"/>
              <a:gd name="T59" fmla="*/ 71009630 h 580"/>
              <a:gd name="T60" fmla="*/ 58330360 w 601"/>
              <a:gd name="T61" fmla="*/ 71923702 h 580"/>
              <a:gd name="T62" fmla="*/ 59233835 w 601"/>
              <a:gd name="T63" fmla="*/ 75578543 h 580"/>
              <a:gd name="T64" fmla="*/ 3613541 w 601"/>
              <a:gd name="T65" fmla="*/ 75578543 h 580"/>
              <a:gd name="T66" fmla="*/ 0 w 601"/>
              <a:gd name="T67" fmla="*/ 71923702 h 580"/>
              <a:gd name="T68" fmla="*/ 0 w 601"/>
              <a:gd name="T69" fmla="*/ 71923702 h 580"/>
              <a:gd name="T70" fmla="*/ 0 w 601"/>
              <a:gd name="T71" fmla="*/ 71923702 h 580"/>
              <a:gd name="T72" fmla="*/ 9936789 w 601"/>
              <a:gd name="T73" fmla="*/ 53518347 h 580"/>
              <a:gd name="T74" fmla="*/ 20906017 w 601"/>
              <a:gd name="T75" fmla="*/ 49733080 h 580"/>
              <a:gd name="T76" fmla="*/ 30068655 w 601"/>
              <a:gd name="T77" fmla="*/ 46077877 h 580"/>
              <a:gd name="T78" fmla="*/ 30068655 w 601"/>
              <a:gd name="T79" fmla="*/ 38637768 h 580"/>
              <a:gd name="T80" fmla="*/ 26326149 w 601"/>
              <a:gd name="T81" fmla="*/ 29500304 h 580"/>
              <a:gd name="T82" fmla="*/ 24519558 w 601"/>
              <a:gd name="T83" fmla="*/ 25845463 h 580"/>
              <a:gd name="T84" fmla="*/ 25422674 w 601"/>
              <a:gd name="T85" fmla="*/ 19318704 h 580"/>
              <a:gd name="T86" fmla="*/ 24519558 w 601"/>
              <a:gd name="T87" fmla="*/ 12009021 h 580"/>
              <a:gd name="T88" fmla="*/ 39230934 w 601"/>
              <a:gd name="T89" fmla="*/ 0 h 580"/>
              <a:gd name="T90" fmla="*/ 52910229 w 601"/>
              <a:gd name="T91" fmla="*/ 12009021 h 580"/>
              <a:gd name="T92" fmla="*/ 51877788 w 601"/>
              <a:gd name="T93" fmla="*/ 19318704 h 580"/>
              <a:gd name="T94" fmla="*/ 53813704 w 601"/>
              <a:gd name="T95" fmla="*/ 25845463 h 580"/>
              <a:gd name="T96" fmla="*/ 50974673 w 601"/>
              <a:gd name="T97" fmla="*/ 29500304 h 580"/>
              <a:gd name="T98" fmla="*/ 47361132 w 601"/>
              <a:gd name="T99" fmla="*/ 38637768 h 580"/>
              <a:gd name="T100" fmla="*/ 47361132 w 601"/>
              <a:gd name="T101" fmla="*/ 46077877 h 580"/>
              <a:gd name="T102" fmla="*/ 56523770 w 601"/>
              <a:gd name="T103" fmla="*/ 49733080 h 580"/>
              <a:gd name="T104" fmla="*/ 59233835 w 601"/>
              <a:gd name="T105" fmla="*/ 50646790 h 580"/>
              <a:gd name="T106" fmla="*/ 58330360 w 601"/>
              <a:gd name="T107" fmla="*/ 55345768 h 580"/>
              <a:gd name="T108" fmla="*/ 58330360 w 601"/>
              <a:gd name="T109" fmla="*/ 56259478 h 580"/>
              <a:gd name="T110" fmla="*/ 77429787 w 601"/>
              <a:gd name="T111" fmla="*/ 71923702 h 580"/>
              <a:gd name="T112" fmla="*/ 77429787 w 601"/>
              <a:gd name="T113" fmla="*/ 71923702 h 580"/>
              <a:gd name="T114" fmla="*/ 77429787 w 601"/>
              <a:gd name="T115" fmla="*/ 71923702 h 580"/>
              <a:gd name="T116" fmla="*/ 77429787 w 601"/>
              <a:gd name="T117" fmla="*/ 71923702 h 580"/>
              <a:gd name="T118" fmla="*/ 73816246 w 601"/>
              <a:gd name="T119" fmla="*/ 75578543 h 580"/>
              <a:gd name="T120" fmla="*/ 72009655 w 601"/>
              <a:gd name="T121" fmla="*/ 75578543 h 580"/>
              <a:gd name="T122" fmla="*/ 77429787 w 601"/>
              <a:gd name="T123" fmla="*/ 70095920 h 580"/>
              <a:gd name="T124" fmla="*/ 77429787 w 601"/>
              <a:gd name="T125" fmla="*/ 71923702 h 5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1" h="580">
                <a:moveTo>
                  <a:pt x="593" y="509"/>
                </a:moveTo>
                <a:lnTo>
                  <a:pt x="593" y="509"/>
                </a:lnTo>
                <a:cubicBezTo>
                  <a:pt x="530" y="572"/>
                  <a:pt x="530" y="572"/>
                  <a:pt x="530" y="572"/>
                </a:cubicBezTo>
                <a:cubicBezTo>
                  <a:pt x="523" y="579"/>
                  <a:pt x="515" y="579"/>
                  <a:pt x="508" y="579"/>
                </a:cubicBezTo>
                <a:cubicBezTo>
                  <a:pt x="494" y="579"/>
                  <a:pt x="480" y="572"/>
                  <a:pt x="480" y="551"/>
                </a:cubicBezTo>
                <a:cubicBezTo>
                  <a:pt x="480" y="544"/>
                  <a:pt x="480" y="537"/>
                  <a:pt x="487" y="537"/>
                </a:cubicBezTo>
                <a:cubicBezTo>
                  <a:pt x="508" y="516"/>
                  <a:pt x="508" y="516"/>
                  <a:pt x="508" y="516"/>
                </a:cubicBezTo>
                <a:cubicBezTo>
                  <a:pt x="374" y="516"/>
                  <a:pt x="374" y="516"/>
                  <a:pt x="374" y="516"/>
                </a:cubicBezTo>
                <a:cubicBezTo>
                  <a:pt x="360" y="516"/>
                  <a:pt x="346" y="502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ubicBezTo>
                  <a:pt x="508" y="459"/>
                  <a:pt x="508" y="459"/>
                  <a:pt x="508" y="459"/>
                </a:cubicBezTo>
                <a:cubicBezTo>
                  <a:pt x="487" y="438"/>
                  <a:pt x="487" y="438"/>
                  <a:pt x="487" y="438"/>
                </a:cubicBezTo>
                <a:cubicBezTo>
                  <a:pt x="480" y="438"/>
                  <a:pt x="480" y="431"/>
                  <a:pt x="480" y="424"/>
                </a:cubicBezTo>
                <a:cubicBezTo>
                  <a:pt x="480" y="403"/>
                  <a:pt x="494" y="396"/>
                  <a:pt x="508" y="396"/>
                </a:cubicBezTo>
                <a:cubicBezTo>
                  <a:pt x="515" y="396"/>
                  <a:pt x="523" y="396"/>
                  <a:pt x="530" y="403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600" y="473"/>
                  <a:pt x="600" y="480"/>
                  <a:pt x="600" y="487"/>
                </a:cubicBezTo>
                <a:cubicBezTo>
                  <a:pt x="600" y="494"/>
                  <a:pt x="600" y="502"/>
                  <a:pt x="593" y="509"/>
                </a:cubicBezTo>
                <a:close/>
                <a:moveTo>
                  <a:pt x="452" y="431"/>
                </a:moveTo>
                <a:lnTo>
                  <a:pt x="452" y="431"/>
                </a:lnTo>
                <a:cubicBezTo>
                  <a:pt x="374" y="431"/>
                  <a:pt x="374" y="431"/>
                  <a:pt x="374" y="431"/>
                </a:cubicBezTo>
                <a:cubicBezTo>
                  <a:pt x="346" y="431"/>
                  <a:pt x="318" y="459"/>
                  <a:pt x="318" y="487"/>
                </a:cubicBezTo>
                <a:cubicBezTo>
                  <a:pt x="318" y="516"/>
                  <a:pt x="346" y="544"/>
                  <a:pt x="374" y="544"/>
                </a:cubicBezTo>
                <a:cubicBezTo>
                  <a:pt x="452" y="544"/>
                  <a:pt x="452" y="544"/>
                  <a:pt x="452" y="544"/>
                </a:cubicBezTo>
                <a:lnTo>
                  <a:pt x="452" y="551"/>
                </a:lnTo>
                <a:cubicBezTo>
                  <a:pt x="452" y="565"/>
                  <a:pt x="452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7" y="410"/>
                </a:cubicBezTo>
                <a:cubicBezTo>
                  <a:pt x="120" y="388"/>
                  <a:pt x="106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4" y="226"/>
                </a:cubicBezTo>
                <a:cubicBezTo>
                  <a:pt x="190" y="233"/>
                  <a:pt x="190" y="212"/>
                  <a:pt x="190" y="198"/>
                </a:cubicBezTo>
                <a:cubicBezTo>
                  <a:pt x="190" y="183"/>
                  <a:pt x="183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7" y="49"/>
                  <a:pt x="240" y="0"/>
                  <a:pt x="304" y="0"/>
                </a:cubicBezTo>
                <a:cubicBezTo>
                  <a:pt x="374" y="0"/>
                  <a:pt x="410" y="49"/>
                  <a:pt x="410" y="92"/>
                </a:cubicBezTo>
                <a:cubicBezTo>
                  <a:pt x="410" y="99"/>
                  <a:pt x="410" y="127"/>
                  <a:pt x="402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5" y="226"/>
                </a:cubicBez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81" y="360"/>
                  <a:pt x="438" y="381"/>
                </a:cubicBezTo>
                <a:cubicBezTo>
                  <a:pt x="445" y="388"/>
                  <a:pt x="452" y="388"/>
                  <a:pt x="459" y="388"/>
                </a:cubicBezTo>
                <a:cubicBezTo>
                  <a:pt x="452" y="403"/>
                  <a:pt x="452" y="410"/>
                  <a:pt x="452" y="424"/>
                </a:cubicBezTo>
                <a:lnTo>
                  <a:pt x="452" y="431"/>
                </a:lnTo>
                <a:close/>
                <a:moveTo>
                  <a:pt x="600" y="551"/>
                </a:moveTo>
                <a:lnTo>
                  <a:pt x="600" y="551"/>
                </a:lnTo>
                <a:cubicBezTo>
                  <a:pt x="600" y="572"/>
                  <a:pt x="593" y="579"/>
                  <a:pt x="572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600" y="537"/>
                  <a:pt x="600" y="537"/>
                  <a:pt x="600" y="537"/>
                </a:cubicBezTo>
                <a:cubicBezTo>
                  <a:pt x="600" y="551"/>
                  <a:pt x="600" y="551"/>
                  <a:pt x="600" y="5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6" name="Freeform 91"/>
          <p:cNvSpPr>
            <a:spLocks noChangeArrowheads="1"/>
          </p:cNvSpPr>
          <p:nvPr/>
        </p:nvSpPr>
        <p:spPr bwMode="auto">
          <a:xfrm>
            <a:off x="3610369" y="3454773"/>
            <a:ext cx="287792" cy="279400"/>
          </a:xfrm>
          <a:custGeom>
            <a:avLst/>
            <a:gdLst>
              <a:gd name="T0" fmla="*/ 73816246 w 601"/>
              <a:gd name="T1" fmla="*/ 67354789 h 580"/>
              <a:gd name="T2" fmla="*/ 59233835 w 601"/>
              <a:gd name="T3" fmla="*/ 70095920 h 580"/>
              <a:gd name="T4" fmla="*/ 60136951 w 601"/>
              <a:gd name="T5" fmla="*/ 71923702 h 580"/>
              <a:gd name="T6" fmla="*/ 54716819 w 601"/>
              <a:gd name="T7" fmla="*/ 74664833 h 580"/>
              <a:gd name="T8" fmla="*/ 45554541 w 601"/>
              <a:gd name="T9" fmla="*/ 66441079 h 580"/>
              <a:gd name="T10" fmla="*/ 44651066 w 601"/>
              <a:gd name="T11" fmla="*/ 63569522 h 580"/>
              <a:gd name="T12" fmla="*/ 45554541 w 601"/>
              <a:gd name="T13" fmla="*/ 60828391 h 580"/>
              <a:gd name="T14" fmla="*/ 54716819 w 601"/>
              <a:gd name="T15" fmla="*/ 52604637 h 580"/>
              <a:gd name="T16" fmla="*/ 60136951 w 601"/>
              <a:gd name="T17" fmla="*/ 55345768 h 580"/>
              <a:gd name="T18" fmla="*/ 59233835 w 601"/>
              <a:gd name="T19" fmla="*/ 57173188 h 580"/>
              <a:gd name="T20" fmla="*/ 73816246 w 601"/>
              <a:gd name="T21" fmla="*/ 59914681 h 580"/>
              <a:gd name="T22" fmla="*/ 73816246 w 601"/>
              <a:gd name="T23" fmla="*/ 67354789 h 580"/>
              <a:gd name="T24" fmla="*/ 63750492 w 601"/>
              <a:gd name="T25" fmla="*/ 55345768 h 580"/>
              <a:gd name="T26" fmla="*/ 67363674 w 601"/>
              <a:gd name="T27" fmla="*/ 53518347 h 580"/>
              <a:gd name="T28" fmla="*/ 63750492 w 601"/>
              <a:gd name="T29" fmla="*/ 56259478 h 580"/>
              <a:gd name="T30" fmla="*/ 50974673 w 601"/>
              <a:gd name="T31" fmla="*/ 29500304 h 580"/>
              <a:gd name="T32" fmla="*/ 47361132 w 601"/>
              <a:gd name="T33" fmla="*/ 38637768 h 580"/>
              <a:gd name="T34" fmla="*/ 52781263 w 601"/>
              <a:gd name="T35" fmla="*/ 48819369 h 580"/>
              <a:gd name="T36" fmla="*/ 51877788 w 601"/>
              <a:gd name="T37" fmla="*/ 49733080 h 580"/>
              <a:gd name="T38" fmla="*/ 42844475 w 601"/>
              <a:gd name="T39" fmla="*/ 58086899 h 580"/>
              <a:gd name="T40" fmla="*/ 42844475 w 601"/>
              <a:gd name="T41" fmla="*/ 69182210 h 580"/>
              <a:gd name="T42" fmla="*/ 50071198 w 601"/>
              <a:gd name="T43" fmla="*/ 75578543 h 580"/>
              <a:gd name="T44" fmla="*/ 0 w 601"/>
              <a:gd name="T45" fmla="*/ 71923702 h 580"/>
              <a:gd name="T46" fmla="*/ 0 w 601"/>
              <a:gd name="T47" fmla="*/ 71923702 h 580"/>
              <a:gd name="T48" fmla="*/ 20906017 w 601"/>
              <a:gd name="T49" fmla="*/ 49733080 h 580"/>
              <a:gd name="T50" fmla="*/ 30068655 w 601"/>
              <a:gd name="T51" fmla="*/ 38637768 h 580"/>
              <a:gd name="T52" fmla="*/ 23616083 w 601"/>
              <a:gd name="T53" fmla="*/ 25845463 h 580"/>
              <a:gd name="T54" fmla="*/ 24519558 w 601"/>
              <a:gd name="T55" fmla="*/ 12009021 h 580"/>
              <a:gd name="T56" fmla="*/ 52781263 w 601"/>
              <a:gd name="T57" fmla="*/ 12009021 h 580"/>
              <a:gd name="T58" fmla="*/ 52781263 w 601"/>
              <a:gd name="T59" fmla="*/ 25845463 h 580"/>
              <a:gd name="T60" fmla="*/ 63750492 w 601"/>
              <a:gd name="T61" fmla="*/ 71009630 h 580"/>
              <a:gd name="T62" fmla="*/ 73816246 w 601"/>
              <a:gd name="T63" fmla="*/ 71009630 h 580"/>
              <a:gd name="T64" fmla="*/ 77429787 w 601"/>
              <a:gd name="T65" fmla="*/ 71923702 h 580"/>
              <a:gd name="T66" fmla="*/ 77429787 w 601"/>
              <a:gd name="T67" fmla="*/ 71923702 h 580"/>
              <a:gd name="T68" fmla="*/ 62847017 w 601"/>
              <a:gd name="T69" fmla="*/ 75578543 h 580"/>
              <a:gd name="T70" fmla="*/ 63750492 w 601"/>
              <a:gd name="T71" fmla="*/ 71009630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80">
                <a:moveTo>
                  <a:pt x="572" y="516"/>
                </a:moveTo>
                <a:lnTo>
                  <a:pt x="572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6" y="537"/>
                  <a:pt x="466" y="544"/>
                  <a:pt x="466" y="551"/>
                </a:cubicBezTo>
                <a:cubicBezTo>
                  <a:pt x="466" y="572"/>
                  <a:pt x="459" y="579"/>
                  <a:pt x="438" y="579"/>
                </a:cubicBezTo>
                <a:cubicBezTo>
                  <a:pt x="431" y="579"/>
                  <a:pt x="424" y="579"/>
                  <a:pt x="424" y="572"/>
                </a:cubicBezTo>
                <a:cubicBezTo>
                  <a:pt x="353" y="509"/>
                  <a:pt x="353" y="509"/>
                  <a:pt x="353" y="509"/>
                </a:cubicBezTo>
                <a:cubicBezTo>
                  <a:pt x="346" y="502"/>
                  <a:pt x="346" y="494"/>
                  <a:pt x="346" y="487"/>
                </a:cubicBezTo>
                <a:cubicBezTo>
                  <a:pt x="346" y="480"/>
                  <a:pt x="346" y="473"/>
                  <a:pt x="353" y="466"/>
                </a:cubicBezTo>
                <a:cubicBezTo>
                  <a:pt x="424" y="403"/>
                  <a:pt x="424" y="403"/>
                  <a:pt x="424" y="403"/>
                </a:cubicBezTo>
                <a:cubicBezTo>
                  <a:pt x="424" y="396"/>
                  <a:pt x="431" y="396"/>
                  <a:pt x="438" y="396"/>
                </a:cubicBezTo>
                <a:cubicBezTo>
                  <a:pt x="459" y="396"/>
                  <a:pt x="466" y="403"/>
                  <a:pt x="466" y="424"/>
                </a:cubicBezTo>
                <a:cubicBezTo>
                  <a:pt x="466" y="431"/>
                  <a:pt x="466" y="438"/>
                  <a:pt x="459" y="438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572" y="459"/>
                  <a:pt x="572" y="459"/>
                  <a:pt x="572" y="459"/>
                </a:cubicBezTo>
                <a:cubicBezTo>
                  <a:pt x="586" y="459"/>
                  <a:pt x="600" y="473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494" y="424"/>
                </a:moveTo>
                <a:lnTo>
                  <a:pt x="494" y="424"/>
                </a:lnTo>
                <a:cubicBezTo>
                  <a:pt x="494" y="417"/>
                  <a:pt x="494" y="410"/>
                  <a:pt x="494" y="403"/>
                </a:cubicBezTo>
                <a:cubicBezTo>
                  <a:pt x="501" y="403"/>
                  <a:pt x="508" y="403"/>
                  <a:pt x="522" y="410"/>
                </a:cubicBezTo>
                <a:cubicBezTo>
                  <a:pt x="537" y="417"/>
                  <a:pt x="544" y="424"/>
                  <a:pt x="551" y="431"/>
                </a:cubicBezTo>
                <a:cubicBezTo>
                  <a:pt x="494" y="431"/>
                  <a:pt x="494" y="431"/>
                  <a:pt x="494" y="431"/>
                </a:cubicBezTo>
                <a:lnTo>
                  <a:pt x="494" y="424"/>
                </a:lnTo>
                <a:close/>
                <a:moveTo>
                  <a:pt x="395" y="226"/>
                </a:moveTo>
                <a:lnTo>
                  <a:pt x="395" y="226"/>
                </a:ln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74" y="353"/>
                  <a:pt x="409" y="374"/>
                </a:cubicBezTo>
                <a:lnTo>
                  <a:pt x="402" y="381"/>
                </a:lnTo>
                <a:cubicBezTo>
                  <a:pt x="332" y="445"/>
                  <a:pt x="332" y="445"/>
                  <a:pt x="332" y="445"/>
                </a:cubicBezTo>
                <a:cubicBezTo>
                  <a:pt x="325" y="459"/>
                  <a:pt x="318" y="473"/>
                  <a:pt x="318" y="487"/>
                </a:cubicBezTo>
                <a:cubicBezTo>
                  <a:pt x="318" y="502"/>
                  <a:pt x="325" y="516"/>
                  <a:pt x="332" y="530"/>
                </a:cubicBezTo>
                <a:cubicBezTo>
                  <a:pt x="388" y="579"/>
                  <a:pt x="388" y="579"/>
                  <a:pt x="388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0" y="410"/>
                </a:cubicBezTo>
                <a:cubicBezTo>
                  <a:pt x="120" y="388"/>
                  <a:pt x="98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1" y="275"/>
                  <a:pt x="204" y="226"/>
                </a:cubicBezTo>
                <a:cubicBezTo>
                  <a:pt x="190" y="233"/>
                  <a:pt x="183" y="212"/>
                  <a:pt x="183" y="198"/>
                </a:cubicBezTo>
                <a:cubicBezTo>
                  <a:pt x="183" y="183"/>
                  <a:pt x="176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0" y="49"/>
                  <a:pt x="233" y="0"/>
                  <a:pt x="296" y="0"/>
                </a:cubicBezTo>
                <a:cubicBezTo>
                  <a:pt x="374" y="0"/>
                  <a:pt x="402" y="49"/>
                  <a:pt x="409" y="92"/>
                </a:cubicBezTo>
                <a:cubicBezTo>
                  <a:pt x="409" y="99"/>
                  <a:pt x="409" y="127"/>
                  <a:pt x="402" y="148"/>
                </a:cubicBezTo>
                <a:cubicBezTo>
                  <a:pt x="424" y="148"/>
                  <a:pt x="417" y="183"/>
                  <a:pt x="409" y="198"/>
                </a:cubicBezTo>
                <a:cubicBezTo>
                  <a:pt x="409" y="212"/>
                  <a:pt x="409" y="233"/>
                  <a:pt x="395" y="226"/>
                </a:cubicBezTo>
                <a:close/>
                <a:moveTo>
                  <a:pt x="494" y="544"/>
                </a:moveTo>
                <a:lnTo>
                  <a:pt x="494" y="544"/>
                </a:lnTo>
                <a:cubicBezTo>
                  <a:pt x="572" y="544"/>
                  <a:pt x="572" y="544"/>
                  <a:pt x="572" y="544"/>
                </a:cubicBezTo>
                <a:cubicBezTo>
                  <a:pt x="579" y="544"/>
                  <a:pt x="593" y="544"/>
                  <a:pt x="600" y="537"/>
                </a:cubicBezTo>
                <a:cubicBezTo>
                  <a:pt x="600" y="544"/>
                  <a:pt x="600" y="551"/>
                  <a:pt x="600" y="551"/>
                </a:cubicBezTo>
                <a:cubicBezTo>
                  <a:pt x="600" y="572"/>
                  <a:pt x="586" y="579"/>
                  <a:pt x="572" y="579"/>
                </a:cubicBezTo>
                <a:cubicBezTo>
                  <a:pt x="487" y="579"/>
                  <a:pt x="487" y="579"/>
                  <a:pt x="487" y="579"/>
                </a:cubicBezTo>
                <a:cubicBezTo>
                  <a:pt x="494" y="572"/>
                  <a:pt x="494" y="565"/>
                  <a:pt x="494" y="551"/>
                </a:cubicBezTo>
                <a:lnTo>
                  <a:pt x="494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7" name="Freeform 92"/>
          <p:cNvSpPr>
            <a:spLocks noChangeArrowheads="1"/>
          </p:cNvSpPr>
          <p:nvPr/>
        </p:nvSpPr>
        <p:spPr bwMode="auto">
          <a:xfrm>
            <a:off x="3102501" y="3454773"/>
            <a:ext cx="292024" cy="279400"/>
          </a:xfrm>
          <a:custGeom>
            <a:avLst/>
            <a:gdLst>
              <a:gd name="T0" fmla="*/ 72337558 w 609"/>
              <a:gd name="T1" fmla="*/ 64483232 h 580"/>
              <a:gd name="T2" fmla="*/ 72337558 w 609"/>
              <a:gd name="T3" fmla="*/ 64483232 h 580"/>
              <a:gd name="T4" fmla="*/ 76866547 w 609"/>
              <a:gd name="T5" fmla="*/ 70095920 h 580"/>
              <a:gd name="T6" fmla="*/ 78678142 w 609"/>
              <a:gd name="T7" fmla="*/ 71923702 h 580"/>
              <a:gd name="T8" fmla="*/ 75054951 w 609"/>
              <a:gd name="T9" fmla="*/ 75578543 h 580"/>
              <a:gd name="T10" fmla="*/ 72337558 w 609"/>
              <a:gd name="T11" fmla="*/ 74664833 h 580"/>
              <a:gd name="T12" fmla="*/ 67678707 w 609"/>
              <a:gd name="T13" fmla="*/ 70095920 h 580"/>
              <a:gd name="T14" fmla="*/ 62243920 w 609"/>
              <a:gd name="T15" fmla="*/ 74664833 h 580"/>
              <a:gd name="T16" fmla="*/ 60431965 w 609"/>
              <a:gd name="T17" fmla="*/ 75578543 h 580"/>
              <a:gd name="T18" fmla="*/ 56808774 w 609"/>
              <a:gd name="T19" fmla="*/ 71923702 h 580"/>
              <a:gd name="T20" fmla="*/ 57714571 w 609"/>
              <a:gd name="T21" fmla="*/ 70095920 h 580"/>
              <a:gd name="T22" fmla="*/ 57714571 w 609"/>
              <a:gd name="T23" fmla="*/ 70095920 h 580"/>
              <a:gd name="T24" fmla="*/ 62243920 w 609"/>
              <a:gd name="T25" fmla="*/ 64483232 h 580"/>
              <a:gd name="T26" fmla="*/ 57714571 w 609"/>
              <a:gd name="T27" fmla="*/ 59914681 h 580"/>
              <a:gd name="T28" fmla="*/ 56808774 w 609"/>
              <a:gd name="T29" fmla="*/ 57173188 h 580"/>
              <a:gd name="T30" fmla="*/ 60431965 w 609"/>
              <a:gd name="T31" fmla="*/ 53518347 h 580"/>
              <a:gd name="T32" fmla="*/ 62243920 w 609"/>
              <a:gd name="T33" fmla="*/ 55345768 h 580"/>
              <a:gd name="T34" fmla="*/ 67678707 w 609"/>
              <a:gd name="T35" fmla="*/ 59914681 h 580"/>
              <a:gd name="T36" fmla="*/ 72337558 w 609"/>
              <a:gd name="T37" fmla="*/ 55345768 h 580"/>
              <a:gd name="T38" fmla="*/ 72337558 w 609"/>
              <a:gd name="T39" fmla="*/ 55345768 h 580"/>
              <a:gd name="T40" fmla="*/ 75054951 w 609"/>
              <a:gd name="T41" fmla="*/ 53518347 h 580"/>
              <a:gd name="T42" fmla="*/ 78678142 w 609"/>
              <a:gd name="T43" fmla="*/ 57173188 h 580"/>
              <a:gd name="T44" fmla="*/ 76866547 w 609"/>
              <a:gd name="T45" fmla="*/ 59914681 h 580"/>
              <a:gd name="T46" fmla="*/ 72337558 w 609"/>
              <a:gd name="T47" fmla="*/ 64483232 h 580"/>
              <a:gd name="T48" fmla="*/ 53056080 w 609"/>
              <a:gd name="T49" fmla="*/ 57173188 h 580"/>
              <a:gd name="T50" fmla="*/ 53056080 w 609"/>
              <a:gd name="T51" fmla="*/ 57173188 h 580"/>
              <a:gd name="T52" fmla="*/ 54867675 w 609"/>
              <a:gd name="T53" fmla="*/ 62655811 h 580"/>
              <a:gd name="T54" fmla="*/ 54867675 w 609"/>
              <a:gd name="T55" fmla="*/ 62655811 h 580"/>
              <a:gd name="T56" fmla="*/ 56808774 w 609"/>
              <a:gd name="T57" fmla="*/ 64483232 h 580"/>
              <a:gd name="T58" fmla="*/ 54867675 w 609"/>
              <a:gd name="T59" fmla="*/ 67354789 h 580"/>
              <a:gd name="T60" fmla="*/ 53056080 w 609"/>
              <a:gd name="T61" fmla="*/ 71923702 h 580"/>
              <a:gd name="T62" fmla="*/ 53961878 w 609"/>
              <a:gd name="T63" fmla="*/ 75578543 h 580"/>
              <a:gd name="T64" fmla="*/ 3752694 w 609"/>
              <a:gd name="T65" fmla="*/ 75578543 h 580"/>
              <a:gd name="T66" fmla="*/ 0 w 609"/>
              <a:gd name="T67" fmla="*/ 71923702 h 580"/>
              <a:gd name="T68" fmla="*/ 0 w 609"/>
              <a:gd name="T69" fmla="*/ 71923702 h 580"/>
              <a:gd name="T70" fmla="*/ 0 w 609"/>
              <a:gd name="T71" fmla="*/ 71923702 h 580"/>
              <a:gd name="T72" fmla="*/ 10093638 w 609"/>
              <a:gd name="T73" fmla="*/ 53518347 h 580"/>
              <a:gd name="T74" fmla="*/ 21093073 w 609"/>
              <a:gd name="T75" fmla="*/ 49733080 h 580"/>
              <a:gd name="T76" fmla="*/ 31186711 w 609"/>
              <a:gd name="T77" fmla="*/ 46077877 h 580"/>
              <a:gd name="T78" fmla="*/ 31186711 w 609"/>
              <a:gd name="T79" fmla="*/ 38637768 h 580"/>
              <a:gd name="T80" fmla="*/ 27434018 w 609"/>
              <a:gd name="T81" fmla="*/ 29500304 h 580"/>
              <a:gd name="T82" fmla="*/ 24716265 w 609"/>
              <a:gd name="T83" fmla="*/ 25845463 h 580"/>
              <a:gd name="T84" fmla="*/ 25622062 w 609"/>
              <a:gd name="T85" fmla="*/ 19318704 h 580"/>
              <a:gd name="T86" fmla="*/ 25622062 w 609"/>
              <a:gd name="T87" fmla="*/ 12009021 h 580"/>
              <a:gd name="T88" fmla="*/ 39339251 w 609"/>
              <a:gd name="T89" fmla="*/ 0 h 580"/>
              <a:gd name="T90" fmla="*/ 53961878 w 609"/>
              <a:gd name="T91" fmla="*/ 12009021 h 580"/>
              <a:gd name="T92" fmla="*/ 53056080 w 609"/>
              <a:gd name="T93" fmla="*/ 19318704 h 580"/>
              <a:gd name="T94" fmla="*/ 53961878 w 609"/>
              <a:gd name="T95" fmla="*/ 25845463 h 580"/>
              <a:gd name="T96" fmla="*/ 51244484 w 609"/>
              <a:gd name="T97" fmla="*/ 29500304 h 580"/>
              <a:gd name="T98" fmla="*/ 47620933 w 609"/>
              <a:gd name="T99" fmla="*/ 38637768 h 580"/>
              <a:gd name="T100" fmla="*/ 47620933 w 609"/>
              <a:gd name="T101" fmla="*/ 46077877 h 580"/>
              <a:gd name="T102" fmla="*/ 57714571 w 609"/>
              <a:gd name="T103" fmla="*/ 49733080 h 580"/>
              <a:gd name="T104" fmla="*/ 58620369 w 609"/>
              <a:gd name="T105" fmla="*/ 50646790 h 580"/>
              <a:gd name="T106" fmla="*/ 53056080 w 609"/>
              <a:gd name="T107" fmla="*/ 57173188 h 5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9" h="580">
                <a:moveTo>
                  <a:pt x="559" y="494"/>
                </a:moveTo>
                <a:lnTo>
                  <a:pt x="559" y="494"/>
                </a:lnTo>
                <a:cubicBezTo>
                  <a:pt x="594" y="537"/>
                  <a:pt x="594" y="537"/>
                  <a:pt x="594" y="537"/>
                </a:cubicBezTo>
                <a:cubicBezTo>
                  <a:pt x="601" y="537"/>
                  <a:pt x="608" y="544"/>
                  <a:pt x="608" y="551"/>
                </a:cubicBezTo>
                <a:cubicBezTo>
                  <a:pt x="608" y="572"/>
                  <a:pt x="594" y="579"/>
                  <a:pt x="580" y="579"/>
                </a:cubicBezTo>
                <a:cubicBezTo>
                  <a:pt x="573" y="579"/>
                  <a:pt x="566" y="579"/>
                  <a:pt x="559" y="572"/>
                </a:cubicBezTo>
                <a:cubicBezTo>
                  <a:pt x="523" y="537"/>
                  <a:pt x="523" y="537"/>
                  <a:pt x="523" y="537"/>
                </a:cubicBezTo>
                <a:cubicBezTo>
                  <a:pt x="481" y="572"/>
                  <a:pt x="481" y="572"/>
                  <a:pt x="481" y="572"/>
                </a:cubicBezTo>
                <a:cubicBezTo>
                  <a:pt x="481" y="579"/>
                  <a:pt x="474" y="579"/>
                  <a:pt x="467" y="579"/>
                </a:cubicBezTo>
                <a:cubicBezTo>
                  <a:pt x="446" y="579"/>
                  <a:pt x="439" y="572"/>
                  <a:pt x="439" y="551"/>
                </a:cubicBezTo>
                <a:cubicBezTo>
                  <a:pt x="439" y="544"/>
                  <a:pt x="439" y="537"/>
                  <a:pt x="446" y="537"/>
                </a:cubicBezTo>
                <a:cubicBezTo>
                  <a:pt x="481" y="494"/>
                  <a:pt x="481" y="494"/>
                  <a:pt x="481" y="494"/>
                </a:cubicBezTo>
                <a:cubicBezTo>
                  <a:pt x="446" y="459"/>
                  <a:pt x="446" y="459"/>
                  <a:pt x="446" y="459"/>
                </a:cubicBezTo>
                <a:cubicBezTo>
                  <a:pt x="439" y="452"/>
                  <a:pt x="439" y="445"/>
                  <a:pt x="439" y="438"/>
                </a:cubicBezTo>
                <a:cubicBezTo>
                  <a:pt x="439" y="424"/>
                  <a:pt x="446" y="410"/>
                  <a:pt x="467" y="410"/>
                </a:cubicBezTo>
                <a:cubicBezTo>
                  <a:pt x="474" y="410"/>
                  <a:pt x="481" y="417"/>
                  <a:pt x="481" y="424"/>
                </a:cubicBezTo>
                <a:cubicBezTo>
                  <a:pt x="523" y="459"/>
                  <a:pt x="523" y="459"/>
                  <a:pt x="523" y="459"/>
                </a:cubicBezTo>
                <a:cubicBezTo>
                  <a:pt x="559" y="424"/>
                  <a:pt x="559" y="424"/>
                  <a:pt x="559" y="424"/>
                </a:cubicBezTo>
                <a:cubicBezTo>
                  <a:pt x="566" y="417"/>
                  <a:pt x="573" y="410"/>
                  <a:pt x="580" y="410"/>
                </a:cubicBezTo>
                <a:cubicBezTo>
                  <a:pt x="594" y="410"/>
                  <a:pt x="608" y="424"/>
                  <a:pt x="608" y="438"/>
                </a:cubicBezTo>
                <a:cubicBezTo>
                  <a:pt x="608" y="445"/>
                  <a:pt x="601" y="452"/>
                  <a:pt x="594" y="459"/>
                </a:cubicBezTo>
                <a:lnTo>
                  <a:pt x="559" y="494"/>
                </a:ln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10" y="459"/>
                  <a:pt x="417" y="473"/>
                  <a:pt x="424" y="480"/>
                </a:cubicBezTo>
                <a:cubicBezTo>
                  <a:pt x="439" y="494"/>
                  <a:pt x="439" y="494"/>
                  <a:pt x="439" y="494"/>
                </a:cubicBezTo>
                <a:cubicBezTo>
                  <a:pt x="424" y="516"/>
                  <a:pt x="424" y="516"/>
                  <a:pt x="424" y="516"/>
                </a:cubicBezTo>
                <a:cubicBezTo>
                  <a:pt x="417" y="523"/>
                  <a:pt x="410" y="537"/>
                  <a:pt x="410" y="551"/>
                </a:cubicBezTo>
                <a:cubicBezTo>
                  <a:pt x="410" y="565"/>
                  <a:pt x="410" y="572"/>
                  <a:pt x="41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8" y="388"/>
                  <a:pt x="106" y="410"/>
                  <a:pt x="163" y="381"/>
                </a:cubicBezTo>
                <a:cubicBezTo>
                  <a:pt x="226" y="360"/>
                  <a:pt x="241" y="353"/>
                  <a:pt x="241" y="353"/>
                </a:cubicBezTo>
                <a:cubicBezTo>
                  <a:pt x="241" y="296"/>
                  <a:pt x="241" y="296"/>
                  <a:pt x="241" y="296"/>
                </a:cubicBezTo>
                <a:cubicBezTo>
                  <a:pt x="241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6" y="381"/>
                </a:cubicBezTo>
                <a:cubicBezTo>
                  <a:pt x="446" y="381"/>
                  <a:pt x="446" y="388"/>
                  <a:pt x="453" y="388"/>
                </a:cubicBezTo>
                <a:cubicBezTo>
                  <a:pt x="424" y="396"/>
                  <a:pt x="410" y="417"/>
                  <a:pt x="410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8" name="Freeform 93"/>
          <p:cNvSpPr>
            <a:spLocks noChangeArrowheads="1"/>
          </p:cNvSpPr>
          <p:nvPr/>
        </p:nvSpPr>
        <p:spPr bwMode="auto">
          <a:xfrm>
            <a:off x="2596749" y="3454773"/>
            <a:ext cx="289909" cy="279400"/>
          </a:xfrm>
          <a:custGeom>
            <a:avLst/>
            <a:gdLst>
              <a:gd name="T0" fmla="*/ 67348302 w 602"/>
              <a:gd name="T1" fmla="*/ 71923702 h 580"/>
              <a:gd name="T2" fmla="*/ 67348302 w 602"/>
              <a:gd name="T3" fmla="*/ 71923702 h 580"/>
              <a:gd name="T4" fmla="*/ 65520970 w 602"/>
              <a:gd name="T5" fmla="*/ 73751123 h 580"/>
              <a:gd name="T6" fmla="*/ 62780332 w 602"/>
              <a:gd name="T7" fmla="*/ 71923702 h 580"/>
              <a:gd name="T8" fmla="*/ 58212000 w 602"/>
              <a:gd name="T9" fmla="*/ 67354789 h 580"/>
              <a:gd name="T10" fmla="*/ 56254247 w 602"/>
              <a:gd name="T11" fmla="*/ 64483232 h 580"/>
              <a:gd name="T12" fmla="*/ 60039333 w 602"/>
              <a:gd name="T13" fmla="*/ 60828391 h 580"/>
              <a:gd name="T14" fmla="*/ 62780332 w 602"/>
              <a:gd name="T15" fmla="*/ 62655811 h 580"/>
              <a:gd name="T16" fmla="*/ 65520970 w 602"/>
              <a:gd name="T17" fmla="*/ 64483232 h 580"/>
              <a:gd name="T18" fmla="*/ 72960721 w 602"/>
              <a:gd name="T19" fmla="*/ 57173188 h 580"/>
              <a:gd name="T20" fmla="*/ 72960721 w 602"/>
              <a:gd name="T21" fmla="*/ 57173188 h 580"/>
              <a:gd name="T22" fmla="*/ 74788054 w 602"/>
              <a:gd name="T23" fmla="*/ 56259478 h 580"/>
              <a:gd name="T24" fmla="*/ 78442719 w 602"/>
              <a:gd name="T25" fmla="*/ 59914681 h 580"/>
              <a:gd name="T26" fmla="*/ 77529053 w 602"/>
              <a:gd name="T27" fmla="*/ 62655811 h 580"/>
              <a:gd name="T28" fmla="*/ 67348302 w 602"/>
              <a:gd name="T29" fmla="*/ 71923702 h 580"/>
              <a:gd name="T30" fmla="*/ 65520970 w 602"/>
              <a:gd name="T31" fmla="*/ 59000609 h 580"/>
              <a:gd name="T32" fmla="*/ 65520970 w 602"/>
              <a:gd name="T33" fmla="*/ 59000609 h 580"/>
              <a:gd name="T34" fmla="*/ 60039333 w 602"/>
              <a:gd name="T35" fmla="*/ 57173188 h 580"/>
              <a:gd name="T36" fmla="*/ 52599581 w 602"/>
              <a:gd name="T37" fmla="*/ 64483232 h 580"/>
              <a:gd name="T38" fmla="*/ 55340580 w 602"/>
              <a:gd name="T39" fmla="*/ 70095920 h 580"/>
              <a:gd name="T40" fmla="*/ 60039333 w 602"/>
              <a:gd name="T41" fmla="*/ 74664833 h 580"/>
              <a:gd name="T42" fmla="*/ 60952999 w 602"/>
              <a:gd name="T43" fmla="*/ 75578543 h 580"/>
              <a:gd name="T44" fmla="*/ 3785086 w 602"/>
              <a:gd name="T45" fmla="*/ 75578543 h 580"/>
              <a:gd name="T46" fmla="*/ 0 w 602"/>
              <a:gd name="T47" fmla="*/ 71923702 h 580"/>
              <a:gd name="T48" fmla="*/ 0 w 602"/>
              <a:gd name="T49" fmla="*/ 71923702 h 580"/>
              <a:gd name="T50" fmla="*/ 0 w 602"/>
              <a:gd name="T51" fmla="*/ 71923702 h 580"/>
              <a:gd name="T52" fmla="*/ 10180751 w 602"/>
              <a:gd name="T53" fmla="*/ 53518347 h 580"/>
              <a:gd name="T54" fmla="*/ 21274806 w 602"/>
              <a:gd name="T55" fmla="*/ 49733080 h 580"/>
              <a:gd name="T56" fmla="*/ 30411109 w 602"/>
              <a:gd name="T57" fmla="*/ 46077877 h 580"/>
              <a:gd name="T58" fmla="*/ 30411109 w 602"/>
              <a:gd name="T59" fmla="*/ 38637768 h 580"/>
              <a:gd name="T60" fmla="*/ 26756804 w 602"/>
              <a:gd name="T61" fmla="*/ 29500304 h 580"/>
              <a:gd name="T62" fmla="*/ 24929472 w 602"/>
              <a:gd name="T63" fmla="*/ 25845463 h 580"/>
              <a:gd name="T64" fmla="*/ 25843138 w 602"/>
              <a:gd name="T65" fmla="*/ 19318704 h 580"/>
              <a:gd name="T66" fmla="*/ 24929472 w 602"/>
              <a:gd name="T67" fmla="*/ 12009021 h 580"/>
              <a:gd name="T68" fmla="*/ 39678193 w 602"/>
              <a:gd name="T69" fmla="*/ 0 h 580"/>
              <a:gd name="T70" fmla="*/ 53513248 w 602"/>
              <a:gd name="T71" fmla="*/ 12009021 h 580"/>
              <a:gd name="T72" fmla="*/ 52599581 w 602"/>
              <a:gd name="T73" fmla="*/ 19318704 h 580"/>
              <a:gd name="T74" fmla="*/ 54426914 w 602"/>
              <a:gd name="T75" fmla="*/ 25845463 h 580"/>
              <a:gd name="T76" fmla="*/ 51685915 w 602"/>
              <a:gd name="T77" fmla="*/ 29500304 h 580"/>
              <a:gd name="T78" fmla="*/ 48031249 w 602"/>
              <a:gd name="T79" fmla="*/ 38637768 h 580"/>
              <a:gd name="T80" fmla="*/ 48031249 w 602"/>
              <a:gd name="T81" fmla="*/ 46077877 h 580"/>
              <a:gd name="T82" fmla="*/ 57298334 w 602"/>
              <a:gd name="T83" fmla="*/ 49733080 h 580"/>
              <a:gd name="T84" fmla="*/ 69175635 w 602"/>
              <a:gd name="T85" fmla="*/ 53518347 h 580"/>
              <a:gd name="T86" fmla="*/ 70089301 w 602"/>
              <a:gd name="T87" fmla="*/ 54432058 h 580"/>
              <a:gd name="T88" fmla="*/ 70089301 w 602"/>
              <a:gd name="T89" fmla="*/ 54432058 h 580"/>
              <a:gd name="T90" fmla="*/ 65520970 w 602"/>
              <a:gd name="T91" fmla="*/ 59000609 h 580"/>
              <a:gd name="T92" fmla="*/ 78442719 w 602"/>
              <a:gd name="T93" fmla="*/ 67354789 h 580"/>
              <a:gd name="T94" fmla="*/ 78442719 w 602"/>
              <a:gd name="T95" fmla="*/ 67354789 h 580"/>
              <a:gd name="T96" fmla="*/ 78442719 w 602"/>
              <a:gd name="T97" fmla="*/ 71923702 h 580"/>
              <a:gd name="T98" fmla="*/ 78442719 w 602"/>
              <a:gd name="T99" fmla="*/ 71923702 h 580"/>
              <a:gd name="T100" fmla="*/ 78442719 w 602"/>
              <a:gd name="T101" fmla="*/ 71923702 h 580"/>
              <a:gd name="T102" fmla="*/ 74788054 w 602"/>
              <a:gd name="T103" fmla="*/ 75578543 h 580"/>
              <a:gd name="T104" fmla="*/ 69175635 w 602"/>
              <a:gd name="T105" fmla="*/ 75578543 h 580"/>
              <a:gd name="T106" fmla="*/ 70089301 w 602"/>
              <a:gd name="T107" fmla="*/ 74664833 h 580"/>
              <a:gd name="T108" fmla="*/ 78442719 w 602"/>
              <a:gd name="T109" fmla="*/ 67354789 h 5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2" h="580">
                <a:moveTo>
                  <a:pt x="516" y="551"/>
                </a:moveTo>
                <a:lnTo>
                  <a:pt x="516" y="551"/>
                </a:lnTo>
                <a:cubicBezTo>
                  <a:pt x="516" y="558"/>
                  <a:pt x="509" y="565"/>
                  <a:pt x="502" y="565"/>
                </a:cubicBezTo>
                <a:cubicBezTo>
                  <a:pt x="495" y="565"/>
                  <a:pt x="488" y="558"/>
                  <a:pt x="481" y="551"/>
                </a:cubicBezTo>
                <a:cubicBezTo>
                  <a:pt x="446" y="516"/>
                  <a:pt x="446" y="516"/>
                  <a:pt x="446" y="516"/>
                </a:cubicBezTo>
                <a:cubicBezTo>
                  <a:pt x="439" y="509"/>
                  <a:pt x="431" y="502"/>
                  <a:pt x="431" y="494"/>
                </a:cubicBezTo>
                <a:cubicBezTo>
                  <a:pt x="431" y="480"/>
                  <a:pt x="446" y="466"/>
                  <a:pt x="460" y="466"/>
                </a:cubicBezTo>
                <a:cubicBezTo>
                  <a:pt x="467" y="466"/>
                  <a:pt x="474" y="473"/>
                  <a:pt x="481" y="480"/>
                </a:cubicBezTo>
                <a:cubicBezTo>
                  <a:pt x="502" y="494"/>
                  <a:pt x="502" y="494"/>
                  <a:pt x="502" y="494"/>
                </a:cubicBezTo>
                <a:cubicBezTo>
                  <a:pt x="559" y="438"/>
                  <a:pt x="559" y="438"/>
                  <a:pt x="559" y="438"/>
                </a:cubicBezTo>
                <a:cubicBezTo>
                  <a:pt x="559" y="431"/>
                  <a:pt x="566" y="431"/>
                  <a:pt x="573" y="431"/>
                </a:cubicBezTo>
                <a:cubicBezTo>
                  <a:pt x="594" y="431"/>
                  <a:pt x="601" y="445"/>
                  <a:pt x="601" y="459"/>
                </a:cubicBezTo>
                <a:cubicBezTo>
                  <a:pt x="601" y="466"/>
                  <a:pt x="601" y="473"/>
                  <a:pt x="594" y="480"/>
                </a:cubicBezTo>
                <a:lnTo>
                  <a:pt x="516" y="551"/>
                </a:lnTo>
                <a:close/>
                <a:moveTo>
                  <a:pt x="502" y="452"/>
                </a:moveTo>
                <a:lnTo>
                  <a:pt x="502" y="452"/>
                </a:lnTo>
                <a:cubicBezTo>
                  <a:pt x="488" y="445"/>
                  <a:pt x="474" y="438"/>
                  <a:pt x="460" y="438"/>
                </a:cubicBezTo>
                <a:cubicBezTo>
                  <a:pt x="431" y="438"/>
                  <a:pt x="403" y="466"/>
                  <a:pt x="403" y="494"/>
                </a:cubicBezTo>
                <a:cubicBezTo>
                  <a:pt x="403" y="516"/>
                  <a:pt x="410" y="530"/>
                  <a:pt x="424" y="537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579"/>
                  <a:pt x="467" y="579"/>
                  <a:pt x="46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9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530" y="417"/>
                  <a:pt x="530" y="417"/>
                  <a:pt x="537" y="417"/>
                </a:cubicBezTo>
                <a:lnTo>
                  <a:pt x="502" y="452"/>
                </a:lnTo>
                <a:close/>
                <a:moveTo>
                  <a:pt x="601" y="516"/>
                </a:moveTo>
                <a:lnTo>
                  <a:pt x="601" y="516"/>
                </a:lnTo>
                <a:cubicBezTo>
                  <a:pt x="601" y="537"/>
                  <a:pt x="601" y="551"/>
                  <a:pt x="601" y="551"/>
                </a:cubicBezTo>
                <a:cubicBezTo>
                  <a:pt x="601" y="572"/>
                  <a:pt x="594" y="579"/>
                  <a:pt x="573" y="579"/>
                </a:cubicBezTo>
                <a:cubicBezTo>
                  <a:pt x="530" y="579"/>
                  <a:pt x="530" y="579"/>
                  <a:pt x="530" y="579"/>
                </a:cubicBezTo>
                <a:cubicBezTo>
                  <a:pt x="537" y="579"/>
                  <a:pt x="537" y="579"/>
                  <a:pt x="537" y="572"/>
                </a:cubicBezTo>
                <a:lnTo>
                  <a:pt x="601" y="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9" name="Freeform 94"/>
          <p:cNvSpPr>
            <a:spLocks noChangeArrowheads="1"/>
          </p:cNvSpPr>
          <p:nvPr/>
        </p:nvSpPr>
        <p:spPr bwMode="auto">
          <a:xfrm>
            <a:off x="2090998" y="3454773"/>
            <a:ext cx="289907" cy="279400"/>
          </a:xfrm>
          <a:custGeom>
            <a:avLst/>
            <a:gdLst>
              <a:gd name="T0" fmla="*/ 78441997 w 602"/>
              <a:gd name="T1" fmla="*/ 71923702 h 580"/>
              <a:gd name="T2" fmla="*/ 78441997 w 602"/>
              <a:gd name="T3" fmla="*/ 71923702 h 580"/>
              <a:gd name="T4" fmla="*/ 78441997 w 602"/>
              <a:gd name="T5" fmla="*/ 71923702 h 580"/>
              <a:gd name="T6" fmla="*/ 74787349 w 602"/>
              <a:gd name="T7" fmla="*/ 75578543 h 580"/>
              <a:gd name="T8" fmla="*/ 3785069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9266680 w 602"/>
              <a:gd name="T17" fmla="*/ 53518347 h 580"/>
              <a:gd name="T18" fmla="*/ 21274708 w 602"/>
              <a:gd name="T19" fmla="*/ 49733080 h 580"/>
              <a:gd name="T20" fmla="*/ 30410969 w 602"/>
              <a:gd name="T21" fmla="*/ 46077877 h 580"/>
              <a:gd name="T22" fmla="*/ 30410969 w 602"/>
              <a:gd name="T23" fmla="*/ 38637768 h 580"/>
              <a:gd name="T24" fmla="*/ 26756320 w 602"/>
              <a:gd name="T25" fmla="*/ 29500304 h 580"/>
              <a:gd name="T26" fmla="*/ 24015334 w 602"/>
              <a:gd name="T27" fmla="*/ 25845463 h 580"/>
              <a:gd name="T28" fmla="*/ 25842658 w 602"/>
              <a:gd name="T29" fmla="*/ 19318704 h 580"/>
              <a:gd name="T30" fmla="*/ 24928996 w 602"/>
              <a:gd name="T31" fmla="*/ 12009021 h 580"/>
              <a:gd name="T32" fmla="*/ 38763987 w 602"/>
              <a:gd name="T33" fmla="*/ 0 h 580"/>
              <a:gd name="T34" fmla="*/ 53512640 w 602"/>
              <a:gd name="T35" fmla="*/ 12009021 h 580"/>
              <a:gd name="T36" fmla="*/ 52598978 w 602"/>
              <a:gd name="T37" fmla="*/ 19318704 h 580"/>
              <a:gd name="T38" fmla="*/ 53512640 w 602"/>
              <a:gd name="T39" fmla="*/ 25845463 h 580"/>
              <a:gd name="T40" fmla="*/ 51685677 w 602"/>
              <a:gd name="T41" fmla="*/ 29500304 h 580"/>
              <a:gd name="T42" fmla="*/ 48031029 w 602"/>
              <a:gd name="T43" fmla="*/ 38637768 h 580"/>
              <a:gd name="T44" fmla="*/ 48031029 w 602"/>
              <a:gd name="T45" fmla="*/ 46077877 h 580"/>
              <a:gd name="T46" fmla="*/ 57167289 w 602"/>
              <a:gd name="T47" fmla="*/ 49733080 h 580"/>
              <a:gd name="T48" fmla="*/ 68261294 w 602"/>
              <a:gd name="T49" fmla="*/ 53518347 h 580"/>
              <a:gd name="T50" fmla="*/ 72960024 w 602"/>
              <a:gd name="T51" fmla="*/ 57173188 h 580"/>
              <a:gd name="T52" fmla="*/ 59125033 w 602"/>
              <a:gd name="T53" fmla="*/ 57173188 h 580"/>
              <a:gd name="T54" fmla="*/ 51685677 w 602"/>
              <a:gd name="T55" fmla="*/ 64483232 h 580"/>
              <a:gd name="T56" fmla="*/ 59125033 w 602"/>
              <a:gd name="T57" fmla="*/ 71923702 h 580"/>
              <a:gd name="T58" fmla="*/ 73873686 w 602"/>
              <a:gd name="T59" fmla="*/ 71923702 h 580"/>
              <a:gd name="T60" fmla="*/ 78441997 w 602"/>
              <a:gd name="T61" fmla="*/ 70095920 h 580"/>
              <a:gd name="T62" fmla="*/ 78441997 w 602"/>
              <a:gd name="T63" fmla="*/ 71923702 h 580"/>
              <a:gd name="T64" fmla="*/ 73873686 w 602"/>
              <a:gd name="T65" fmla="*/ 68268500 h 580"/>
              <a:gd name="T66" fmla="*/ 73873686 w 602"/>
              <a:gd name="T67" fmla="*/ 68268500 h 580"/>
              <a:gd name="T68" fmla="*/ 59125033 w 602"/>
              <a:gd name="T69" fmla="*/ 68268500 h 580"/>
              <a:gd name="T70" fmla="*/ 55339965 w 602"/>
              <a:gd name="T71" fmla="*/ 64483232 h 580"/>
              <a:gd name="T72" fmla="*/ 59125033 w 602"/>
              <a:gd name="T73" fmla="*/ 60828391 h 580"/>
              <a:gd name="T74" fmla="*/ 73873686 w 602"/>
              <a:gd name="T75" fmla="*/ 60828391 h 580"/>
              <a:gd name="T76" fmla="*/ 77528335 w 602"/>
              <a:gd name="T77" fmla="*/ 64483232 h 580"/>
              <a:gd name="T78" fmla="*/ 73873686 w 602"/>
              <a:gd name="T79" fmla="*/ 68268500 h 5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87" y="579"/>
                  <a:pt x="573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1" y="410"/>
                </a:cubicBezTo>
                <a:cubicBezTo>
                  <a:pt x="120" y="388"/>
                  <a:pt x="99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84" y="212"/>
                  <a:pt x="184" y="198"/>
                </a:cubicBezTo>
                <a:cubicBezTo>
                  <a:pt x="184" y="183"/>
                  <a:pt x="177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1" y="49"/>
                  <a:pt x="233" y="0"/>
                  <a:pt x="297" y="0"/>
                </a:cubicBezTo>
                <a:cubicBezTo>
                  <a:pt x="375" y="0"/>
                  <a:pt x="403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0" y="198"/>
                </a:cubicBezTo>
                <a:cubicBezTo>
                  <a:pt x="410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495" y="410"/>
                  <a:pt x="481" y="388"/>
                  <a:pt x="523" y="410"/>
                </a:cubicBezTo>
                <a:cubicBezTo>
                  <a:pt x="537" y="417"/>
                  <a:pt x="551" y="431"/>
                  <a:pt x="559" y="438"/>
                </a:cubicBezTo>
                <a:cubicBezTo>
                  <a:pt x="453" y="438"/>
                  <a:pt x="453" y="438"/>
                  <a:pt x="453" y="438"/>
                </a:cubicBezTo>
                <a:cubicBezTo>
                  <a:pt x="417" y="438"/>
                  <a:pt x="396" y="466"/>
                  <a:pt x="396" y="494"/>
                </a:cubicBezTo>
                <a:cubicBezTo>
                  <a:pt x="396" y="530"/>
                  <a:pt x="417" y="551"/>
                  <a:pt x="453" y="551"/>
                </a:cubicBezTo>
                <a:cubicBezTo>
                  <a:pt x="566" y="551"/>
                  <a:pt x="566" y="551"/>
                  <a:pt x="566" y="551"/>
                </a:cubicBezTo>
                <a:cubicBezTo>
                  <a:pt x="580" y="551"/>
                  <a:pt x="587" y="551"/>
                  <a:pt x="601" y="537"/>
                </a:cubicBezTo>
                <a:cubicBezTo>
                  <a:pt x="601" y="551"/>
                  <a:pt x="601" y="551"/>
                  <a:pt x="601" y="551"/>
                </a:cubicBezTo>
                <a:close/>
                <a:moveTo>
                  <a:pt x="566" y="523"/>
                </a:moveTo>
                <a:lnTo>
                  <a:pt x="566" y="523"/>
                </a:lnTo>
                <a:cubicBezTo>
                  <a:pt x="453" y="523"/>
                  <a:pt x="453" y="523"/>
                  <a:pt x="453" y="523"/>
                </a:cubicBezTo>
                <a:cubicBezTo>
                  <a:pt x="431" y="523"/>
                  <a:pt x="424" y="516"/>
                  <a:pt x="424" y="494"/>
                </a:cubicBezTo>
                <a:cubicBezTo>
                  <a:pt x="424" y="480"/>
                  <a:pt x="431" y="466"/>
                  <a:pt x="453" y="466"/>
                </a:cubicBezTo>
                <a:cubicBezTo>
                  <a:pt x="566" y="466"/>
                  <a:pt x="566" y="466"/>
                  <a:pt x="566" y="466"/>
                </a:cubicBezTo>
                <a:cubicBezTo>
                  <a:pt x="580" y="466"/>
                  <a:pt x="594" y="480"/>
                  <a:pt x="594" y="494"/>
                </a:cubicBezTo>
                <a:cubicBezTo>
                  <a:pt x="594" y="516"/>
                  <a:pt x="580" y="523"/>
                  <a:pt x="566" y="5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0" name="Freeform 95"/>
          <p:cNvSpPr>
            <a:spLocks noChangeArrowheads="1"/>
          </p:cNvSpPr>
          <p:nvPr/>
        </p:nvSpPr>
        <p:spPr bwMode="auto">
          <a:xfrm>
            <a:off x="1583131" y="3454773"/>
            <a:ext cx="292024" cy="279400"/>
          </a:xfrm>
          <a:custGeom>
            <a:avLst/>
            <a:gdLst>
              <a:gd name="T0" fmla="*/ 78678142 w 609"/>
              <a:gd name="T1" fmla="*/ 71923702 h 580"/>
              <a:gd name="T2" fmla="*/ 78678142 w 609"/>
              <a:gd name="T3" fmla="*/ 71923702 h 580"/>
              <a:gd name="T4" fmla="*/ 78678142 w 609"/>
              <a:gd name="T5" fmla="*/ 71923702 h 580"/>
              <a:gd name="T6" fmla="*/ 75054951 w 609"/>
              <a:gd name="T7" fmla="*/ 75578543 h 580"/>
              <a:gd name="T8" fmla="*/ 72208055 w 609"/>
              <a:gd name="T9" fmla="*/ 75578543 h 580"/>
              <a:gd name="T10" fmla="*/ 73113853 w 609"/>
              <a:gd name="T11" fmla="*/ 71923702 h 580"/>
              <a:gd name="T12" fmla="*/ 78678142 w 609"/>
              <a:gd name="T13" fmla="*/ 70095920 h 580"/>
              <a:gd name="T14" fmla="*/ 78678142 w 609"/>
              <a:gd name="T15" fmla="*/ 71923702 h 580"/>
              <a:gd name="T16" fmla="*/ 73113853 w 609"/>
              <a:gd name="T17" fmla="*/ 68268500 h 580"/>
              <a:gd name="T18" fmla="*/ 73113853 w 609"/>
              <a:gd name="T19" fmla="*/ 68268500 h 580"/>
              <a:gd name="T20" fmla="*/ 69490662 w 609"/>
              <a:gd name="T21" fmla="*/ 68268500 h 580"/>
              <a:gd name="T22" fmla="*/ 69490662 w 609"/>
              <a:gd name="T23" fmla="*/ 71923702 h 580"/>
              <a:gd name="T24" fmla="*/ 65867111 w 609"/>
              <a:gd name="T25" fmla="*/ 75578543 h 580"/>
              <a:gd name="T26" fmla="*/ 62243920 w 609"/>
              <a:gd name="T27" fmla="*/ 71923702 h 580"/>
              <a:gd name="T28" fmla="*/ 62243920 w 609"/>
              <a:gd name="T29" fmla="*/ 68268500 h 580"/>
              <a:gd name="T30" fmla="*/ 58491226 w 609"/>
              <a:gd name="T31" fmla="*/ 68268500 h 580"/>
              <a:gd name="T32" fmla="*/ 54867675 w 609"/>
              <a:gd name="T33" fmla="*/ 64483232 h 580"/>
              <a:gd name="T34" fmla="*/ 58491226 w 609"/>
              <a:gd name="T35" fmla="*/ 60828391 h 580"/>
              <a:gd name="T36" fmla="*/ 62243920 w 609"/>
              <a:gd name="T37" fmla="*/ 60828391 h 580"/>
              <a:gd name="T38" fmla="*/ 62243920 w 609"/>
              <a:gd name="T39" fmla="*/ 57173188 h 580"/>
              <a:gd name="T40" fmla="*/ 65867111 w 609"/>
              <a:gd name="T41" fmla="*/ 53518347 h 580"/>
              <a:gd name="T42" fmla="*/ 69490662 w 609"/>
              <a:gd name="T43" fmla="*/ 57173188 h 580"/>
              <a:gd name="T44" fmla="*/ 69490662 w 609"/>
              <a:gd name="T45" fmla="*/ 60828391 h 580"/>
              <a:gd name="T46" fmla="*/ 73113853 w 609"/>
              <a:gd name="T47" fmla="*/ 60828391 h 580"/>
              <a:gd name="T48" fmla="*/ 76866547 w 609"/>
              <a:gd name="T49" fmla="*/ 64483232 h 580"/>
              <a:gd name="T50" fmla="*/ 73113853 w 609"/>
              <a:gd name="T51" fmla="*/ 68268500 h 580"/>
              <a:gd name="T52" fmla="*/ 58491226 w 609"/>
              <a:gd name="T53" fmla="*/ 57173188 h 580"/>
              <a:gd name="T54" fmla="*/ 58491226 w 609"/>
              <a:gd name="T55" fmla="*/ 57173188 h 580"/>
              <a:gd name="T56" fmla="*/ 51244484 w 609"/>
              <a:gd name="T57" fmla="*/ 64483232 h 580"/>
              <a:gd name="T58" fmla="*/ 58491226 w 609"/>
              <a:gd name="T59" fmla="*/ 71923702 h 580"/>
              <a:gd name="T60" fmla="*/ 59397024 w 609"/>
              <a:gd name="T61" fmla="*/ 75578543 h 580"/>
              <a:gd name="T62" fmla="*/ 3623191 w 609"/>
              <a:gd name="T63" fmla="*/ 75578543 h 580"/>
              <a:gd name="T64" fmla="*/ 0 w 609"/>
              <a:gd name="T65" fmla="*/ 71923702 h 580"/>
              <a:gd name="T66" fmla="*/ 0 w 609"/>
              <a:gd name="T67" fmla="*/ 71923702 h 580"/>
              <a:gd name="T68" fmla="*/ 0 w 609"/>
              <a:gd name="T69" fmla="*/ 71923702 h 580"/>
              <a:gd name="T70" fmla="*/ 10093638 w 609"/>
              <a:gd name="T71" fmla="*/ 53518347 h 580"/>
              <a:gd name="T72" fmla="*/ 21093073 w 609"/>
              <a:gd name="T73" fmla="*/ 49733080 h 580"/>
              <a:gd name="T74" fmla="*/ 31057209 w 609"/>
              <a:gd name="T75" fmla="*/ 46077877 h 580"/>
              <a:gd name="T76" fmla="*/ 31057209 w 609"/>
              <a:gd name="T77" fmla="*/ 38637768 h 580"/>
              <a:gd name="T78" fmla="*/ 27434018 w 609"/>
              <a:gd name="T79" fmla="*/ 29500304 h 580"/>
              <a:gd name="T80" fmla="*/ 24716265 w 609"/>
              <a:gd name="T81" fmla="*/ 25845463 h 580"/>
              <a:gd name="T82" fmla="*/ 25622062 w 609"/>
              <a:gd name="T83" fmla="*/ 19318704 h 580"/>
              <a:gd name="T84" fmla="*/ 25622062 w 609"/>
              <a:gd name="T85" fmla="*/ 12009021 h 580"/>
              <a:gd name="T86" fmla="*/ 39339251 w 609"/>
              <a:gd name="T87" fmla="*/ 0 h 580"/>
              <a:gd name="T88" fmla="*/ 53961878 w 609"/>
              <a:gd name="T89" fmla="*/ 12009021 h 580"/>
              <a:gd name="T90" fmla="*/ 53056080 w 609"/>
              <a:gd name="T91" fmla="*/ 19318704 h 580"/>
              <a:gd name="T92" fmla="*/ 53961878 w 609"/>
              <a:gd name="T93" fmla="*/ 25845463 h 580"/>
              <a:gd name="T94" fmla="*/ 51244484 w 609"/>
              <a:gd name="T95" fmla="*/ 29500304 h 580"/>
              <a:gd name="T96" fmla="*/ 47620933 w 609"/>
              <a:gd name="T97" fmla="*/ 38637768 h 580"/>
              <a:gd name="T98" fmla="*/ 47620933 w 609"/>
              <a:gd name="T99" fmla="*/ 46077877 h 580"/>
              <a:gd name="T100" fmla="*/ 57585069 w 609"/>
              <a:gd name="T101" fmla="*/ 49733080 h 580"/>
              <a:gd name="T102" fmla="*/ 62243920 w 609"/>
              <a:gd name="T103" fmla="*/ 51690927 h 580"/>
              <a:gd name="T104" fmla="*/ 58491226 w 609"/>
              <a:gd name="T105" fmla="*/ 57173188 h 5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565" y="572"/>
                  <a:pt x="565" y="565"/>
                  <a:pt x="565" y="551"/>
                </a:cubicBezTo>
                <a:cubicBezTo>
                  <a:pt x="580" y="551"/>
                  <a:pt x="594" y="551"/>
                  <a:pt x="608" y="537"/>
                </a:cubicBezTo>
                <a:cubicBezTo>
                  <a:pt x="608" y="551"/>
                  <a:pt x="608" y="551"/>
                  <a:pt x="608" y="551"/>
                </a:cubicBezTo>
                <a:close/>
                <a:moveTo>
                  <a:pt x="565" y="523"/>
                </a:moveTo>
                <a:lnTo>
                  <a:pt x="565" y="523"/>
                </a:lnTo>
                <a:cubicBezTo>
                  <a:pt x="537" y="523"/>
                  <a:pt x="537" y="523"/>
                  <a:pt x="537" y="523"/>
                </a:cubicBezTo>
                <a:cubicBezTo>
                  <a:pt x="537" y="551"/>
                  <a:pt x="537" y="551"/>
                  <a:pt x="537" y="551"/>
                </a:cubicBezTo>
                <a:cubicBezTo>
                  <a:pt x="537" y="572"/>
                  <a:pt x="530" y="579"/>
                  <a:pt x="509" y="579"/>
                </a:cubicBezTo>
                <a:cubicBezTo>
                  <a:pt x="495" y="579"/>
                  <a:pt x="481" y="572"/>
                  <a:pt x="481" y="551"/>
                </a:cubicBezTo>
                <a:cubicBezTo>
                  <a:pt x="481" y="523"/>
                  <a:pt x="481" y="523"/>
                  <a:pt x="481" y="523"/>
                </a:cubicBezTo>
                <a:cubicBezTo>
                  <a:pt x="452" y="523"/>
                  <a:pt x="452" y="523"/>
                  <a:pt x="452" y="523"/>
                </a:cubicBezTo>
                <a:cubicBezTo>
                  <a:pt x="438" y="523"/>
                  <a:pt x="424" y="516"/>
                  <a:pt x="424" y="494"/>
                </a:cubicBezTo>
                <a:cubicBezTo>
                  <a:pt x="424" y="480"/>
                  <a:pt x="438" y="466"/>
                  <a:pt x="452" y="466"/>
                </a:cubicBezTo>
                <a:cubicBezTo>
                  <a:pt x="481" y="466"/>
                  <a:pt x="481" y="466"/>
                  <a:pt x="481" y="466"/>
                </a:cubicBezTo>
                <a:cubicBezTo>
                  <a:pt x="481" y="438"/>
                  <a:pt x="481" y="438"/>
                  <a:pt x="481" y="438"/>
                </a:cubicBezTo>
                <a:cubicBezTo>
                  <a:pt x="481" y="424"/>
                  <a:pt x="495" y="410"/>
                  <a:pt x="509" y="410"/>
                </a:cubicBezTo>
                <a:cubicBezTo>
                  <a:pt x="530" y="410"/>
                  <a:pt x="537" y="424"/>
                  <a:pt x="537" y="438"/>
                </a:cubicBezTo>
                <a:cubicBezTo>
                  <a:pt x="537" y="466"/>
                  <a:pt x="537" y="466"/>
                  <a:pt x="537" y="466"/>
                </a:cubicBezTo>
                <a:cubicBezTo>
                  <a:pt x="565" y="466"/>
                  <a:pt x="565" y="466"/>
                  <a:pt x="565" y="466"/>
                </a:cubicBezTo>
                <a:cubicBezTo>
                  <a:pt x="587" y="466"/>
                  <a:pt x="594" y="480"/>
                  <a:pt x="594" y="494"/>
                </a:cubicBezTo>
                <a:cubicBezTo>
                  <a:pt x="594" y="516"/>
                  <a:pt x="587" y="523"/>
                  <a:pt x="565" y="523"/>
                </a:cubicBezTo>
                <a:close/>
                <a:moveTo>
                  <a:pt x="452" y="438"/>
                </a:moveTo>
                <a:lnTo>
                  <a:pt x="452" y="438"/>
                </a:lnTo>
                <a:cubicBezTo>
                  <a:pt x="424" y="438"/>
                  <a:pt x="396" y="466"/>
                  <a:pt x="396" y="494"/>
                </a:cubicBezTo>
                <a:cubicBezTo>
                  <a:pt x="396" y="530"/>
                  <a:pt x="424" y="551"/>
                  <a:pt x="452" y="551"/>
                </a:cubicBezTo>
                <a:cubicBezTo>
                  <a:pt x="452" y="565"/>
                  <a:pt x="459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7" y="388"/>
                  <a:pt x="106" y="410"/>
                  <a:pt x="163" y="381"/>
                </a:cubicBezTo>
                <a:cubicBezTo>
                  <a:pt x="226" y="360"/>
                  <a:pt x="240" y="353"/>
                  <a:pt x="240" y="353"/>
                </a:cubicBezTo>
                <a:cubicBezTo>
                  <a:pt x="240" y="296"/>
                  <a:pt x="240" y="296"/>
                  <a:pt x="240" y="296"/>
                </a:cubicBezTo>
                <a:cubicBezTo>
                  <a:pt x="240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5" y="381"/>
                </a:cubicBezTo>
                <a:cubicBezTo>
                  <a:pt x="459" y="388"/>
                  <a:pt x="467" y="396"/>
                  <a:pt x="481" y="396"/>
                </a:cubicBezTo>
                <a:cubicBezTo>
                  <a:pt x="467" y="403"/>
                  <a:pt x="452" y="424"/>
                  <a:pt x="452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1" name="Freeform 96"/>
          <p:cNvSpPr>
            <a:spLocks noChangeArrowheads="1"/>
          </p:cNvSpPr>
          <p:nvPr/>
        </p:nvSpPr>
        <p:spPr bwMode="auto">
          <a:xfrm>
            <a:off x="1077379" y="3454773"/>
            <a:ext cx="289909" cy="279400"/>
          </a:xfrm>
          <a:custGeom>
            <a:avLst/>
            <a:gdLst>
              <a:gd name="T0" fmla="*/ 78442719 w 602"/>
              <a:gd name="T1" fmla="*/ 71923702 h 580"/>
              <a:gd name="T2" fmla="*/ 78442719 w 602"/>
              <a:gd name="T3" fmla="*/ 71923702 h 580"/>
              <a:gd name="T4" fmla="*/ 78442719 w 602"/>
              <a:gd name="T5" fmla="*/ 71923702 h 580"/>
              <a:gd name="T6" fmla="*/ 74657633 w 602"/>
              <a:gd name="T7" fmla="*/ 75578543 h 580"/>
              <a:gd name="T8" fmla="*/ 3654665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10180751 w 602"/>
              <a:gd name="T17" fmla="*/ 53518347 h 580"/>
              <a:gd name="T18" fmla="*/ 21274806 w 602"/>
              <a:gd name="T19" fmla="*/ 49733080 h 580"/>
              <a:gd name="T20" fmla="*/ 30411109 w 602"/>
              <a:gd name="T21" fmla="*/ 46077877 h 580"/>
              <a:gd name="T22" fmla="*/ 30411109 w 602"/>
              <a:gd name="T23" fmla="*/ 38637768 h 580"/>
              <a:gd name="T24" fmla="*/ 26756804 w 602"/>
              <a:gd name="T25" fmla="*/ 29500304 h 580"/>
              <a:gd name="T26" fmla="*/ 24929472 w 602"/>
              <a:gd name="T27" fmla="*/ 25845463 h 580"/>
              <a:gd name="T28" fmla="*/ 25843138 w 602"/>
              <a:gd name="T29" fmla="*/ 19318704 h 580"/>
              <a:gd name="T30" fmla="*/ 24929472 w 602"/>
              <a:gd name="T31" fmla="*/ 12009021 h 580"/>
              <a:gd name="T32" fmla="*/ 39678193 w 602"/>
              <a:gd name="T33" fmla="*/ 0 h 580"/>
              <a:gd name="T34" fmla="*/ 53513248 w 602"/>
              <a:gd name="T35" fmla="*/ 12009021 h 580"/>
              <a:gd name="T36" fmla="*/ 52599581 w 602"/>
              <a:gd name="T37" fmla="*/ 19318704 h 580"/>
              <a:gd name="T38" fmla="*/ 54426914 w 602"/>
              <a:gd name="T39" fmla="*/ 25845463 h 580"/>
              <a:gd name="T40" fmla="*/ 51685915 w 602"/>
              <a:gd name="T41" fmla="*/ 29500304 h 580"/>
              <a:gd name="T42" fmla="*/ 48031249 w 602"/>
              <a:gd name="T43" fmla="*/ 38637768 h 580"/>
              <a:gd name="T44" fmla="*/ 48031249 w 602"/>
              <a:gd name="T45" fmla="*/ 46077877 h 580"/>
              <a:gd name="T46" fmla="*/ 57167913 w 602"/>
              <a:gd name="T47" fmla="*/ 49733080 h 580"/>
              <a:gd name="T48" fmla="*/ 69175635 w 602"/>
              <a:gd name="T49" fmla="*/ 53518347 h 580"/>
              <a:gd name="T50" fmla="*/ 78442719 w 602"/>
              <a:gd name="T51" fmla="*/ 71923702 h 5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94" y="579"/>
                  <a:pt x="572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601" y="452"/>
                  <a:pt x="601" y="551"/>
                  <a:pt x="601" y="55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2" name="Freeform 97"/>
          <p:cNvSpPr>
            <a:spLocks noChangeArrowheads="1"/>
          </p:cNvSpPr>
          <p:nvPr/>
        </p:nvSpPr>
        <p:spPr bwMode="auto">
          <a:xfrm>
            <a:off x="6649110" y="2959473"/>
            <a:ext cx="289907" cy="254000"/>
          </a:xfrm>
          <a:custGeom>
            <a:avLst/>
            <a:gdLst>
              <a:gd name="T0" fmla="*/ 56253627 w 602"/>
              <a:gd name="T1" fmla="*/ 0 h 531"/>
              <a:gd name="T2" fmla="*/ 56253627 w 602"/>
              <a:gd name="T3" fmla="*/ 0 h 531"/>
              <a:gd name="T4" fmla="*/ 41504973 w 602"/>
              <a:gd name="T5" fmla="*/ 6306590 h 531"/>
              <a:gd name="T6" fmla="*/ 41504973 w 602"/>
              <a:gd name="T7" fmla="*/ 6306590 h 531"/>
              <a:gd name="T8" fmla="*/ 41504973 w 602"/>
              <a:gd name="T9" fmla="*/ 6306590 h 531"/>
              <a:gd name="T10" fmla="*/ 38763987 w 602"/>
              <a:gd name="T11" fmla="*/ 9009466 h 531"/>
              <a:gd name="T12" fmla="*/ 36937024 w 602"/>
              <a:gd name="T13" fmla="*/ 6306590 h 531"/>
              <a:gd name="T14" fmla="*/ 36937024 w 602"/>
              <a:gd name="T15" fmla="*/ 6306590 h 531"/>
              <a:gd name="T16" fmla="*/ 36937024 w 602"/>
              <a:gd name="T17" fmla="*/ 6306590 h 531"/>
              <a:gd name="T18" fmla="*/ 36937024 w 602"/>
              <a:gd name="T19" fmla="*/ 6306590 h 531"/>
              <a:gd name="T20" fmla="*/ 22188371 w 602"/>
              <a:gd name="T21" fmla="*/ 0 h 531"/>
              <a:gd name="T22" fmla="*/ 6526055 w 602"/>
              <a:gd name="T23" fmla="*/ 6306590 h 531"/>
              <a:gd name="T24" fmla="*/ 0 w 602"/>
              <a:gd name="T25" fmla="*/ 21751441 h 531"/>
              <a:gd name="T26" fmla="*/ 6526055 w 602"/>
              <a:gd name="T27" fmla="*/ 37325085 h 531"/>
              <a:gd name="T28" fmla="*/ 36023362 w 602"/>
              <a:gd name="T29" fmla="*/ 66412749 h 531"/>
              <a:gd name="T30" fmla="*/ 38763987 w 602"/>
              <a:gd name="T31" fmla="*/ 68214427 h 531"/>
              <a:gd name="T32" fmla="*/ 42418636 w 602"/>
              <a:gd name="T33" fmla="*/ 66412749 h 531"/>
              <a:gd name="T34" fmla="*/ 71915942 w 602"/>
              <a:gd name="T35" fmla="*/ 37325085 h 531"/>
              <a:gd name="T36" fmla="*/ 78441997 w 602"/>
              <a:gd name="T37" fmla="*/ 21751441 h 531"/>
              <a:gd name="T38" fmla="*/ 71915942 w 602"/>
              <a:gd name="T39" fmla="*/ 6306590 h 531"/>
              <a:gd name="T40" fmla="*/ 56253627 w 602"/>
              <a:gd name="T41" fmla="*/ 0 h 53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02" h="531">
                <a:moveTo>
                  <a:pt x="431" y="0"/>
                </a:moveTo>
                <a:lnTo>
                  <a:pt x="431" y="0"/>
                </a:lnTo>
                <a:cubicBezTo>
                  <a:pt x="389" y="0"/>
                  <a:pt x="346" y="21"/>
                  <a:pt x="318" y="49"/>
                </a:cubicBezTo>
                <a:cubicBezTo>
                  <a:pt x="297" y="70"/>
                  <a:pt x="297" y="70"/>
                  <a:pt x="297" y="70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48" y="21"/>
                  <a:pt x="212" y="0"/>
                  <a:pt x="170" y="0"/>
                </a:cubicBezTo>
                <a:cubicBezTo>
                  <a:pt x="120" y="0"/>
                  <a:pt x="78" y="21"/>
                  <a:pt x="50" y="49"/>
                </a:cubicBezTo>
                <a:cubicBezTo>
                  <a:pt x="14" y="84"/>
                  <a:pt x="0" y="127"/>
                  <a:pt x="0" y="169"/>
                </a:cubicBezTo>
                <a:cubicBezTo>
                  <a:pt x="0" y="219"/>
                  <a:pt x="14" y="261"/>
                  <a:pt x="50" y="290"/>
                </a:cubicBezTo>
                <a:cubicBezTo>
                  <a:pt x="276" y="516"/>
                  <a:pt x="276" y="516"/>
                  <a:pt x="276" y="516"/>
                </a:cubicBezTo>
                <a:cubicBezTo>
                  <a:pt x="283" y="523"/>
                  <a:pt x="290" y="530"/>
                  <a:pt x="297" y="530"/>
                </a:cubicBezTo>
                <a:cubicBezTo>
                  <a:pt x="311" y="530"/>
                  <a:pt x="318" y="523"/>
                  <a:pt x="325" y="516"/>
                </a:cubicBezTo>
                <a:cubicBezTo>
                  <a:pt x="551" y="290"/>
                  <a:pt x="551" y="290"/>
                  <a:pt x="551" y="290"/>
                </a:cubicBezTo>
                <a:cubicBezTo>
                  <a:pt x="587" y="261"/>
                  <a:pt x="601" y="219"/>
                  <a:pt x="601" y="169"/>
                </a:cubicBezTo>
                <a:cubicBezTo>
                  <a:pt x="601" y="127"/>
                  <a:pt x="587" y="84"/>
                  <a:pt x="551" y="49"/>
                </a:cubicBezTo>
                <a:cubicBezTo>
                  <a:pt x="516" y="21"/>
                  <a:pt x="474" y="0"/>
                  <a:pt x="431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3" name="Freeform 98"/>
          <p:cNvSpPr>
            <a:spLocks noChangeArrowheads="1"/>
          </p:cNvSpPr>
          <p:nvPr/>
        </p:nvSpPr>
        <p:spPr bwMode="auto">
          <a:xfrm>
            <a:off x="6149707" y="2957357"/>
            <a:ext cx="281443" cy="262467"/>
          </a:xfrm>
          <a:custGeom>
            <a:avLst/>
            <a:gdLst>
              <a:gd name="T0" fmla="*/ 65628418 w 588"/>
              <a:gd name="T1" fmla="*/ 20221371 h 545"/>
              <a:gd name="T2" fmla="*/ 53766324 w 588"/>
              <a:gd name="T3" fmla="*/ 36789640 h 545"/>
              <a:gd name="T4" fmla="*/ 46546013 w 588"/>
              <a:gd name="T5" fmla="*/ 10045490 h 545"/>
              <a:gd name="T6" fmla="*/ 26431982 w 588"/>
              <a:gd name="T7" fmla="*/ 61707599 h 545"/>
              <a:gd name="T8" fmla="*/ 40099153 w 588"/>
              <a:gd name="T9" fmla="*/ 55315211 h 545"/>
              <a:gd name="T10" fmla="*/ 24626905 w 588"/>
              <a:gd name="T11" fmla="*/ 70970385 h 545"/>
              <a:gd name="T12" fmla="*/ 22821827 w 588"/>
              <a:gd name="T13" fmla="*/ 70970385 h 545"/>
              <a:gd name="T14" fmla="*/ 1805078 w 588"/>
              <a:gd name="T15" fmla="*/ 56228306 h 545"/>
              <a:gd name="T16" fmla="*/ 0 w 588"/>
              <a:gd name="T17" fmla="*/ 3652741 h 545"/>
              <a:gd name="T18" fmla="*/ 5544142 w 588"/>
              <a:gd name="T19" fmla="*/ 913095 h 545"/>
              <a:gd name="T20" fmla="*/ 23724186 w 588"/>
              <a:gd name="T21" fmla="*/ 13828622 h 545"/>
              <a:gd name="T22" fmla="*/ 48351091 w 588"/>
              <a:gd name="T23" fmla="*/ 0 h 545"/>
              <a:gd name="T24" fmla="*/ 51961247 w 588"/>
              <a:gd name="T25" fmla="*/ 913095 h 545"/>
              <a:gd name="T26" fmla="*/ 71043651 w 588"/>
              <a:gd name="T27" fmla="*/ 15655173 h 545"/>
              <a:gd name="T28" fmla="*/ 71043651 w 588"/>
              <a:gd name="T29" fmla="*/ 15655173 h 545"/>
              <a:gd name="T30" fmla="*/ 72977637 w 588"/>
              <a:gd name="T31" fmla="*/ 18394820 h 545"/>
              <a:gd name="T32" fmla="*/ 65628418 w 588"/>
              <a:gd name="T33" fmla="*/ 36789640 h 545"/>
              <a:gd name="T34" fmla="*/ 19082404 w 588"/>
              <a:gd name="T35" fmla="*/ 20221371 h 545"/>
              <a:gd name="T36" fmla="*/ 7349219 w 588"/>
              <a:gd name="T37" fmla="*/ 10958585 h 545"/>
              <a:gd name="T38" fmla="*/ 19082404 w 588"/>
              <a:gd name="T39" fmla="*/ 59881048 h 545"/>
              <a:gd name="T40" fmla="*/ 59181557 w 588"/>
              <a:gd name="T41" fmla="*/ 39660038 h 545"/>
              <a:gd name="T42" fmla="*/ 75685433 w 588"/>
              <a:gd name="T43" fmla="*/ 55315211 h 545"/>
              <a:gd name="T44" fmla="*/ 43709309 w 588"/>
              <a:gd name="T45" fmla="*/ 55315211 h 545"/>
              <a:gd name="T46" fmla="*/ 51961247 w 588"/>
              <a:gd name="T47" fmla="*/ 58054858 h 545"/>
              <a:gd name="T48" fmla="*/ 51058528 w 588"/>
              <a:gd name="T49" fmla="*/ 59881048 h 545"/>
              <a:gd name="T50" fmla="*/ 57376480 w 588"/>
              <a:gd name="T51" fmla="*/ 62620694 h 545"/>
              <a:gd name="T52" fmla="*/ 62018262 w 588"/>
              <a:gd name="T53" fmla="*/ 62620694 h 545"/>
              <a:gd name="T54" fmla="*/ 68336214 w 588"/>
              <a:gd name="T55" fmla="*/ 59881048 h 545"/>
              <a:gd name="T56" fmla="*/ 64725699 w 588"/>
              <a:gd name="T57" fmla="*/ 55315211 h 545"/>
              <a:gd name="T58" fmla="*/ 68336214 w 588"/>
              <a:gd name="T59" fmla="*/ 50618623 h 545"/>
              <a:gd name="T60" fmla="*/ 62018262 w 588"/>
              <a:gd name="T61" fmla="*/ 47878977 h 545"/>
              <a:gd name="T62" fmla="*/ 57376480 w 588"/>
              <a:gd name="T63" fmla="*/ 47878977 h 545"/>
              <a:gd name="T64" fmla="*/ 51058528 w 588"/>
              <a:gd name="T65" fmla="*/ 50618623 h 545"/>
              <a:gd name="T66" fmla="*/ 54668684 w 588"/>
              <a:gd name="T67" fmla="*/ 55315211 h 5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8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1" y="318"/>
                </a:cubicBezTo>
                <a:cubicBezTo>
                  <a:pt x="361" y="77"/>
                  <a:pt x="361" y="77"/>
                  <a:pt x="361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7" y="544"/>
                </a:cubicBezTo>
                <a:cubicBezTo>
                  <a:pt x="170" y="544"/>
                  <a:pt x="170" y="544"/>
                  <a:pt x="163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3" y="0"/>
                  <a:pt x="43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6" y="134"/>
                  <a:pt x="566" y="141"/>
                </a:cubicBezTo>
                <a:cubicBezTo>
                  <a:pt x="566" y="318"/>
                  <a:pt x="566" y="318"/>
                  <a:pt x="566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7" y="353"/>
                  <a:pt x="587" y="424"/>
                </a:cubicBezTo>
                <a:cubicBezTo>
                  <a:pt x="587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45"/>
                </a:moveTo>
                <a:lnTo>
                  <a:pt x="403" y="445"/>
                </a:lnTo>
                <a:cubicBezTo>
                  <a:pt x="396" y="445"/>
                  <a:pt x="396" y="452"/>
                  <a:pt x="396" y="459"/>
                </a:cubicBezTo>
                <a:cubicBezTo>
                  <a:pt x="396" y="480"/>
                  <a:pt x="410" y="487"/>
                  <a:pt x="424" y="487"/>
                </a:cubicBezTo>
                <a:cubicBezTo>
                  <a:pt x="431" y="487"/>
                  <a:pt x="438" y="487"/>
                  <a:pt x="445" y="480"/>
                </a:cubicBezTo>
                <a:cubicBezTo>
                  <a:pt x="459" y="466"/>
                  <a:pt x="459" y="466"/>
                  <a:pt x="459" y="466"/>
                </a:cubicBezTo>
                <a:cubicBezTo>
                  <a:pt x="481" y="480"/>
                  <a:pt x="481" y="480"/>
                  <a:pt x="481" y="480"/>
                </a:cubicBezTo>
                <a:cubicBezTo>
                  <a:pt x="488" y="487"/>
                  <a:pt x="495" y="487"/>
                  <a:pt x="502" y="487"/>
                </a:cubicBezTo>
                <a:cubicBezTo>
                  <a:pt x="516" y="487"/>
                  <a:pt x="530" y="480"/>
                  <a:pt x="530" y="459"/>
                </a:cubicBezTo>
                <a:cubicBezTo>
                  <a:pt x="530" y="452"/>
                  <a:pt x="523" y="445"/>
                  <a:pt x="516" y="445"/>
                </a:cubicBezTo>
                <a:cubicBezTo>
                  <a:pt x="502" y="424"/>
                  <a:pt x="502" y="424"/>
                  <a:pt x="502" y="424"/>
                </a:cubicBezTo>
                <a:cubicBezTo>
                  <a:pt x="516" y="402"/>
                  <a:pt x="516" y="402"/>
                  <a:pt x="516" y="402"/>
                </a:cubicBezTo>
                <a:cubicBezTo>
                  <a:pt x="523" y="402"/>
                  <a:pt x="530" y="395"/>
                  <a:pt x="530" y="388"/>
                </a:cubicBezTo>
                <a:cubicBezTo>
                  <a:pt x="530" y="367"/>
                  <a:pt x="516" y="360"/>
                  <a:pt x="502" y="360"/>
                </a:cubicBezTo>
                <a:cubicBezTo>
                  <a:pt x="495" y="360"/>
                  <a:pt x="488" y="360"/>
                  <a:pt x="481" y="367"/>
                </a:cubicBezTo>
                <a:cubicBezTo>
                  <a:pt x="459" y="381"/>
                  <a:pt x="459" y="381"/>
                  <a:pt x="459" y="381"/>
                </a:cubicBezTo>
                <a:cubicBezTo>
                  <a:pt x="445" y="367"/>
                  <a:pt x="445" y="367"/>
                  <a:pt x="445" y="367"/>
                </a:cubicBezTo>
                <a:cubicBezTo>
                  <a:pt x="438" y="360"/>
                  <a:pt x="431" y="360"/>
                  <a:pt x="424" y="360"/>
                </a:cubicBezTo>
                <a:cubicBezTo>
                  <a:pt x="410" y="360"/>
                  <a:pt x="396" y="367"/>
                  <a:pt x="396" y="388"/>
                </a:cubicBezTo>
                <a:cubicBezTo>
                  <a:pt x="396" y="395"/>
                  <a:pt x="396" y="402"/>
                  <a:pt x="403" y="402"/>
                </a:cubicBezTo>
                <a:cubicBezTo>
                  <a:pt x="424" y="424"/>
                  <a:pt x="424" y="424"/>
                  <a:pt x="424" y="424"/>
                </a:cubicBezTo>
                <a:lnTo>
                  <a:pt x="403" y="4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4" name="Freeform 99"/>
          <p:cNvSpPr>
            <a:spLocks noChangeArrowheads="1"/>
          </p:cNvSpPr>
          <p:nvPr/>
        </p:nvSpPr>
        <p:spPr bwMode="auto">
          <a:xfrm>
            <a:off x="5643955" y="2957357"/>
            <a:ext cx="279327" cy="262467"/>
          </a:xfrm>
          <a:custGeom>
            <a:avLst/>
            <a:gdLst>
              <a:gd name="T0" fmla="*/ 66212751 w 581"/>
              <a:gd name="T1" fmla="*/ 20221371 h 545"/>
              <a:gd name="T2" fmla="*/ 66212751 w 581"/>
              <a:gd name="T3" fmla="*/ 20221371 h 545"/>
              <a:gd name="T4" fmla="*/ 53334262 w 581"/>
              <a:gd name="T5" fmla="*/ 10958585 h 545"/>
              <a:gd name="T6" fmla="*/ 53334262 w 581"/>
              <a:gd name="T7" fmla="*/ 36789640 h 545"/>
              <a:gd name="T8" fmla="*/ 45919582 w 581"/>
              <a:gd name="T9" fmla="*/ 41486228 h 545"/>
              <a:gd name="T10" fmla="*/ 45919582 w 581"/>
              <a:gd name="T11" fmla="*/ 10045490 h 545"/>
              <a:gd name="T12" fmla="*/ 26667311 w 581"/>
              <a:gd name="T13" fmla="*/ 20221371 h 545"/>
              <a:gd name="T14" fmla="*/ 26667311 w 581"/>
              <a:gd name="T15" fmla="*/ 61707599 h 545"/>
              <a:gd name="T16" fmla="*/ 40456134 w 581"/>
              <a:gd name="T17" fmla="*/ 54401755 h 545"/>
              <a:gd name="T18" fmla="*/ 40456134 w 581"/>
              <a:gd name="T19" fmla="*/ 55315211 h 545"/>
              <a:gd name="T20" fmla="*/ 41366468 w 581"/>
              <a:gd name="T21" fmla="*/ 61707599 h 545"/>
              <a:gd name="T22" fmla="*/ 24845922 w 581"/>
              <a:gd name="T23" fmla="*/ 70970385 h 545"/>
              <a:gd name="T24" fmla="*/ 24845922 w 581"/>
              <a:gd name="T25" fmla="*/ 70970385 h 545"/>
              <a:gd name="T26" fmla="*/ 23024892 w 581"/>
              <a:gd name="T27" fmla="*/ 70970385 h 545"/>
              <a:gd name="T28" fmla="*/ 21203502 w 581"/>
              <a:gd name="T29" fmla="*/ 70970385 h 545"/>
              <a:gd name="T30" fmla="*/ 910695 w 581"/>
              <a:gd name="T31" fmla="*/ 56228306 h 545"/>
              <a:gd name="T32" fmla="*/ 0 w 581"/>
              <a:gd name="T33" fmla="*/ 52444813 h 545"/>
              <a:gd name="T34" fmla="*/ 0 w 581"/>
              <a:gd name="T35" fmla="*/ 3652741 h 545"/>
              <a:gd name="T36" fmla="*/ 3642419 w 581"/>
              <a:gd name="T37" fmla="*/ 0 h 545"/>
              <a:gd name="T38" fmla="*/ 5463448 w 581"/>
              <a:gd name="T39" fmla="*/ 913095 h 545"/>
              <a:gd name="T40" fmla="*/ 5463448 w 581"/>
              <a:gd name="T41" fmla="*/ 913095 h 545"/>
              <a:gd name="T42" fmla="*/ 23024892 w 581"/>
              <a:gd name="T43" fmla="*/ 13828622 h 545"/>
              <a:gd name="T44" fmla="*/ 48781509 w 581"/>
              <a:gd name="T45" fmla="*/ 0 h 545"/>
              <a:gd name="T46" fmla="*/ 48781509 w 581"/>
              <a:gd name="T47" fmla="*/ 0 h 545"/>
              <a:gd name="T48" fmla="*/ 49691843 w 581"/>
              <a:gd name="T49" fmla="*/ 0 h 545"/>
              <a:gd name="T50" fmla="*/ 52423928 w 581"/>
              <a:gd name="T51" fmla="*/ 913095 h 545"/>
              <a:gd name="T52" fmla="*/ 52423928 w 581"/>
              <a:gd name="T53" fmla="*/ 913095 h 545"/>
              <a:gd name="T54" fmla="*/ 71676199 w 581"/>
              <a:gd name="T55" fmla="*/ 15655173 h 545"/>
              <a:gd name="T56" fmla="*/ 71676199 w 581"/>
              <a:gd name="T57" fmla="*/ 15655173 h 545"/>
              <a:gd name="T58" fmla="*/ 71676199 w 581"/>
              <a:gd name="T59" fmla="*/ 15655173 h 545"/>
              <a:gd name="T60" fmla="*/ 71676199 w 581"/>
              <a:gd name="T61" fmla="*/ 15655173 h 545"/>
              <a:gd name="T62" fmla="*/ 73497228 w 581"/>
              <a:gd name="T63" fmla="*/ 18394820 h 545"/>
              <a:gd name="T64" fmla="*/ 73497228 w 581"/>
              <a:gd name="T65" fmla="*/ 41486228 h 545"/>
              <a:gd name="T66" fmla="*/ 66212751 w 581"/>
              <a:gd name="T67" fmla="*/ 36789640 h 545"/>
              <a:gd name="T68" fmla="*/ 66212751 w 581"/>
              <a:gd name="T69" fmla="*/ 20221371 h 545"/>
              <a:gd name="T70" fmla="*/ 19252271 w 581"/>
              <a:gd name="T71" fmla="*/ 20221371 h 545"/>
              <a:gd name="T72" fmla="*/ 19252271 w 581"/>
              <a:gd name="T73" fmla="*/ 20221371 h 545"/>
              <a:gd name="T74" fmla="*/ 7414680 w 581"/>
              <a:gd name="T75" fmla="*/ 10958585 h 545"/>
              <a:gd name="T76" fmla="*/ 7414680 w 581"/>
              <a:gd name="T77" fmla="*/ 50618623 h 545"/>
              <a:gd name="T78" fmla="*/ 19252271 w 581"/>
              <a:gd name="T79" fmla="*/ 59881048 h 545"/>
              <a:gd name="T80" fmla="*/ 19252271 w 581"/>
              <a:gd name="T81" fmla="*/ 20221371 h 545"/>
              <a:gd name="T82" fmla="*/ 59708405 w 581"/>
              <a:gd name="T83" fmla="*/ 39660038 h 545"/>
              <a:gd name="T84" fmla="*/ 59708405 w 581"/>
              <a:gd name="T85" fmla="*/ 39660038 h 545"/>
              <a:gd name="T86" fmla="*/ 75448459 w 581"/>
              <a:gd name="T87" fmla="*/ 55315211 h 545"/>
              <a:gd name="T88" fmla="*/ 59708405 w 581"/>
              <a:gd name="T89" fmla="*/ 70970385 h 545"/>
              <a:gd name="T90" fmla="*/ 44098553 w 581"/>
              <a:gd name="T91" fmla="*/ 55315211 h 545"/>
              <a:gd name="T92" fmla="*/ 59708405 w 581"/>
              <a:gd name="T93" fmla="*/ 39660038 h 545"/>
              <a:gd name="T94" fmla="*/ 49691843 w 581"/>
              <a:gd name="T95" fmla="*/ 58967953 h 545"/>
              <a:gd name="T96" fmla="*/ 49691843 w 581"/>
              <a:gd name="T97" fmla="*/ 58967953 h 545"/>
              <a:gd name="T98" fmla="*/ 55155652 w 581"/>
              <a:gd name="T99" fmla="*/ 63534150 h 545"/>
              <a:gd name="T100" fmla="*/ 56976681 w 581"/>
              <a:gd name="T101" fmla="*/ 65491092 h 545"/>
              <a:gd name="T102" fmla="*/ 59708405 w 581"/>
              <a:gd name="T103" fmla="*/ 63534150 h 545"/>
              <a:gd name="T104" fmla="*/ 69854809 w 581"/>
              <a:gd name="T105" fmla="*/ 54401755 h 545"/>
              <a:gd name="T106" fmla="*/ 70765504 w 581"/>
              <a:gd name="T107" fmla="*/ 51531718 h 545"/>
              <a:gd name="T108" fmla="*/ 67123085 w 581"/>
              <a:gd name="T109" fmla="*/ 47878977 h 545"/>
              <a:gd name="T110" fmla="*/ 64391361 w 581"/>
              <a:gd name="T111" fmla="*/ 48792072 h 545"/>
              <a:gd name="T112" fmla="*/ 56976681 w 581"/>
              <a:gd name="T113" fmla="*/ 56228306 h 545"/>
              <a:gd name="T114" fmla="*/ 55155652 w 581"/>
              <a:gd name="T115" fmla="*/ 54401755 h 545"/>
              <a:gd name="T116" fmla="*/ 52423928 w 581"/>
              <a:gd name="T117" fmla="*/ 52444813 h 545"/>
              <a:gd name="T118" fmla="*/ 48781509 w 581"/>
              <a:gd name="T119" fmla="*/ 56228306 h 545"/>
              <a:gd name="T120" fmla="*/ 49691843 w 581"/>
              <a:gd name="T121" fmla="*/ 58967953 h 5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81" h="545"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282"/>
                  <a:pt x="410" y="282"/>
                  <a:pt x="410" y="282"/>
                </a:cubicBezTo>
                <a:cubicBezTo>
                  <a:pt x="389" y="289"/>
                  <a:pt x="375" y="297"/>
                  <a:pt x="353" y="318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4" y="544"/>
                  <a:pt x="184" y="544"/>
                  <a:pt x="177" y="544"/>
                </a:cubicBezTo>
                <a:cubicBezTo>
                  <a:pt x="170" y="544"/>
                  <a:pt x="163" y="544"/>
                  <a:pt x="163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375" y="0"/>
                  <a:pt x="375" y="0"/>
                  <a:pt x="375" y="0"/>
                </a:cubicBezTo>
                <a:lnTo>
                  <a:pt x="382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44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0" y="353"/>
                  <a:pt x="580" y="424"/>
                </a:cubicBezTo>
                <a:cubicBezTo>
                  <a:pt x="580" y="495"/>
                  <a:pt x="530" y="544"/>
                  <a:pt x="459" y="544"/>
                </a:cubicBezTo>
                <a:cubicBezTo>
                  <a:pt x="389" y="544"/>
                  <a:pt x="339" y="495"/>
                  <a:pt x="339" y="424"/>
                </a:cubicBezTo>
                <a:cubicBezTo>
                  <a:pt x="339" y="353"/>
                  <a:pt x="389" y="304"/>
                  <a:pt x="459" y="304"/>
                </a:cubicBezTo>
                <a:close/>
                <a:moveTo>
                  <a:pt x="382" y="452"/>
                </a:moveTo>
                <a:lnTo>
                  <a:pt x="382" y="452"/>
                </a:lnTo>
                <a:cubicBezTo>
                  <a:pt x="424" y="487"/>
                  <a:pt x="424" y="487"/>
                  <a:pt x="424" y="487"/>
                </a:cubicBezTo>
                <a:cubicBezTo>
                  <a:pt x="424" y="495"/>
                  <a:pt x="431" y="502"/>
                  <a:pt x="438" y="502"/>
                </a:cubicBezTo>
                <a:cubicBezTo>
                  <a:pt x="445" y="502"/>
                  <a:pt x="452" y="495"/>
                  <a:pt x="459" y="487"/>
                </a:cubicBezTo>
                <a:cubicBezTo>
                  <a:pt x="537" y="417"/>
                  <a:pt x="537" y="417"/>
                  <a:pt x="537" y="417"/>
                </a:cubicBezTo>
                <a:cubicBezTo>
                  <a:pt x="544" y="410"/>
                  <a:pt x="544" y="402"/>
                  <a:pt x="544" y="395"/>
                </a:cubicBezTo>
                <a:cubicBezTo>
                  <a:pt x="544" y="381"/>
                  <a:pt x="530" y="367"/>
                  <a:pt x="516" y="367"/>
                </a:cubicBezTo>
                <a:cubicBezTo>
                  <a:pt x="509" y="367"/>
                  <a:pt x="502" y="367"/>
                  <a:pt x="495" y="374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24" y="417"/>
                  <a:pt x="424" y="417"/>
                  <a:pt x="424" y="417"/>
                </a:cubicBezTo>
                <a:cubicBezTo>
                  <a:pt x="417" y="410"/>
                  <a:pt x="410" y="402"/>
                  <a:pt x="403" y="402"/>
                </a:cubicBezTo>
                <a:cubicBezTo>
                  <a:pt x="389" y="402"/>
                  <a:pt x="375" y="417"/>
                  <a:pt x="375" y="431"/>
                </a:cubicBezTo>
                <a:cubicBezTo>
                  <a:pt x="375" y="438"/>
                  <a:pt x="375" y="445"/>
                  <a:pt x="38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5" name="Freeform 100"/>
          <p:cNvSpPr>
            <a:spLocks noChangeArrowheads="1"/>
          </p:cNvSpPr>
          <p:nvPr/>
        </p:nvSpPr>
        <p:spPr bwMode="auto">
          <a:xfrm>
            <a:off x="5136087" y="2957357"/>
            <a:ext cx="281444" cy="262467"/>
          </a:xfrm>
          <a:custGeom>
            <a:avLst/>
            <a:gdLst>
              <a:gd name="T0" fmla="*/ 65852755 w 587"/>
              <a:gd name="T1" fmla="*/ 20221371 h 545"/>
              <a:gd name="T2" fmla="*/ 65852755 w 587"/>
              <a:gd name="T3" fmla="*/ 20221371 h 545"/>
              <a:gd name="T4" fmla="*/ 53950255 w 587"/>
              <a:gd name="T5" fmla="*/ 10958585 h 545"/>
              <a:gd name="T6" fmla="*/ 53950255 w 587"/>
              <a:gd name="T7" fmla="*/ 36789640 h 545"/>
              <a:gd name="T8" fmla="*/ 46575532 w 587"/>
              <a:gd name="T9" fmla="*/ 41486228 h 545"/>
              <a:gd name="T10" fmla="*/ 46575532 w 587"/>
              <a:gd name="T11" fmla="*/ 10045490 h 545"/>
              <a:gd name="T12" fmla="*/ 27427797 w 587"/>
              <a:gd name="T13" fmla="*/ 20221371 h 545"/>
              <a:gd name="T14" fmla="*/ 27427797 w 587"/>
              <a:gd name="T15" fmla="*/ 61707599 h 545"/>
              <a:gd name="T16" fmla="*/ 40236356 w 587"/>
              <a:gd name="T17" fmla="*/ 54401755 h 545"/>
              <a:gd name="T18" fmla="*/ 40236356 w 587"/>
              <a:gd name="T19" fmla="*/ 55315211 h 545"/>
              <a:gd name="T20" fmla="*/ 42047395 w 587"/>
              <a:gd name="T21" fmla="*/ 61707599 h 545"/>
              <a:gd name="T22" fmla="*/ 25616758 w 587"/>
              <a:gd name="T23" fmla="*/ 70970385 h 545"/>
              <a:gd name="T24" fmla="*/ 25616758 w 587"/>
              <a:gd name="T25" fmla="*/ 70970385 h 545"/>
              <a:gd name="T26" fmla="*/ 23805360 w 587"/>
              <a:gd name="T27" fmla="*/ 70970385 h 545"/>
              <a:gd name="T28" fmla="*/ 20959133 w 587"/>
              <a:gd name="T29" fmla="*/ 70970385 h 545"/>
              <a:gd name="T30" fmla="*/ 1811399 w 587"/>
              <a:gd name="T31" fmla="*/ 56228306 h 545"/>
              <a:gd name="T32" fmla="*/ 0 w 587"/>
              <a:gd name="T33" fmla="*/ 52444813 h 545"/>
              <a:gd name="T34" fmla="*/ 0 w 587"/>
              <a:gd name="T35" fmla="*/ 3652741 h 545"/>
              <a:gd name="T36" fmla="*/ 3622437 w 587"/>
              <a:gd name="T37" fmla="*/ 0 h 545"/>
              <a:gd name="T38" fmla="*/ 6339535 w 587"/>
              <a:gd name="T39" fmla="*/ 913095 h 545"/>
              <a:gd name="T40" fmla="*/ 6339535 w 587"/>
              <a:gd name="T41" fmla="*/ 913095 h 545"/>
              <a:gd name="T42" fmla="*/ 23805360 w 587"/>
              <a:gd name="T43" fmla="*/ 13828622 h 545"/>
              <a:gd name="T44" fmla="*/ 48516419 w 587"/>
              <a:gd name="T45" fmla="*/ 0 h 545"/>
              <a:gd name="T46" fmla="*/ 48516419 w 587"/>
              <a:gd name="T47" fmla="*/ 0 h 545"/>
              <a:gd name="T48" fmla="*/ 50327458 w 587"/>
              <a:gd name="T49" fmla="*/ 0 h 545"/>
              <a:gd name="T50" fmla="*/ 52138857 w 587"/>
              <a:gd name="T51" fmla="*/ 913095 h 545"/>
              <a:gd name="T52" fmla="*/ 52138857 w 587"/>
              <a:gd name="T53" fmla="*/ 913095 h 545"/>
              <a:gd name="T54" fmla="*/ 71286591 w 587"/>
              <a:gd name="T55" fmla="*/ 15655173 h 545"/>
              <a:gd name="T56" fmla="*/ 72192291 w 587"/>
              <a:gd name="T57" fmla="*/ 15655173 h 545"/>
              <a:gd name="T58" fmla="*/ 72192291 w 587"/>
              <a:gd name="T59" fmla="*/ 15655173 h 545"/>
              <a:gd name="T60" fmla="*/ 72192291 w 587"/>
              <a:gd name="T61" fmla="*/ 15655173 h 545"/>
              <a:gd name="T62" fmla="*/ 73097990 w 587"/>
              <a:gd name="T63" fmla="*/ 18394820 h 545"/>
              <a:gd name="T64" fmla="*/ 73097990 w 587"/>
              <a:gd name="T65" fmla="*/ 41486228 h 545"/>
              <a:gd name="T66" fmla="*/ 65852755 w 587"/>
              <a:gd name="T67" fmla="*/ 36789640 h 545"/>
              <a:gd name="T68" fmla="*/ 65852755 w 587"/>
              <a:gd name="T69" fmla="*/ 20221371 h 545"/>
              <a:gd name="T70" fmla="*/ 20053434 w 587"/>
              <a:gd name="T71" fmla="*/ 20221371 h 545"/>
              <a:gd name="T72" fmla="*/ 20053434 w 587"/>
              <a:gd name="T73" fmla="*/ 20221371 h 545"/>
              <a:gd name="T74" fmla="*/ 7245235 w 587"/>
              <a:gd name="T75" fmla="*/ 10958585 h 545"/>
              <a:gd name="T76" fmla="*/ 7245235 w 587"/>
              <a:gd name="T77" fmla="*/ 50618623 h 545"/>
              <a:gd name="T78" fmla="*/ 20053434 w 587"/>
              <a:gd name="T79" fmla="*/ 59881048 h 545"/>
              <a:gd name="T80" fmla="*/ 20053434 w 587"/>
              <a:gd name="T81" fmla="*/ 20221371 h 545"/>
              <a:gd name="T82" fmla="*/ 60289790 w 587"/>
              <a:gd name="T83" fmla="*/ 39660038 h 545"/>
              <a:gd name="T84" fmla="*/ 60289790 w 587"/>
              <a:gd name="T85" fmla="*/ 39660038 h 545"/>
              <a:gd name="T86" fmla="*/ 75814728 w 587"/>
              <a:gd name="T87" fmla="*/ 55315211 h 545"/>
              <a:gd name="T88" fmla="*/ 60289790 w 587"/>
              <a:gd name="T89" fmla="*/ 70970385 h 545"/>
              <a:gd name="T90" fmla="*/ 43858794 w 587"/>
              <a:gd name="T91" fmla="*/ 55315211 h 545"/>
              <a:gd name="T92" fmla="*/ 60289790 w 587"/>
              <a:gd name="T93" fmla="*/ 39660038 h 545"/>
              <a:gd name="T94" fmla="*/ 53044556 w 587"/>
              <a:gd name="T95" fmla="*/ 58967953 h 545"/>
              <a:gd name="T96" fmla="*/ 53044556 w 587"/>
              <a:gd name="T97" fmla="*/ 58967953 h 545"/>
              <a:gd name="T98" fmla="*/ 67664154 w 587"/>
              <a:gd name="T99" fmla="*/ 58967953 h 545"/>
              <a:gd name="T100" fmla="*/ 71286591 w 587"/>
              <a:gd name="T101" fmla="*/ 55315211 h 545"/>
              <a:gd name="T102" fmla="*/ 67664154 w 587"/>
              <a:gd name="T103" fmla="*/ 51531718 h 545"/>
              <a:gd name="T104" fmla="*/ 53044556 w 587"/>
              <a:gd name="T105" fmla="*/ 51531718 h 545"/>
              <a:gd name="T106" fmla="*/ 49422118 w 587"/>
              <a:gd name="T107" fmla="*/ 55315211 h 545"/>
              <a:gd name="T108" fmla="*/ 53044556 w 587"/>
              <a:gd name="T109" fmla="*/ 58967953 h 5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12" y="473"/>
                  <a:pt x="212" y="473"/>
                  <a:pt x="212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8" y="459"/>
                  <a:pt x="325" y="473"/>
                </a:cubicBezTo>
                <a:cubicBezTo>
                  <a:pt x="198" y="544"/>
                  <a:pt x="198" y="544"/>
                  <a:pt x="198" y="544"/>
                </a:cubicBezTo>
                <a:cubicBezTo>
                  <a:pt x="191" y="544"/>
                  <a:pt x="184" y="544"/>
                  <a:pt x="184" y="544"/>
                </a:cubicBezTo>
                <a:cubicBezTo>
                  <a:pt x="177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82" y="0"/>
                  <a:pt x="382" y="0"/>
                  <a:pt x="389" y="0"/>
                </a:cubicBezTo>
                <a:cubicBezTo>
                  <a:pt x="396" y="0"/>
                  <a:pt x="403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0"/>
                  <a:pt x="558" y="120"/>
                  <a:pt x="558" y="120"/>
                </a:cubicBezTo>
                <a:cubicBezTo>
                  <a:pt x="565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55" y="155"/>
                </a:moveTo>
                <a:lnTo>
                  <a:pt x="155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55" y="459"/>
                  <a:pt x="155" y="459"/>
                  <a:pt x="155" y="459"/>
                </a:cubicBezTo>
                <a:lnTo>
                  <a:pt x="155" y="155"/>
                </a:lnTo>
                <a:close/>
                <a:moveTo>
                  <a:pt x="466" y="304"/>
                </a:moveTo>
                <a:lnTo>
                  <a:pt x="466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66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66" y="304"/>
                </a:cubicBezTo>
                <a:close/>
                <a:moveTo>
                  <a:pt x="410" y="452"/>
                </a:moveTo>
                <a:lnTo>
                  <a:pt x="410" y="452"/>
                </a:lnTo>
                <a:cubicBezTo>
                  <a:pt x="523" y="452"/>
                  <a:pt x="523" y="452"/>
                  <a:pt x="523" y="452"/>
                </a:cubicBezTo>
                <a:cubicBezTo>
                  <a:pt x="537" y="452"/>
                  <a:pt x="551" y="438"/>
                  <a:pt x="551" y="424"/>
                </a:cubicBezTo>
                <a:cubicBezTo>
                  <a:pt x="551" y="410"/>
                  <a:pt x="537" y="395"/>
                  <a:pt x="523" y="395"/>
                </a:cubicBezTo>
                <a:cubicBezTo>
                  <a:pt x="410" y="395"/>
                  <a:pt x="410" y="395"/>
                  <a:pt x="410" y="395"/>
                </a:cubicBezTo>
                <a:cubicBezTo>
                  <a:pt x="389" y="395"/>
                  <a:pt x="382" y="410"/>
                  <a:pt x="382" y="424"/>
                </a:cubicBezTo>
                <a:cubicBezTo>
                  <a:pt x="382" y="438"/>
                  <a:pt x="389" y="452"/>
                  <a:pt x="410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6" name="Freeform 101"/>
          <p:cNvSpPr>
            <a:spLocks noChangeArrowheads="1"/>
          </p:cNvSpPr>
          <p:nvPr/>
        </p:nvSpPr>
        <p:spPr bwMode="auto">
          <a:xfrm>
            <a:off x="4630336" y="2957357"/>
            <a:ext cx="281443" cy="262467"/>
          </a:xfrm>
          <a:custGeom>
            <a:avLst/>
            <a:gdLst>
              <a:gd name="T0" fmla="*/ 65852084 w 587"/>
              <a:gd name="T1" fmla="*/ 20221371 h 545"/>
              <a:gd name="T2" fmla="*/ 53949640 w 587"/>
              <a:gd name="T3" fmla="*/ 36789640 h 545"/>
              <a:gd name="T4" fmla="*/ 46575312 w 587"/>
              <a:gd name="T5" fmla="*/ 10045490 h 545"/>
              <a:gd name="T6" fmla="*/ 26521972 w 587"/>
              <a:gd name="T7" fmla="*/ 61707599 h 545"/>
              <a:gd name="T8" fmla="*/ 40235806 w 587"/>
              <a:gd name="T9" fmla="*/ 55315211 h 545"/>
              <a:gd name="T10" fmla="*/ 24710582 w 587"/>
              <a:gd name="T11" fmla="*/ 70970385 h 545"/>
              <a:gd name="T12" fmla="*/ 22770064 w 587"/>
              <a:gd name="T13" fmla="*/ 70970385 h 545"/>
              <a:gd name="T14" fmla="*/ 1811390 w 587"/>
              <a:gd name="T15" fmla="*/ 56228306 h 545"/>
              <a:gd name="T16" fmla="*/ 0 w 587"/>
              <a:gd name="T17" fmla="*/ 3652741 h 545"/>
              <a:gd name="T18" fmla="*/ 5433810 w 587"/>
              <a:gd name="T19" fmla="*/ 913095 h 545"/>
              <a:gd name="T20" fmla="*/ 23805247 w 587"/>
              <a:gd name="T21" fmla="*/ 13828622 h 545"/>
              <a:gd name="T22" fmla="*/ 48386342 w 587"/>
              <a:gd name="T23" fmla="*/ 0 h 545"/>
              <a:gd name="T24" fmla="*/ 52138250 w 587"/>
              <a:gd name="T25" fmla="*/ 913095 h 545"/>
              <a:gd name="T26" fmla="*/ 71285894 w 587"/>
              <a:gd name="T27" fmla="*/ 15655173 h 545"/>
              <a:gd name="T28" fmla="*/ 71285894 w 587"/>
              <a:gd name="T29" fmla="*/ 15655173 h 545"/>
              <a:gd name="T30" fmla="*/ 73097284 w 587"/>
              <a:gd name="T31" fmla="*/ 18394820 h 545"/>
              <a:gd name="T32" fmla="*/ 65852084 w 587"/>
              <a:gd name="T33" fmla="*/ 36789640 h 545"/>
              <a:gd name="T34" fmla="*/ 19147644 w 587"/>
              <a:gd name="T35" fmla="*/ 20221371 h 545"/>
              <a:gd name="T36" fmla="*/ 7245200 w 587"/>
              <a:gd name="T37" fmla="*/ 10958585 h 545"/>
              <a:gd name="T38" fmla="*/ 19147644 w 587"/>
              <a:gd name="T39" fmla="*/ 59881048 h 545"/>
              <a:gd name="T40" fmla="*/ 59383450 w 587"/>
              <a:gd name="T41" fmla="*/ 39660038 h 545"/>
              <a:gd name="T42" fmla="*/ 75814009 w 587"/>
              <a:gd name="T43" fmla="*/ 55315211 h 545"/>
              <a:gd name="T44" fmla="*/ 43858227 w 587"/>
              <a:gd name="T45" fmla="*/ 55315211 h 545"/>
              <a:gd name="T46" fmla="*/ 52138250 w 587"/>
              <a:gd name="T47" fmla="*/ 58967953 h 545"/>
              <a:gd name="T48" fmla="*/ 55761030 w 587"/>
              <a:gd name="T49" fmla="*/ 58967953 h 545"/>
              <a:gd name="T50" fmla="*/ 59383450 w 587"/>
              <a:gd name="T51" fmla="*/ 66404187 h 545"/>
              <a:gd name="T52" fmla="*/ 63005871 w 587"/>
              <a:gd name="T53" fmla="*/ 58967953 h 545"/>
              <a:gd name="T54" fmla="*/ 70380199 w 587"/>
              <a:gd name="T55" fmla="*/ 55315211 h 545"/>
              <a:gd name="T56" fmla="*/ 63005871 w 587"/>
              <a:gd name="T57" fmla="*/ 51531718 h 545"/>
              <a:gd name="T58" fmla="*/ 59383450 w 587"/>
              <a:gd name="T59" fmla="*/ 44225874 h 545"/>
              <a:gd name="T60" fmla="*/ 55761030 w 587"/>
              <a:gd name="T61" fmla="*/ 51531718 h 545"/>
              <a:gd name="T62" fmla="*/ 48386342 w 587"/>
              <a:gd name="T63" fmla="*/ 55315211 h 5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4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6" y="544"/>
                </a:cubicBezTo>
                <a:cubicBezTo>
                  <a:pt x="169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2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4" y="0"/>
                  <a:pt x="374" y="0"/>
                  <a:pt x="374" y="0"/>
                </a:cubicBezTo>
                <a:cubicBezTo>
                  <a:pt x="374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52"/>
                </a:moveTo>
                <a:lnTo>
                  <a:pt x="403" y="452"/>
                </a:lnTo>
                <a:cubicBezTo>
                  <a:pt x="431" y="452"/>
                  <a:pt x="431" y="452"/>
                  <a:pt x="431" y="452"/>
                </a:cubicBezTo>
                <a:cubicBezTo>
                  <a:pt x="431" y="480"/>
                  <a:pt x="431" y="480"/>
                  <a:pt x="431" y="480"/>
                </a:cubicBezTo>
                <a:cubicBezTo>
                  <a:pt x="431" y="495"/>
                  <a:pt x="445" y="509"/>
                  <a:pt x="459" y="509"/>
                </a:cubicBezTo>
                <a:cubicBezTo>
                  <a:pt x="480" y="509"/>
                  <a:pt x="487" y="495"/>
                  <a:pt x="487" y="480"/>
                </a:cubicBezTo>
                <a:cubicBezTo>
                  <a:pt x="487" y="452"/>
                  <a:pt x="487" y="452"/>
                  <a:pt x="487" y="452"/>
                </a:cubicBezTo>
                <a:cubicBezTo>
                  <a:pt x="516" y="452"/>
                  <a:pt x="516" y="452"/>
                  <a:pt x="516" y="452"/>
                </a:cubicBezTo>
                <a:cubicBezTo>
                  <a:pt x="537" y="452"/>
                  <a:pt x="544" y="438"/>
                  <a:pt x="544" y="424"/>
                </a:cubicBezTo>
                <a:cubicBezTo>
                  <a:pt x="544" y="410"/>
                  <a:pt x="537" y="395"/>
                  <a:pt x="516" y="395"/>
                </a:cubicBezTo>
                <a:cubicBezTo>
                  <a:pt x="487" y="395"/>
                  <a:pt x="487" y="395"/>
                  <a:pt x="487" y="395"/>
                </a:cubicBezTo>
                <a:cubicBezTo>
                  <a:pt x="487" y="367"/>
                  <a:pt x="487" y="367"/>
                  <a:pt x="487" y="367"/>
                </a:cubicBezTo>
                <a:cubicBezTo>
                  <a:pt x="487" y="353"/>
                  <a:pt x="480" y="339"/>
                  <a:pt x="459" y="339"/>
                </a:cubicBezTo>
                <a:cubicBezTo>
                  <a:pt x="445" y="339"/>
                  <a:pt x="431" y="353"/>
                  <a:pt x="431" y="367"/>
                </a:cubicBezTo>
                <a:cubicBezTo>
                  <a:pt x="431" y="395"/>
                  <a:pt x="431" y="395"/>
                  <a:pt x="431" y="395"/>
                </a:cubicBezTo>
                <a:cubicBezTo>
                  <a:pt x="403" y="395"/>
                  <a:pt x="403" y="395"/>
                  <a:pt x="403" y="395"/>
                </a:cubicBezTo>
                <a:cubicBezTo>
                  <a:pt x="389" y="395"/>
                  <a:pt x="374" y="410"/>
                  <a:pt x="374" y="424"/>
                </a:cubicBezTo>
                <a:cubicBezTo>
                  <a:pt x="374" y="438"/>
                  <a:pt x="389" y="452"/>
                  <a:pt x="403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7" name="Freeform 102"/>
          <p:cNvSpPr>
            <a:spLocks noChangeArrowheads="1"/>
          </p:cNvSpPr>
          <p:nvPr/>
        </p:nvSpPr>
        <p:spPr bwMode="auto">
          <a:xfrm>
            <a:off x="4124584" y="2957357"/>
            <a:ext cx="270863" cy="262467"/>
          </a:xfrm>
          <a:custGeom>
            <a:avLst/>
            <a:gdLst>
              <a:gd name="T0" fmla="*/ 72822069 w 566"/>
              <a:gd name="T1" fmla="*/ 67317282 h 545"/>
              <a:gd name="T2" fmla="*/ 72822069 w 566"/>
              <a:gd name="T3" fmla="*/ 67317282 h 545"/>
              <a:gd name="T4" fmla="*/ 69213295 w 566"/>
              <a:gd name="T5" fmla="*/ 70970385 h 545"/>
              <a:gd name="T6" fmla="*/ 66506355 w 566"/>
              <a:gd name="T7" fmla="*/ 70970385 h 545"/>
              <a:gd name="T8" fmla="*/ 66506355 w 566"/>
              <a:gd name="T9" fmla="*/ 70970385 h 545"/>
              <a:gd name="T10" fmla="*/ 49106547 w 566"/>
              <a:gd name="T11" fmla="*/ 57141401 h 545"/>
              <a:gd name="T12" fmla="*/ 24617716 w 566"/>
              <a:gd name="T13" fmla="*/ 70970385 h 545"/>
              <a:gd name="T14" fmla="*/ 24617716 w 566"/>
              <a:gd name="T15" fmla="*/ 70970385 h 545"/>
              <a:gd name="T16" fmla="*/ 22684444 w 566"/>
              <a:gd name="T17" fmla="*/ 70970385 h 545"/>
              <a:gd name="T18" fmla="*/ 20880057 w 566"/>
              <a:gd name="T19" fmla="*/ 70970385 h 545"/>
              <a:gd name="T20" fmla="*/ 902194 w 566"/>
              <a:gd name="T21" fmla="*/ 56228306 h 545"/>
              <a:gd name="T22" fmla="*/ 0 w 566"/>
              <a:gd name="T23" fmla="*/ 52444813 h 545"/>
              <a:gd name="T24" fmla="*/ 0 w 566"/>
              <a:gd name="T25" fmla="*/ 3652741 h 545"/>
              <a:gd name="T26" fmla="*/ 3608775 w 566"/>
              <a:gd name="T27" fmla="*/ 0 h 545"/>
              <a:gd name="T28" fmla="*/ 5413162 w 566"/>
              <a:gd name="T29" fmla="*/ 913095 h 545"/>
              <a:gd name="T30" fmla="*/ 5413162 w 566"/>
              <a:gd name="T31" fmla="*/ 913095 h 545"/>
              <a:gd name="T32" fmla="*/ 22684444 w 566"/>
              <a:gd name="T33" fmla="*/ 13828622 h 545"/>
              <a:gd name="T34" fmla="*/ 48204353 w 566"/>
              <a:gd name="T35" fmla="*/ 0 h 545"/>
              <a:gd name="T36" fmla="*/ 48204353 w 566"/>
              <a:gd name="T37" fmla="*/ 0 h 545"/>
              <a:gd name="T38" fmla="*/ 49106547 w 566"/>
              <a:gd name="T39" fmla="*/ 0 h 545"/>
              <a:gd name="T40" fmla="*/ 51942013 w 566"/>
              <a:gd name="T41" fmla="*/ 913095 h 545"/>
              <a:gd name="T42" fmla="*/ 51942013 w 566"/>
              <a:gd name="T43" fmla="*/ 913095 h 545"/>
              <a:gd name="T44" fmla="*/ 71017682 w 566"/>
              <a:gd name="T45" fmla="*/ 15655173 h 545"/>
              <a:gd name="T46" fmla="*/ 71017682 w 566"/>
              <a:gd name="T47" fmla="*/ 15655173 h 545"/>
              <a:gd name="T48" fmla="*/ 71017682 w 566"/>
              <a:gd name="T49" fmla="*/ 15655173 h 545"/>
              <a:gd name="T50" fmla="*/ 71017682 w 566"/>
              <a:gd name="T51" fmla="*/ 15655173 h 545"/>
              <a:gd name="T52" fmla="*/ 72822069 w 566"/>
              <a:gd name="T53" fmla="*/ 18394820 h 545"/>
              <a:gd name="T54" fmla="*/ 72822069 w 566"/>
              <a:gd name="T55" fmla="*/ 67317282 h 545"/>
              <a:gd name="T56" fmla="*/ 19075669 w 566"/>
              <a:gd name="T57" fmla="*/ 59881048 h 545"/>
              <a:gd name="T58" fmla="*/ 19075669 w 566"/>
              <a:gd name="T59" fmla="*/ 59881048 h 545"/>
              <a:gd name="T60" fmla="*/ 19075669 w 566"/>
              <a:gd name="T61" fmla="*/ 20221371 h 545"/>
              <a:gd name="T62" fmla="*/ 7217908 w 566"/>
              <a:gd name="T63" fmla="*/ 10958585 h 545"/>
              <a:gd name="T64" fmla="*/ 7217908 w 566"/>
              <a:gd name="T65" fmla="*/ 50618623 h 545"/>
              <a:gd name="T66" fmla="*/ 19075669 w 566"/>
              <a:gd name="T67" fmla="*/ 59881048 h 545"/>
              <a:gd name="T68" fmla="*/ 45497772 w 566"/>
              <a:gd name="T69" fmla="*/ 10045490 h 545"/>
              <a:gd name="T70" fmla="*/ 45497772 w 566"/>
              <a:gd name="T71" fmla="*/ 10045490 h 545"/>
              <a:gd name="T72" fmla="*/ 26422103 w 566"/>
              <a:gd name="T73" fmla="*/ 20221371 h 545"/>
              <a:gd name="T74" fmla="*/ 26422103 w 566"/>
              <a:gd name="T75" fmla="*/ 61707599 h 545"/>
              <a:gd name="T76" fmla="*/ 45497772 w 566"/>
              <a:gd name="T77" fmla="*/ 50618623 h 545"/>
              <a:gd name="T78" fmla="*/ 45497772 w 566"/>
              <a:gd name="T79" fmla="*/ 10045490 h 545"/>
              <a:gd name="T80" fmla="*/ 65604161 w 566"/>
              <a:gd name="T81" fmla="*/ 20221371 h 545"/>
              <a:gd name="T82" fmla="*/ 65604161 w 566"/>
              <a:gd name="T83" fmla="*/ 20221371 h 545"/>
              <a:gd name="T84" fmla="*/ 52844206 w 566"/>
              <a:gd name="T85" fmla="*/ 10958585 h 545"/>
              <a:gd name="T86" fmla="*/ 52844206 w 566"/>
              <a:gd name="T87" fmla="*/ 50618623 h 545"/>
              <a:gd name="T88" fmla="*/ 65604161 w 566"/>
              <a:gd name="T89" fmla="*/ 59881048 h 545"/>
              <a:gd name="T90" fmla="*/ 65604161 w 566"/>
              <a:gd name="T91" fmla="*/ 20221371 h 5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66" h="545">
                <a:moveTo>
                  <a:pt x="565" y="516"/>
                </a:moveTo>
                <a:lnTo>
                  <a:pt x="565" y="516"/>
                </a:lnTo>
                <a:cubicBezTo>
                  <a:pt x="565" y="537"/>
                  <a:pt x="551" y="544"/>
                  <a:pt x="537" y="544"/>
                </a:cubicBezTo>
                <a:cubicBezTo>
                  <a:pt x="530" y="544"/>
                  <a:pt x="523" y="544"/>
                  <a:pt x="516" y="544"/>
                </a:cubicBezTo>
                <a:cubicBezTo>
                  <a:pt x="381" y="438"/>
                  <a:pt x="381" y="438"/>
                  <a:pt x="381" y="438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3" y="544"/>
                  <a:pt x="183" y="544"/>
                  <a:pt x="176" y="544"/>
                </a:cubicBezTo>
                <a:cubicBezTo>
                  <a:pt x="169" y="544"/>
                  <a:pt x="162" y="544"/>
                  <a:pt x="162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374" y="0"/>
                  <a:pt x="374" y="0"/>
                  <a:pt x="374" y="0"/>
                </a:cubicBezTo>
                <a:lnTo>
                  <a:pt x="381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lnTo>
                  <a:pt x="565" y="516"/>
                </a:lnTo>
                <a:close/>
                <a:moveTo>
                  <a:pt x="148" y="459"/>
                </a:moveTo>
                <a:lnTo>
                  <a:pt x="148" y="459"/>
                </a:lnTo>
                <a:cubicBezTo>
                  <a:pt x="148" y="155"/>
                  <a:pt x="148" y="155"/>
                  <a:pt x="148" y="155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lnTo>
                  <a:pt x="148" y="459"/>
                </a:lnTo>
                <a:close/>
                <a:moveTo>
                  <a:pt x="353" y="77"/>
                </a:moveTo>
                <a:lnTo>
                  <a:pt x="353" y="77"/>
                </a:ln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53" y="388"/>
                  <a:pt x="353" y="388"/>
                  <a:pt x="353" y="388"/>
                </a:cubicBezTo>
                <a:lnTo>
                  <a:pt x="353" y="77"/>
                </a:lnTo>
                <a:close/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388"/>
                  <a:pt x="410" y="388"/>
                  <a:pt x="410" y="388"/>
                </a:cubicBezTo>
                <a:cubicBezTo>
                  <a:pt x="509" y="459"/>
                  <a:pt x="509" y="459"/>
                  <a:pt x="509" y="459"/>
                </a:cubicBezTo>
                <a:lnTo>
                  <a:pt x="509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8" name="Freeform 103"/>
          <p:cNvSpPr>
            <a:spLocks noChangeArrowheads="1"/>
          </p:cNvSpPr>
          <p:nvPr/>
        </p:nvSpPr>
        <p:spPr bwMode="auto">
          <a:xfrm>
            <a:off x="3610369" y="2942540"/>
            <a:ext cx="287792" cy="289984"/>
          </a:xfrm>
          <a:custGeom>
            <a:avLst/>
            <a:gdLst>
              <a:gd name="T0" fmla="*/ 73816246 w 601"/>
              <a:gd name="T1" fmla="*/ 43463279 h 602"/>
              <a:gd name="T2" fmla="*/ 63750492 w 601"/>
              <a:gd name="T3" fmla="*/ 43463279 h 602"/>
              <a:gd name="T4" fmla="*/ 63750492 w 601"/>
              <a:gd name="T5" fmla="*/ 36023527 h 602"/>
              <a:gd name="T6" fmla="*/ 73816246 w 601"/>
              <a:gd name="T7" fmla="*/ 36023527 h 602"/>
              <a:gd name="T8" fmla="*/ 73816246 w 601"/>
              <a:gd name="T9" fmla="*/ 43463279 h 602"/>
              <a:gd name="T10" fmla="*/ 67363674 w 601"/>
              <a:gd name="T11" fmla="*/ 14748721 h 602"/>
              <a:gd name="T12" fmla="*/ 59233835 w 601"/>
              <a:gd name="T13" fmla="*/ 23102139 h 602"/>
              <a:gd name="T14" fmla="*/ 59233835 w 601"/>
              <a:gd name="T15" fmla="*/ 23102139 h 602"/>
              <a:gd name="T16" fmla="*/ 52781263 w 601"/>
              <a:gd name="T17" fmla="*/ 21274806 h 602"/>
              <a:gd name="T18" fmla="*/ 54716819 w 601"/>
              <a:gd name="T19" fmla="*/ 18533807 h 602"/>
              <a:gd name="T20" fmla="*/ 56523770 w 601"/>
              <a:gd name="T21" fmla="*/ 16706474 h 602"/>
              <a:gd name="T22" fmla="*/ 62847017 w 601"/>
              <a:gd name="T23" fmla="*/ 10180751 h 602"/>
              <a:gd name="T24" fmla="*/ 69299589 w 601"/>
              <a:gd name="T25" fmla="*/ 12007722 h 602"/>
              <a:gd name="T26" fmla="*/ 38198494 w 601"/>
              <a:gd name="T27" fmla="*/ 54426914 h 602"/>
              <a:gd name="T28" fmla="*/ 25422674 w 601"/>
              <a:gd name="T29" fmla="*/ 47117944 h 602"/>
              <a:gd name="T30" fmla="*/ 23616083 w 601"/>
              <a:gd name="T31" fmla="*/ 39678193 h 602"/>
              <a:gd name="T32" fmla="*/ 52781263 w 601"/>
              <a:gd name="T33" fmla="*/ 39678193 h 602"/>
              <a:gd name="T34" fmla="*/ 38198494 w 601"/>
              <a:gd name="T35" fmla="*/ 32368862 h 602"/>
              <a:gd name="T36" fmla="*/ 30971771 w 601"/>
              <a:gd name="T37" fmla="*/ 39678193 h 602"/>
              <a:gd name="T38" fmla="*/ 45554541 w 601"/>
              <a:gd name="T39" fmla="*/ 39678193 h 602"/>
              <a:gd name="T40" fmla="*/ 38198494 w 601"/>
              <a:gd name="T41" fmla="*/ 17620141 h 602"/>
              <a:gd name="T42" fmla="*/ 34585312 w 601"/>
              <a:gd name="T43" fmla="*/ 13835055 h 602"/>
              <a:gd name="T44" fmla="*/ 34585312 w 601"/>
              <a:gd name="T45" fmla="*/ 3785086 h 602"/>
              <a:gd name="T46" fmla="*/ 41941000 w 601"/>
              <a:gd name="T47" fmla="*/ 3785086 h 602"/>
              <a:gd name="T48" fmla="*/ 41941000 w 601"/>
              <a:gd name="T49" fmla="*/ 13835055 h 602"/>
              <a:gd name="T50" fmla="*/ 22712608 w 601"/>
              <a:gd name="T51" fmla="*/ 60039333 h 602"/>
              <a:gd name="T52" fmla="*/ 22712608 w 601"/>
              <a:gd name="T53" fmla="*/ 60039333 h 602"/>
              <a:gd name="T54" fmla="*/ 14582770 w 601"/>
              <a:gd name="T55" fmla="*/ 69306056 h 602"/>
              <a:gd name="T56" fmla="*/ 11743379 w 601"/>
              <a:gd name="T57" fmla="*/ 70219722 h 602"/>
              <a:gd name="T58" fmla="*/ 9033313 w 601"/>
              <a:gd name="T59" fmla="*/ 63693998 h 602"/>
              <a:gd name="T60" fmla="*/ 15485886 w 601"/>
              <a:gd name="T61" fmla="*/ 57298334 h 602"/>
              <a:gd name="T62" fmla="*/ 18195951 w 601"/>
              <a:gd name="T63" fmla="*/ 55340580 h 602"/>
              <a:gd name="T64" fmla="*/ 20002542 w 601"/>
              <a:gd name="T65" fmla="*/ 54426914 h 602"/>
              <a:gd name="T66" fmla="*/ 22712608 w 601"/>
              <a:gd name="T67" fmla="*/ 60039333 h 602"/>
              <a:gd name="T68" fmla="*/ 20002542 w 601"/>
              <a:gd name="T69" fmla="*/ 24929472 h 602"/>
              <a:gd name="T70" fmla="*/ 18195951 w 601"/>
              <a:gd name="T71" fmla="*/ 23102139 h 602"/>
              <a:gd name="T72" fmla="*/ 15485886 w 601"/>
              <a:gd name="T73" fmla="*/ 21274806 h 602"/>
              <a:gd name="T74" fmla="*/ 9033313 w 601"/>
              <a:gd name="T75" fmla="*/ 14748721 h 602"/>
              <a:gd name="T76" fmla="*/ 11743379 w 601"/>
              <a:gd name="T77" fmla="*/ 8353418 h 602"/>
              <a:gd name="T78" fmla="*/ 14582770 w 601"/>
              <a:gd name="T79" fmla="*/ 10180751 h 602"/>
              <a:gd name="T80" fmla="*/ 22712608 w 601"/>
              <a:gd name="T81" fmla="*/ 18533807 h 602"/>
              <a:gd name="T82" fmla="*/ 22712608 w 601"/>
              <a:gd name="T83" fmla="*/ 18533807 h 602"/>
              <a:gd name="T84" fmla="*/ 20002542 w 601"/>
              <a:gd name="T85" fmla="*/ 24929472 h 602"/>
              <a:gd name="T86" fmla="*/ 12646854 w 601"/>
              <a:gd name="T87" fmla="*/ 36023527 h 602"/>
              <a:gd name="T88" fmla="*/ 12646854 w 601"/>
              <a:gd name="T89" fmla="*/ 43463279 h 602"/>
              <a:gd name="T90" fmla="*/ 3613541 w 601"/>
              <a:gd name="T91" fmla="*/ 43463279 h 602"/>
              <a:gd name="T92" fmla="*/ 3613541 w 601"/>
              <a:gd name="T93" fmla="*/ 36023527 h 602"/>
              <a:gd name="T94" fmla="*/ 38198494 w 601"/>
              <a:gd name="T95" fmla="*/ 61866665 h 602"/>
              <a:gd name="T96" fmla="*/ 41941000 w 601"/>
              <a:gd name="T97" fmla="*/ 65520970 h 602"/>
              <a:gd name="T98" fmla="*/ 41941000 w 601"/>
              <a:gd name="T99" fmla="*/ 74788054 h 602"/>
              <a:gd name="T100" fmla="*/ 34585312 w 601"/>
              <a:gd name="T101" fmla="*/ 74788054 h 602"/>
              <a:gd name="T102" fmla="*/ 34585312 w 601"/>
              <a:gd name="T103" fmla="*/ 65520970 h 602"/>
              <a:gd name="T104" fmla="*/ 56523770 w 601"/>
              <a:gd name="T105" fmla="*/ 54426914 h 602"/>
              <a:gd name="T106" fmla="*/ 59233835 w 601"/>
              <a:gd name="T107" fmla="*/ 55340580 h 602"/>
              <a:gd name="T108" fmla="*/ 59233835 w 601"/>
              <a:gd name="T109" fmla="*/ 55340580 h 602"/>
              <a:gd name="T110" fmla="*/ 61040426 w 601"/>
              <a:gd name="T111" fmla="*/ 57298334 h 602"/>
              <a:gd name="T112" fmla="*/ 67363674 w 601"/>
              <a:gd name="T113" fmla="*/ 63693998 h 602"/>
              <a:gd name="T114" fmla="*/ 65557083 w 601"/>
              <a:gd name="T115" fmla="*/ 70219722 h 602"/>
              <a:gd name="T116" fmla="*/ 62847017 w 601"/>
              <a:gd name="T117" fmla="*/ 69306056 h 602"/>
              <a:gd name="T118" fmla="*/ 54716819 w 601"/>
              <a:gd name="T119" fmla="*/ 60039333 h 602"/>
              <a:gd name="T120" fmla="*/ 54716819 w 601"/>
              <a:gd name="T121" fmla="*/ 60039333 h 602"/>
              <a:gd name="T122" fmla="*/ 52781263 w 601"/>
              <a:gd name="T123" fmla="*/ 58212000 h 6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1" h="602">
                <a:moveTo>
                  <a:pt x="572" y="333"/>
                </a:moveTo>
                <a:lnTo>
                  <a:pt x="572" y="333"/>
                </a:lnTo>
                <a:cubicBezTo>
                  <a:pt x="494" y="333"/>
                  <a:pt x="494" y="333"/>
                  <a:pt x="494" y="333"/>
                </a:cubicBezTo>
                <a:cubicBezTo>
                  <a:pt x="480" y="333"/>
                  <a:pt x="466" y="318"/>
                  <a:pt x="466" y="304"/>
                </a:cubicBezTo>
                <a:cubicBezTo>
                  <a:pt x="466" y="283"/>
                  <a:pt x="480" y="276"/>
                  <a:pt x="49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86" y="276"/>
                  <a:pt x="600" y="283"/>
                  <a:pt x="600" y="304"/>
                </a:cubicBezTo>
                <a:cubicBezTo>
                  <a:pt x="600" y="318"/>
                  <a:pt x="586" y="333"/>
                  <a:pt x="572" y="333"/>
                </a:cubicBezTo>
                <a:close/>
                <a:moveTo>
                  <a:pt x="522" y="113"/>
                </a:moveTo>
                <a:lnTo>
                  <a:pt x="522" y="113"/>
                </a:lnTo>
                <a:cubicBezTo>
                  <a:pt x="473" y="163"/>
                  <a:pt x="473" y="163"/>
                  <a:pt x="473" y="163"/>
                </a:cubicBezTo>
                <a:cubicBezTo>
                  <a:pt x="459" y="177"/>
                  <a:pt x="459" y="177"/>
                  <a:pt x="459" y="177"/>
                </a:cubicBezTo>
                <a:cubicBezTo>
                  <a:pt x="452" y="184"/>
                  <a:pt x="445" y="191"/>
                  <a:pt x="438" y="191"/>
                </a:cubicBezTo>
                <a:cubicBezTo>
                  <a:pt x="424" y="191"/>
                  <a:pt x="409" y="177"/>
                  <a:pt x="409" y="163"/>
                </a:cubicBezTo>
                <a:cubicBezTo>
                  <a:pt x="409" y="156"/>
                  <a:pt x="417" y="149"/>
                  <a:pt x="424" y="142"/>
                </a:cubicBezTo>
                <a:cubicBezTo>
                  <a:pt x="438" y="128"/>
                  <a:pt x="438" y="128"/>
                  <a:pt x="438" y="128"/>
                </a:cubicBezTo>
                <a:cubicBezTo>
                  <a:pt x="487" y="78"/>
                  <a:pt x="487" y="78"/>
                  <a:pt x="487" y="78"/>
                </a:cubicBezTo>
                <a:cubicBezTo>
                  <a:pt x="494" y="71"/>
                  <a:pt x="501" y="64"/>
                  <a:pt x="508" y="64"/>
                </a:cubicBezTo>
                <a:cubicBezTo>
                  <a:pt x="522" y="64"/>
                  <a:pt x="537" y="78"/>
                  <a:pt x="537" y="92"/>
                </a:cubicBezTo>
                <a:cubicBezTo>
                  <a:pt x="537" y="99"/>
                  <a:pt x="530" y="106"/>
                  <a:pt x="522" y="113"/>
                </a:cubicBezTo>
                <a:close/>
                <a:moveTo>
                  <a:pt x="296" y="417"/>
                </a:moveTo>
                <a:lnTo>
                  <a:pt x="296" y="417"/>
                </a:lnTo>
                <a:cubicBezTo>
                  <a:pt x="254" y="417"/>
                  <a:pt x="219" y="389"/>
                  <a:pt x="197" y="361"/>
                </a:cubicBezTo>
                <a:cubicBezTo>
                  <a:pt x="190" y="333"/>
                  <a:pt x="190" y="333"/>
                  <a:pt x="190" y="333"/>
                </a:cubicBezTo>
                <a:cubicBezTo>
                  <a:pt x="190" y="318"/>
                  <a:pt x="183" y="311"/>
                  <a:pt x="183" y="304"/>
                </a:cubicBezTo>
                <a:cubicBezTo>
                  <a:pt x="183" y="241"/>
                  <a:pt x="233" y="191"/>
                  <a:pt x="296" y="191"/>
                </a:cubicBezTo>
                <a:cubicBezTo>
                  <a:pt x="360" y="191"/>
                  <a:pt x="409" y="241"/>
                  <a:pt x="409" y="304"/>
                </a:cubicBezTo>
                <a:cubicBezTo>
                  <a:pt x="409" y="368"/>
                  <a:pt x="360" y="417"/>
                  <a:pt x="296" y="417"/>
                </a:cubicBezTo>
                <a:close/>
                <a:moveTo>
                  <a:pt x="296" y="248"/>
                </a:moveTo>
                <a:lnTo>
                  <a:pt x="296" y="248"/>
                </a:lnTo>
                <a:cubicBezTo>
                  <a:pt x="268" y="248"/>
                  <a:pt x="240" y="269"/>
                  <a:pt x="240" y="304"/>
                </a:cubicBezTo>
                <a:cubicBezTo>
                  <a:pt x="240" y="333"/>
                  <a:pt x="268" y="361"/>
                  <a:pt x="296" y="361"/>
                </a:cubicBezTo>
                <a:cubicBezTo>
                  <a:pt x="332" y="361"/>
                  <a:pt x="353" y="333"/>
                  <a:pt x="353" y="304"/>
                </a:cubicBezTo>
                <a:cubicBezTo>
                  <a:pt x="353" y="269"/>
                  <a:pt x="332" y="248"/>
                  <a:pt x="296" y="248"/>
                </a:cubicBezTo>
                <a:close/>
                <a:moveTo>
                  <a:pt x="296" y="135"/>
                </a:moveTo>
                <a:lnTo>
                  <a:pt x="296" y="135"/>
                </a:lnTo>
                <a:cubicBezTo>
                  <a:pt x="282" y="135"/>
                  <a:pt x="268" y="120"/>
                  <a:pt x="268" y="106"/>
                </a:cubicBezTo>
                <a:cubicBezTo>
                  <a:pt x="268" y="29"/>
                  <a:pt x="268" y="29"/>
                  <a:pt x="268" y="29"/>
                </a:cubicBezTo>
                <a:cubicBezTo>
                  <a:pt x="268" y="15"/>
                  <a:pt x="282" y="0"/>
                  <a:pt x="296" y="0"/>
                </a:cubicBezTo>
                <a:cubicBezTo>
                  <a:pt x="318" y="0"/>
                  <a:pt x="325" y="15"/>
                  <a:pt x="325" y="29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20"/>
                  <a:pt x="318" y="135"/>
                  <a:pt x="296" y="135"/>
                </a:cubicBezTo>
                <a:close/>
                <a:moveTo>
                  <a:pt x="176" y="460"/>
                </a:moveTo>
                <a:lnTo>
                  <a:pt x="176" y="460"/>
                </a:lnTo>
                <a:cubicBezTo>
                  <a:pt x="162" y="481"/>
                  <a:pt x="162" y="481"/>
                  <a:pt x="162" y="481"/>
                </a:cubicBezTo>
                <a:cubicBezTo>
                  <a:pt x="113" y="531"/>
                  <a:pt x="113" y="531"/>
                  <a:pt x="113" y="531"/>
                </a:cubicBezTo>
                <a:cubicBezTo>
                  <a:pt x="106" y="538"/>
                  <a:pt x="98" y="538"/>
                  <a:pt x="91" y="538"/>
                </a:cubicBezTo>
                <a:cubicBezTo>
                  <a:pt x="77" y="538"/>
                  <a:pt x="63" y="524"/>
                  <a:pt x="63" y="509"/>
                </a:cubicBezTo>
                <a:cubicBezTo>
                  <a:pt x="63" y="502"/>
                  <a:pt x="63" y="495"/>
                  <a:pt x="70" y="488"/>
                </a:cubicBezTo>
                <a:cubicBezTo>
                  <a:pt x="120" y="439"/>
                  <a:pt x="120" y="439"/>
                  <a:pt x="120" y="439"/>
                </a:cubicBezTo>
                <a:cubicBezTo>
                  <a:pt x="141" y="424"/>
                  <a:pt x="141" y="424"/>
                  <a:pt x="141" y="424"/>
                </a:cubicBezTo>
                <a:cubicBezTo>
                  <a:pt x="141" y="417"/>
                  <a:pt x="148" y="417"/>
                  <a:pt x="155" y="417"/>
                </a:cubicBezTo>
                <a:cubicBezTo>
                  <a:pt x="176" y="417"/>
                  <a:pt x="183" y="424"/>
                  <a:pt x="183" y="446"/>
                </a:cubicBezTo>
                <a:cubicBezTo>
                  <a:pt x="183" y="453"/>
                  <a:pt x="183" y="460"/>
                  <a:pt x="176" y="460"/>
                </a:cubicBezTo>
                <a:close/>
                <a:moveTo>
                  <a:pt x="155" y="191"/>
                </a:moveTo>
                <a:lnTo>
                  <a:pt x="155" y="191"/>
                </a:lnTo>
                <a:cubicBezTo>
                  <a:pt x="148" y="191"/>
                  <a:pt x="141" y="184"/>
                  <a:pt x="141" y="177"/>
                </a:cubicBezTo>
                <a:cubicBezTo>
                  <a:pt x="120" y="163"/>
                  <a:pt x="120" y="163"/>
                  <a:pt x="120" y="16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63" y="106"/>
                  <a:pt x="63" y="99"/>
                  <a:pt x="63" y="92"/>
                </a:cubicBezTo>
                <a:cubicBezTo>
                  <a:pt x="63" y="78"/>
                  <a:pt x="77" y="64"/>
                  <a:pt x="91" y="64"/>
                </a:cubicBezTo>
                <a:cubicBezTo>
                  <a:pt x="98" y="64"/>
                  <a:pt x="106" y="71"/>
                  <a:pt x="113" y="78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83" y="149"/>
                  <a:pt x="183" y="156"/>
                  <a:pt x="183" y="163"/>
                </a:cubicBezTo>
                <a:cubicBezTo>
                  <a:pt x="183" y="177"/>
                  <a:pt x="176" y="191"/>
                  <a:pt x="155" y="191"/>
                </a:cubicBezTo>
                <a:close/>
                <a:moveTo>
                  <a:pt x="98" y="276"/>
                </a:moveTo>
                <a:lnTo>
                  <a:pt x="98" y="276"/>
                </a:lnTo>
                <a:cubicBezTo>
                  <a:pt x="120" y="276"/>
                  <a:pt x="127" y="283"/>
                  <a:pt x="127" y="304"/>
                </a:cubicBezTo>
                <a:cubicBezTo>
                  <a:pt x="127" y="318"/>
                  <a:pt x="120" y="333"/>
                  <a:pt x="98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7" y="333"/>
                  <a:pt x="0" y="318"/>
                  <a:pt x="0" y="304"/>
                </a:cubicBezTo>
                <a:cubicBezTo>
                  <a:pt x="0" y="283"/>
                  <a:pt x="7" y="276"/>
                  <a:pt x="28" y="276"/>
                </a:cubicBezTo>
                <a:cubicBezTo>
                  <a:pt x="98" y="276"/>
                  <a:pt x="98" y="276"/>
                  <a:pt x="98" y="276"/>
                </a:cubicBezTo>
                <a:close/>
                <a:moveTo>
                  <a:pt x="296" y="474"/>
                </a:moveTo>
                <a:lnTo>
                  <a:pt x="296" y="474"/>
                </a:lnTo>
                <a:cubicBezTo>
                  <a:pt x="318" y="474"/>
                  <a:pt x="325" y="481"/>
                  <a:pt x="325" y="502"/>
                </a:cubicBezTo>
                <a:cubicBezTo>
                  <a:pt x="325" y="573"/>
                  <a:pt x="325" y="573"/>
                  <a:pt x="325" y="573"/>
                </a:cubicBezTo>
                <a:cubicBezTo>
                  <a:pt x="325" y="594"/>
                  <a:pt x="318" y="601"/>
                  <a:pt x="296" y="601"/>
                </a:cubicBezTo>
                <a:cubicBezTo>
                  <a:pt x="282" y="601"/>
                  <a:pt x="268" y="594"/>
                  <a:pt x="268" y="573"/>
                </a:cubicBezTo>
                <a:cubicBezTo>
                  <a:pt x="268" y="502"/>
                  <a:pt x="268" y="502"/>
                  <a:pt x="268" y="502"/>
                </a:cubicBezTo>
                <a:cubicBezTo>
                  <a:pt x="268" y="481"/>
                  <a:pt x="282" y="474"/>
                  <a:pt x="296" y="474"/>
                </a:cubicBezTo>
                <a:close/>
                <a:moveTo>
                  <a:pt x="438" y="417"/>
                </a:moveTo>
                <a:lnTo>
                  <a:pt x="438" y="417"/>
                </a:lnTo>
                <a:cubicBezTo>
                  <a:pt x="445" y="417"/>
                  <a:pt x="452" y="417"/>
                  <a:pt x="459" y="424"/>
                </a:cubicBezTo>
                <a:cubicBezTo>
                  <a:pt x="473" y="439"/>
                  <a:pt x="473" y="439"/>
                  <a:pt x="473" y="439"/>
                </a:cubicBezTo>
                <a:cubicBezTo>
                  <a:pt x="522" y="488"/>
                  <a:pt x="522" y="488"/>
                  <a:pt x="522" y="488"/>
                </a:cubicBezTo>
                <a:cubicBezTo>
                  <a:pt x="530" y="495"/>
                  <a:pt x="537" y="502"/>
                  <a:pt x="537" y="509"/>
                </a:cubicBezTo>
                <a:cubicBezTo>
                  <a:pt x="537" y="524"/>
                  <a:pt x="522" y="538"/>
                  <a:pt x="508" y="538"/>
                </a:cubicBezTo>
                <a:cubicBezTo>
                  <a:pt x="501" y="538"/>
                  <a:pt x="494" y="538"/>
                  <a:pt x="487" y="531"/>
                </a:cubicBezTo>
                <a:cubicBezTo>
                  <a:pt x="438" y="481"/>
                  <a:pt x="438" y="481"/>
                  <a:pt x="438" y="481"/>
                </a:cubicBezTo>
                <a:cubicBezTo>
                  <a:pt x="424" y="460"/>
                  <a:pt x="424" y="460"/>
                  <a:pt x="424" y="460"/>
                </a:cubicBezTo>
                <a:cubicBezTo>
                  <a:pt x="417" y="460"/>
                  <a:pt x="409" y="453"/>
                  <a:pt x="409" y="446"/>
                </a:cubicBezTo>
                <a:cubicBezTo>
                  <a:pt x="409" y="424"/>
                  <a:pt x="424" y="417"/>
                  <a:pt x="438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9" name="Freeform 104"/>
          <p:cNvSpPr>
            <a:spLocks noChangeArrowheads="1"/>
          </p:cNvSpPr>
          <p:nvPr/>
        </p:nvSpPr>
        <p:spPr bwMode="auto">
          <a:xfrm>
            <a:off x="3127895" y="2970057"/>
            <a:ext cx="237005" cy="234950"/>
          </a:xfrm>
          <a:custGeom>
            <a:avLst/>
            <a:gdLst>
              <a:gd name="T0" fmla="*/ 59880602 w 496"/>
              <a:gd name="T1" fmla="*/ 35839503 h 489"/>
              <a:gd name="T2" fmla="*/ 53584117 w 496"/>
              <a:gd name="T3" fmla="*/ 32073827 h 489"/>
              <a:gd name="T4" fmla="*/ 59880602 w 496"/>
              <a:gd name="T5" fmla="*/ 28437878 h 489"/>
              <a:gd name="T6" fmla="*/ 59880602 w 496"/>
              <a:gd name="T7" fmla="*/ 35839503 h 489"/>
              <a:gd name="T8" fmla="*/ 54483512 w 496"/>
              <a:gd name="T9" fmla="*/ 13764355 h 489"/>
              <a:gd name="T10" fmla="*/ 52684721 w 496"/>
              <a:gd name="T11" fmla="*/ 15582330 h 489"/>
              <a:gd name="T12" fmla="*/ 46259545 w 496"/>
              <a:gd name="T13" fmla="*/ 13764355 h 489"/>
              <a:gd name="T14" fmla="*/ 47159299 w 496"/>
              <a:gd name="T15" fmla="*/ 11037574 h 489"/>
              <a:gd name="T16" fmla="*/ 49986176 w 496"/>
              <a:gd name="T17" fmla="*/ 8180705 h 489"/>
              <a:gd name="T18" fmla="*/ 56282662 w 496"/>
              <a:gd name="T19" fmla="*/ 11037574 h 489"/>
              <a:gd name="T20" fmla="*/ 31739451 w 496"/>
              <a:gd name="T21" fmla="*/ 46747350 h 489"/>
              <a:gd name="T22" fmla="*/ 19017789 w 496"/>
              <a:gd name="T23" fmla="*/ 39475452 h 489"/>
              <a:gd name="T24" fmla="*/ 17218998 w 496"/>
              <a:gd name="T25" fmla="*/ 32073827 h 489"/>
              <a:gd name="T26" fmla="*/ 46259545 w 496"/>
              <a:gd name="T27" fmla="*/ 32073827 h 489"/>
              <a:gd name="T28" fmla="*/ 31739451 w 496"/>
              <a:gd name="T29" fmla="*/ 24801929 h 489"/>
              <a:gd name="T30" fmla="*/ 24543211 w 496"/>
              <a:gd name="T31" fmla="*/ 32073827 h 489"/>
              <a:gd name="T32" fmla="*/ 39063664 w 496"/>
              <a:gd name="T33" fmla="*/ 32073827 h 489"/>
              <a:gd name="T34" fmla="*/ 31739451 w 496"/>
              <a:gd name="T35" fmla="*/ 10128406 h 489"/>
              <a:gd name="T36" fmla="*/ 28141152 w 496"/>
              <a:gd name="T37" fmla="*/ 6362731 h 489"/>
              <a:gd name="T38" fmla="*/ 31739451 w 496"/>
              <a:gd name="T39" fmla="*/ 0 h 489"/>
              <a:gd name="T40" fmla="*/ 35465723 w 496"/>
              <a:gd name="T41" fmla="*/ 6362731 h 489"/>
              <a:gd name="T42" fmla="*/ 13621057 w 496"/>
              <a:gd name="T43" fmla="*/ 17400304 h 489"/>
              <a:gd name="T44" fmla="*/ 10922512 w 496"/>
              <a:gd name="T45" fmla="*/ 15582330 h 489"/>
              <a:gd name="T46" fmla="*/ 9123363 w 496"/>
              <a:gd name="T47" fmla="*/ 13764355 h 489"/>
              <a:gd name="T48" fmla="*/ 7195881 w 496"/>
              <a:gd name="T49" fmla="*/ 11037574 h 489"/>
              <a:gd name="T50" fmla="*/ 13621057 w 496"/>
              <a:gd name="T51" fmla="*/ 8180705 h 489"/>
              <a:gd name="T52" fmla="*/ 16319244 w 496"/>
              <a:gd name="T53" fmla="*/ 11037574 h 489"/>
              <a:gd name="T54" fmla="*/ 17218998 w 496"/>
              <a:gd name="T55" fmla="*/ 13764355 h 489"/>
              <a:gd name="T56" fmla="*/ 10022758 w 496"/>
              <a:gd name="T57" fmla="*/ 32073827 h 489"/>
              <a:gd name="T58" fmla="*/ 6296486 w 496"/>
              <a:gd name="T59" fmla="*/ 35839503 h 489"/>
              <a:gd name="T60" fmla="*/ 0 w 496"/>
              <a:gd name="T61" fmla="*/ 32073827 h 489"/>
              <a:gd name="T62" fmla="*/ 6296486 w 496"/>
              <a:gd name="T63" fmla="*/ 28437878 h 489"/>
              <a:gd name="T64" fmla="*/ 10922512 w 496"/>
              <a:gd name="T65" fmla="*/ 47656157 h 489"/>
              <a:gd name="T66" fmla="*/ 13621057 w 496"/>
              <a:gd name="T67" fmla="*/ 46747350 h 489"/>
              <a:gd name="T68" fmla="*/ 16319244 w 496"/>
              <a:gd name="T69" fmla="*/ 52331000 h 489"/>
              <a:gd name="T70" fmla="*/ 10922512 w 496"/>
              <a:gd name="T71" fmla="*/ 55966949 h 489"/>
              <a:gd name="T72" fmla="*/ 9123363 w 496"/>
              <a:gd name="T73" fmla="*/ 50513026 h 489"/>
              <a:gd name="T74" fmla="*/ 31739451 w 496"/>
              <a:gd name="T75" fmla="*/ 54148975 h 489"/>
              <a:gd name="T76" fmla="*/ 35465723 w 496"/>
              <a:gd name="T77" fmla="*/ 57784924 h 489"/>
              <a:gd name="T78" fmla="*/ 31739451 w 496"/>
              <a:gd name="T79" fmla="*/ 63368574 h 489"/>
              <a:gd name="T80" fmla="*/ 28141152 w 496"/>
              <a:gd name="T81" fmla="*/ 57784924 h 489"/>
              <a:gd name="T82" fmla="*/ 49986176 w 496"/>
              <a:gd name="T83" fmla="*/ 46747350 h 489"/>
              <a:gd name="T84" fmla="*/ 52684721 w 496"/>
              <a:gd name="T85" fmla="*/ 47656157 h 489"/>
              <a:gd name="T86" fmla="*/ 56282662 w 496"/>
              <a:gd name="T87" fmla="*/ 52331000 h 489"/>
              <a:gd name="T88" fmla="*/ 49986176 w 496"/>
              <a:gd name="T89" fmla="*/ 55057782 h 489"/>
              <a:gd name="T90" fmla="*/ 46259545 w 496"/>
              <a:gd name="T91" fmla="*/ 50513026 h 4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6" h="489">
                <a:moveTo>
                  <a:pt x="466" y="276"/>
                </a:moveTo>
                <a:lnTo>
                  <a:pt x="466" y="276"/>
                </a:lnTo>
                <a:cubicBezTo>
                  <a:pt x="445" y="276"/>
                  <a:pt x="445" y="276"/>
                  <a:pt x="445" y="276"/>
                </a:cubicBezTo>
                <a:cubicBezTo>
                  <a:pt x="431" y="276"/>
                  <a:pt x="417" y="261"/>
                  <a:pt x="417" y="247"/>
                </a:cubicBezTo>
                <a:cubicBezTo>
                  <a:pt x="417" y="226"/>
                  <a:pt x="431" y="219"/>
                  <a:pt x="445" y="219"/>
                </a:cubicBezTo>
                <a:cubicBezTo>
                  <a:pt x="466" y="219"/>
                  <a:pt x="466" y="219"/>
                  <a:pt x="466" y="219"/>
                </a:cubicBezTo>
                <a:cubicBezTo>
                  <a:pt x="480" y="219"/>
                  <a:pt x="495" y="226"/>
                  <a:pt x="495" y="247"/>
                </a:cubicBezTo>
                <a:cubicBezTo>
                  <a:pt x="495" y="261"/>
                  <a:pt x="480" y="276"/>
                  <a:pt x="466" y="276"/>
                </a:cubicBezTo>
                <a:close/>
                <a:moveTo>
                  <a:pt x="424" y="106"/>
                </a:moveTo>
                <a:lnTo>
                  <a:pt x="424" y="106"/>
                </a:lnTo>
                <a:cubicBezTo>
                  <a:pt x="410" y="120"/>
                  <a:pt x="410" y="120"/>
                  <a:pt x="410" y="120"/>
                </a:cubicBezTo>
                <a:cubicBezTo>
                  <a:pt x="403" y="127"/>
                  <a:pt x="396" y="134"/>
                  <a:pt x="389" y="134"/>
                </a:cubicBezTo>
                <a:cubicBezTo>
                  <a:pt x="375" y="134"/>
                  <a:pt x="360" y="120"/>
                  <a:pt x="360" y="106"/>
                </a:cubicBezTo>
                <a:cubicBezTo>
                  <a:pt x="360" y="99"/>
                  <a:pt x="360" y="92"/>
                  <a:pt x="367" y="85"/>
                </a:cubicBezTo>
                <a:cubicBezTo>
                  <a:pt x="389" y="63"/>
                  <a:pt x="389" y="63"/>
                  <a:pt x="389" y="63"/>
                </a:cubicBezTo>
                <a:cubicBezTo>
                  <a:pt x="396" y="56"/>
                  <a:pt x="403" y="56"/>
                  <a:pt x="410" y="56"/>
                </a:cubicBezTo>
                <a:cubicBezTo>
                  <a:pt x="424" y="56"/>
                  <a:pt x="438" y="71"/>
                  <a:pt x="438" y="85"/>
                </a:cubicBezTo>
                <a:cubicBezTo>
                  <a:pt x="438" y="92"/>
                  <a:pt x="431" y="99"/>
                  <a:pt x="424" y="106"/>
                </a:cubicBezTo>
                <a:close/>
                <a:moveTo>
                  <a:pt x="247" y="360"/>
                </a:moveTo>
                <a:lnTo>
                  <a:pt x="247" y="360"/>
                </a:lnTo>
                <a:cubicBezTo>
                  <a:pt x="205" y="360"/>
                  <a:pt x="169" y="332"/>
                  <a:pt x="148" y="304"/>
                </a:cubicBezTo>
                <a:cubicBezTo>
                  <a:pt x="141" y="276"/>
                  <a:pt x="141" y="276"/>
                  <a:pt x="141" y="276"/>
                </a:cubicBezTo>
                <a:cubicBezTo>
                  <a:pt x="134" y="261"/>
                  <a:pt x="134" y="254"/>
                  <a:pt x="134" y="247"/>
                </a:cubicBezTo>
                <a:cubicBezTo>
                  <a:pt x="134" y="184"/>
                  <a:pt x="184" y="134"/>
                  <a:pt x="247" y="134"/>
                </a:cubicBezTo>
                <a:cubicBezTo>
                  <a:pt x="311" y="134"/>
                  <a:pt x="360" y="184"/>
                  <a:pt x="360" y="247"/>
                </a:cubicBezTo>
                <a:cubicBezTo>
                  <a:pt x="360" y="311"/>
                  <a:pt x="311" y="360"/>
                  <a:pt x="247" y="360"/>
                </a:cubicBezTo>
                <a:close/>
                <a:moveTo>
                  <a:pt x="247" y="191"/>
                </a:moveTo>
                <a:lnTo>
                  <a:pt x="247" y="191"/>
                </a:lnTo>
                <a:cubicBezTo>
                  <a:pt x="219" y="191"/>
                  <a:pt x="191" y="212"/>
                  <a:pt x="191" y="247"/>
                </a:cubicBezTo>
                <a:cubicBezTo>
                  <a:pt x="191" y="276"/>
                  <a:pt x="219" y="304"/>
                  <a:pt x="247" y="304"/>
                </a:cubicBezTo>
                <a:cubicBezTo>
                  <a:pt x="276" y="304"/>
                  <a:pt x="304" y="276"/>
                  <a:pt x="304" y="247"/>
                </a:cubicBezTo>
                <a:cubicBezTo>
                  <a:pt x="304" y="212"/>
                  <a:pt x="276" y="191"/>
                  <a:pt x="247" y="191"/>
                </a:cubicBezTo>
                <a:close/>
                <a:moveTo>
                  <a:pt x="247" y="78"/>
                </a:moveTo>
                <a:lnTo>
                  <a:pt x="247" y="78"/>
                </a:lnTo>
                <a:cubicBezTo>
                  <a:pt x="233" y="78"/>
                  <a:pt x="219" y="63"/>
                  <a:pt x="219" y="49"/>
                </a:cubicBezTo>
                <a:cubicBezTo>
                  <a:pt x="219" y="28"/>
                  <a:pt x="219" y="28"/>
                  <a:pt x="219" y="28"/>
                </a:cubicBezTo>
                <a:cubicBezTo>
                  <a:pt x="219" y="14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76" y="63"/>
                  <a:pt x="261" y="78"/>
                  <a:pt x="247" y="78"/>
                </a:cubicBezTo>
                <a:close/>
                <a:moveTo>
                  <a:pt x="106" y="134"/>
                </a:moveTo>
                <a:lnTo>
                  <a:pt x="106" y="134"/>
                </a:lnTo>
                <a:cubicBezTo>
                  <a:pt x="99" y="134"/>
                  <a:pt x="92" y="127"/>
                  <a:pt x="85" y="120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64" y="99"/>
                  <a:pt x="56" y="92"/>
                  <a:pt x="56" y="85"/>
                </a:cubicBezTo>
                <a:cubicBezTo>
                  <a:pt x="56" y="71"/>
                  <a:pt x="71" y="56"/>
                  <a:pt x="85" y="56"/>
                </a:cubicBezTo>
                <a:cubicBezTo>
                  <a:pt x="92" y="56"/>
                  <a:pt x="99" y="56"/>
                  <a:pt x="106" y="63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34" y="92"/>
                  <a:pt x="134" y="99"/>
                  <a:pt x="134" y="106"/>
                </a:cubicBezTo>
                <a:cubicBezTo>
                  <a:pt x="134" y="120"/>
                  <a:pt x="120" y="134"/>
                  <a:pt x="106" y="134"/>
                </a:cubicBezTo>
                <a:close/>
                <a:moveTo>
                  <a:pt x="78" y="247"/>
                </a:moveTo>
                <a:lnTo>
                  <a:pt x="78" y="247"/>
                </a:lnTo>
                <a:cubicBezTo>
                  <a:pt x="78" y="261"/>
                  <a:pt x="64" y="276"/>
                  <a:pt x="49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14" y="276"/>
                  <a:pt x="0" y="261"/>
                  <a:pt x="0" y="247"/>
                </a:cubicBezTo>
                <a:cubicBezTo>
                  <a:pt x="0" y="226"/>
                  <a:pt x="14" y="219"/>
                  <a:pt x="28" y="219"/>
                </a:cubicBezTo>
                <a:cubicBezTo>
                  <a:pt x="49" y="219"/>
                  <a:pt x="49" y="219"/>
                  <a:pt x="49" y="219"/>
                </a:cubicBezTo>
                <a:cubicBezTo>
                  <a:pt x="64" y="219"/>
                  <a:pt x="78" y="226"/>
                  <a:pt x="78" y="247"/>
                </a:cubicBezTo>
                <a:close/>
                <a:moveTo>
                  <a:pt x="85" y="367"/>
                </a:moveTo>
                <a:lnTo>
                  <a:pt x="85" y="367"/>
                </a:lnTo>
                <a:cubicBezTo>
                  <a:pt x="92" y="360"/>
                  <a:pt x="99" y="360"/>
                  <a:pt x="106" y="360"/>
                </a:cubicBezTo>
                <a:cubicBezTo>
                  <a:pt x="120" y="360"/>
                  <a:pt x="134" y="367"/>
                  <a:pt x="134" y="389"/>
                </a:cubicBezTo>
                <a:cubicBezTo>
                  <a:pt x="134" y="396"/>
                  <a:pt x="134" y="403"/>
                  <a:pt x="127" y="403"/>
                </a:cubicBezTo>
                <a:cubicBezTo>
                  <a:pt x="106" y="424"/>
                  <a:pt x="106" y="424"/>
                  <a:pt x="106" y="424"/>
                </a:cubicBezTo>
                <a:cubicBezTo>
                  <a:pt x="99" y="431"/>
                  <a:pt x="92" y="431"/>
                  <a:pt x="85" y="431"/>
                </a:cubicBezTo>
                <a:cubicBezTo>
                  <a:pt x="71" y="431"/>
                  <a:pt x="56" y="424"/>
                  <a:pt x="56" y="403"/>
                </a:cubicBezTo>
                <a:cubicBezTo>
                  <a:pt x="56" y="396"/>
                  <a:pt x="64" y="389"/>
                  <a:pt x="71" y="389"/>
                </a:cubicBezTo>
                <a:lnTo>
                  <a:pt x="85" y="367"/>
                </a:lnTo>
                <a:close/>
                <a:moveTo>
                  <a:pt x="247" y="417"/>
                </a:moveTo>
                <a:lnTo>
                  <a:pt x="247" y="417"/>
                </a:lnTo>
                <a:cubicBezTo>
                  <a:pt x="261" y="417"/>
                  <a:pt x="276" y="424"/>
                  <a:pt x="276" y="445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76" y="481"/>
                  <a:pt x="261" y="488"/>
                  <a:pt x="247" y="488"/>
                </a:cubicBezTo>
                <a:cubicBezTo>
                  <a:pt x="233" y="488"/>
                  <a:pt x="219" y="481"/>
                  <a:pt x="219" y="459"/>
                </a:cubicBezTo>
                <a:cubicBezTo>
                  <a:pt x="219" y="445"/>
                  <a:pt x="219" y="445"/>
                  <a:pt x="219" y="445"/>
                </a:cubicBezTo>
                <a:cubicBezTo>
                  <a:pt x="219" y="424"/>
                  <a:pt x="233" y="417"/>
                  <a:pt x="247" y="417"/>
                </a:cubicBezTo>
                <a:close/>
                <a:moveTo>
                  <a:pt x="389" y="360"/>
                </a:moveTo>
                <a:lnTo>
                  <a:pt x="389" y="360"/>
                </a:lnTo>
                <a:cubicBezTo>
                  <a:pt x="396" y="360"/>
                  <a:pt x="403" y="360"/>
                  <a:pt x="410" y="367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8" y="396"/>
                  <a:pt x="438" y="403"/>
                </a:cubicBezTo>
                <a:cubicBezTo>
                  <a:pt x="438" y="424"/>
                  <a:pt x="424" y="431"/>
                  <a:pt x="410" y="431"/>
                </a:cubicBezTo>
                <a:cubicBezTo>
                  <a:pt x="403" y="431"/>
                  <a:pt x="396" y="431"/>
                  <a:pt x="389" y="424"/>
                </a:cubicBezTo>
                <a:cubicBezTo>
                  <a:pt x="367" y="403"/>
                  <a:pt x="367" y="403"/>
                  <a:pt x="367" y="403"/>
                </a:cubicBezTo>
                <a:cubicBezTo>
                  <a:pt x="360" y="403"/>
                  <a:pt x="360" y="396"/>
                  <a:pt x="360" y="389"/>
                </a:cubicBezTo>
                <a:cubicBezTo>
                  <a:pt x="360" y="367"/>
                  <a:pt x="375" y="360"/>
                  <a:pt x="389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0" name="Freeform 105"/>
          <p:cNvSpPr>
            <a:spLocks noChangeArrowheads="1"/>
          </p:cNvSpPr>
          <p:nvPr/>
        </p:nvSpPr>
        <p:spPr bwMode="auto">
          <a:xfrm>
            <a:off x="2596749" y="2942540"/>
            <a:ext cx="289909" cy="289984"/>
          </a:xfrm>
          <a:custGeom>
            <a:avLst/>
            <a:gdLst>
              <a:gd name="T0" fmla="*/ 74788054 w 602"/>
              <a:gd name="T1" fmla="*/ 63693998 h 602"/>
              <a:gd name="T2" fmla="*/ 74788054 w 602"/>
              <a:gd name="T3" fmla="*/ 63693998 h 602"/>
              <a:gd name="T4" fmla="*/ 62780332 w 602"/>
              <a:gd name="T5" fmla="*/ 63693998 h 602"/>
              <a:gd name="T6" fmla="*/ 62780332 w 602"/>
              <a:gd name="T7" fmla="*/ 45290612 h 602"/>
              <a:gd name="T8" fmla="*/ 71002968 w 602"/>
              <a:gd name="T9" fmla="*/ 45290612 h 602"/>
              <a:gd name="T10" fmla="*/ 71002968 w 602"/>
              <a:gd name="T11" fmla="*/ 7439751 h 602"/>
              <a:gd name="T12" fmla="*/ 26756804 w 602"/>
              <a:gd name="T13" fmla="*/ 7439751 h 602"/>
              <a:gd name="T14" fmla="*/ 26756804 w 602"/>
              <a:gd name="T15" fmla="*/ 11094056 h 602"/>
              <a:gd name="T16" fmla="*/ 19447473 w 602"/>
              <a:gd name="T17" fmla="*/ 11094056 h 602"/>
              <a:gd name="T18" fmla="*/ 19447473 w 602"/>
              <a:gd name="T19" fmla="*/ 3785086 h 602"/>
              <a:gd name="T20" fmla="*/ 23102139 w 602"/>
              <a:gd name="T21" fmla="*/ 0 h 602"/>
              <a:gd name="T22" fmla="*/ 74788054 w 602"/>
              <a:gd name="T23" fmla="*/ 0 h 602"/>
              <a:gd name="T24" fmla="*/ 78442719 w 602"/>
              <a:gd name="T25" fmla="*/ 3785086 h 602"/>
              <a:gd name="T26" fmla="*/ 78442719 w 602"/>
              <a:gd name="T27" fmla="*/ 60039333 h 602"/>
              <a:gd name="T28" fmla="*/ 74788054 w 602"/>
              <a:gd name="T29" fmla="*/ 63693998 h 602"/>
              <a:gd name="T30" fmla="*/ 59125666 w 602"/>
              <a:gd name="T31" fmla="*/ 18533807 h 602"/>
              <a:gd name="T32" fmla="*/ 59125666 w 602"/>
              <a:gd name="T33" fmla="*/ 18533807 h 602"/>
              <a:gd name="T34" fmla="*/ 59125666 w 602"/>
              <a:gd name="T35" fmla="*/ 74788054 h 602"/>
              <a:gd name="T36" fmla="*/ 55340580 w 602"/>
              <a:gd name="T37" fmla="*/ 78442719 h 602"/>
              <a:gd name="T38" fmla="*/ 3785086 w 602"/>
              <a:gd name="T39" fmla="*/ 78442719 h 602"/>
              <a:gd name="T40" fmla="*/ 0 w 602"/>
              <a:gd name="T41" fmla="*/ 74788054 h 602"/>
              <a:gd name="T42" fmla="*/ 0 w 602"/>
              <a:gd name="T43" fmla="*/ 18533807 h 602"/>
              <a:gd name="T44" fmla="*/ 3785086 w 602"/>
              <a:gd name="T45" fmla="*/ 14748721 h 602"/>
              <a:gd name="T46" fmla="*/ 55340580 w 602"/>
              <a:gd name="T47" fmla="*/ 14748721 h 602"/>
              <a:gd name="T48" fmla="*/ 59125666 w 602"/>
              <a:gd name="T49" fmla="*/ 18533807 h 602"/>
              <a:gd name="T50" fmla="*/ 51685915 w 602"/>
              <a:gd name="T51" fmla="*/ 22188473 h 602"/>
              <a:gd name="T52" fmla="*/ 51685915 w 602"/>
              <a:gd name="T53" fmla="*/ 22188473 h 602"/>
              <a:gd name="T54" fmla="*/ 7439751 w 602"/>
              <a:gd name="T55" fmla="*/ 22188473 h 602"/>
              <a:gd name="T56" fmla="*/ 7439751 w 602"/>
              <a:gd name="T57" fmla="*/ 60039333 h 602"/>
              <a:gd name="T58" fmla="*/ 51685915 w 602"/>
              <a:gd name="T59" fmla="*/ 60039333 h 602"/>
              <a:gd name="T60" fmla="*/ 51685915 w 602"/>
              <a:gd name="T61" fmla="*/ 22188473 h 60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02" h="602">
                <a:moveTo>
                  <a:pt x="573" y="488"/>
                </a:moveTo>
                <a:lnTo>
                  <a:pt x="573" y="488"/>
                </a:lnTo>
                <a:cubicBezTo>
                  <a:pt x="481" y="488"/>
                  <a:pt x="481" y="488"/>
                  <a:pt x="481" y="488"/>
                </a:cubicBezTo>
                <a:cubicBezTo>
                  <a:pt x="481" y="347"/>
                  <a:pt x="481" y="347"/>
                  <a:pt x="481" y="347"/>
                </a:cubicBezTo>
                <a:cubicBezTo>
                  <a:pt x="544" y="347"/>
                  <a:pt x="544" y="347"/>
                  <a:pt x="544" y="347"/>
                </a:cubicBezTo>
                <a:cubicBezTo>
                  <a:pt x="544" y="57"/>
                  <a:pt x="544" y="57"/>
                  <a:pt x="544" y="57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5" y="85"/>
                  <a:pt x="205" y="85"/>
                  <a:pt x="205" y="85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49" y="15"/>
                  <a:pt x="163" y="0"/>
                  <a:pt x="177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0"/>
                  <a:pt x="601" y="460"/>
                  <a:pt x="601" y="460"/>
                </a:cubicBezTo>
                <a:cubicBezTo>
                  <a:pt x="601" y="481"/>
                  <a:pt x="594" y="488"/>
                  <a:pt x="573" y="488"/>
                </a:cubicBezTo>
                <a:close/>
                <a:moveTo>
                  <a:pt x="453" y="142"/>
                </a:moveTo>
                <a:lnTo>
                  <a:pt x="453" y="142"/>
                </a:lnTo>
                <a:cubicBezTo>
                  <a:pt x="453" y="573"/>
                  <a:pt x="453" y="573"/>
                  <a:pt x="453" y="573"/>
                </a:cubicBezTo>
                <a:cubicBezTo>
                  <a:pt x="453" y="594"/>
                  <a:pt x="439" y="601"/>
                  <a:pt x="424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4"/>
                  <a:pt x="0" y="573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28"/>
                  <a:pt x="15" y="113"/>
                  <a:pt x="29" y="113"/>
                </a:cubicBezTo>
                <a:cubicBezTo>
                  <a:pt x="424" y="113"/>
                  <a:pt x="424" y="113"/>
                  <a:pt x="424" y="113"/>
                </a:cubicBezTo>
                <a:cubicBezTo>
                  <a:pt x="439" y="113"/>
                  <a:pt x="453" y="128"/>
                  <a:pt x="453" y="142"/>
                </a:cubicBezTo>
                <a:close/>
                <a:moveTo>
                  <a:pt x="396" y="170"/>
                </a:moveTo>
                <a:lnTo>
                  <a:pt x="396" y="170"/>
                </a:lnTo>
                <a:cubicBezTo>
                  <a:pt x="57" y="170"/>
                  <a:pt x="57" y="170"/>
                  <a:pt x="57" y="170"/>
                </a:cubicBezTo>
                <a:cubicBezTo>
                  <a:pt x="57" y="460"/>
                  <a:pt x="57" y="460"/>
                  <a:pt x="57" y="460"/>
                </a:cubicBezTo>
                <a:cubicBezTo>
                  <a:pt x="396" y="460"/>
                  <a:pt x="396" y="460"/>
                  <a:pt x="396" y="460"/>
                </a:cubicBezTo>
                <a:lnTo>
                  <a:pt x="396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1" name="Freeform 106"/>
          <p:cNvSpPr>
            <a:spLocks noChangeArrowheads="1"/>
          </p:cNvSpPr>
          <p:nvPr/>
        </p:nvSpPr>
        <p:spPr bwMode="auto">
          <a:xfrm>
            <a:off x="2124856" y="2970057"/>
            <a:ext cx="217959" cy="234950"/>
          </a:xfrm>
          <a:custGeom>
            <a:avLst/>
            <a:gdLst>
              <a:gd name="T0" fmla="*/ 55241789 w 453"/>
              <a:gd name="T1" fmla="*/ 63368574 h 489"/>
              <a:gd name="T2" fmla="*/ 55241789 w 453"/>
              <a:gd name="T3" fmla="*/ 63368574 h 489"/>
              <a:gd name="T4" fmla="*/ 3648158 w 453"/>
              <a:gd name="T5" fmla="*/ 63368574 h 489"/>
              <a:gd name="T6" fmla="*/ 0 w 453"/>
              <a:gd name="T7" fmla="*/ 59602538 h 489"/>
              <a:gd name="T8" fmla="*/ 0 w 453"/>
              <a:gd name="T9" fmla="*/ 3635949 h 489"/>
              <a:gd name="T10" fmla="*/ 3648158 w 453"/>
              <a:gd name="T11" fmla="*/ 0 h 489"/>
              <a:gd name="T12" fmla="*/ 55241789 w 453"/>
              <a:gd name="T13" fmla="*/ 0 h 489"/>
              <a:gd name="T14" fmla="*/ 58889948 w 453"/>
              <a:gd name="T15" fmla="*/ 3635949 h 489"/>
              <a:gd name="T16" fmla="*/ 58889948 w 453"/>
              <a:gd name="T17" fmla="*/ 59602538 h 489"/>
              <a:gd name="T18" fmla="*/ 55241789 w 453"/>
              <a:gd name="T19" fmla="*/ 63368574 h 489"/>
              <a:gd name="T20" fmla="*/ 51593992 w 453"/>
              <a:gd name="T21" fmla="*/ 7271898 h 489"/>
              <a:gd name="T22" fmla="*/ 51593992 w 453"/>
              <a:gd name="T23" fmla="*/ 7271898 h 489"/>
              <a:gd name="T24" fmla="*/ 7295956 w 453"/>
              <a:gd name="T25" fmla="*/ 7271898 h 489"/>
              <a:gd name="T26" fmla="*/ 7295956 w 453"/>
              <a:gd name="T27" fmla="*/ 44929375 h 489"/>
              <a:gd name="T28" fmla="*/ 51593992 w 453"/>
              <a:gd name="T29" fmla="*/ 44929375 h 489"/>
              <a:gd name="T30" fmla="*/ 51593992 w 453"/>
              <a:gd name="T31" fmla="*/ 7271898 h 4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53" h="489">
                <a:moveTo>
                  <a:pt x="424" y="488"/>
                </a:moveTo>
                <a:lnTo>
                  <a:pt x="424" y="488"/>
                </a:lnTo>
                <a:cubicBezTo>
                  <a:pt x="28" y="488"/>
                  <a:pt x="28" y="488"/>
                  <a:pt x="28" y="488"/>
                </a:cubicBezTo>
                <a:cubicBezTo>
                  <a:pt x="14" y="488"/>
                  <a:pt x="0" y="481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45" y="0"/>
                  <a:pt x="452" y="14"/>
                  <a:pt x="452" y="28"/>
                </a:cubicBezTo>
                <a:cubicBezTo>
                  <a:pt x="452" y="459"/>
                  <a:pt x="452" y="459"/>
                  <a:pt x="452" y="459"/>
                </a:cubicBezTo>
                <a:cubicBezTo>
                  <a:pt x="452" y="481"/>
                  <a:pt x="445" y="488"/>
                  <a:pt x="424" y="488"/>
                </a:cubicBezTo>
                <a:close/>
                <a:moveTo>
                  <a:pt x="396" y="56"/>
                </a:moveTo>
                <a:lnTo>
                  <a:pt x="39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396" y="346"/>
                  <a:pt x="396" y="346"/>
                  <a:pt x="396" y="346"/>
                </a:cubicBezTo>
                <a:lnTo>
                  <a:pt x="396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2" name="Freeform 107"/>
          <p:cNvSpPr>
            <a:spLocks noChangeArrowheads="1"/>
          </p:cNvSpPr>
          <p:nvPr/>
        </p:nvSpPr>
        <p:spPr bwMode="auto">
          <a:xfrm>
            <a:off x="1591595" y="2953124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2745726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40569497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8523652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2869907 w 567"/>
              <a:gd name="T25" fmla="*/ 65604161 h 566"/>
              <a:gd name="T26" fmla="*/ 0 w 567"/>
              <a:gd name="T27" fmla="*/ 58257727 h 566"/>
              <a:gd name="T28" fmla="*/ 2869907 w 567"/>
              <a:gd name="T29" fmla="*/ 50008741 h 566"/>
              <a:gd name="T30" fmla="*/ 2869907 w 567"/>
              <a:gd name="T31" fmla="*/ 43693385 h 566"/>
              <a:gd name="T32" fmla="*/ 0 w 567"/>
              <a:gd name="T33" fmla="*/ 36346592 h 566"/>
              <a:gd name="T34" fmla="*/ 2869907 w 567"/>
              <a:gd name="T35" fmla="*/ 28226490 h 566"/>
              <a:gd name="T36" fmla="*/ 2869907 w 567"/>
              <a:gd name="T37" fmla="*/ 21782250 h 566"/>
              <a:gd name="T38" fmla="*/ 0 w 567"/>
              <a:gd name="T39" fmla="*/ 14564342 h 566"/>
              <a:gd name="T40" fmla="*/ 2869907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8523652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40569497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2745726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10175061 w 567"/>
              <a:gd name="T81" fmla="*/ 62768695 h 566"/>
              <a:gd name="T82" fmla="*/ 63658779 w 567"/>
              <a:gd name="T83" fmla="*/ 9022295 h 566"/>
              <a:gd name="T84" fmla="*/ 32351290 w 567"/>
              <a:gd name="T85" fmla="*/ 48204353 h 566"/>
              <a:gd name="T86" fmla="*/ 60006203 w 567"/>
              <a:gd name="T87" fmla="*/ 44595579 h 566"/>
              <a:gd name="T88" fmla="*/ 13827637 w 567"/>
              <a:gd name="T89" fmla="*/ 59159921 h 566"/>
              <a:gd name="T90" fmla="*/ 32351290 w 567"/>
              <a:gd name="T91" fmla="*/ 48204353 h 566"/>
              <a:gd name="T92" fmla="*/ 24915752 w 567"/>
              <a:gd name="T93" fmla="*/ 30933430 h 566"/>
              <a:gd name="T94" fmla="*/ 24915752 w 567"/>
              <a:gd name="T95" fmla="*/ 16368729 h 566"/>
              <a:gd name="T96" fmla="*/ 24915752 w 567"/>
              <a:gd name="T97" fmla="*/ 30933430 h 5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2" y="565"/>
                  <a:pt x="537" y="565"/>
                </a:cubicBezTo>
                <a:cubicBezTo>
                  <a:pt x="523" y="565"/>
                  <a:pt x="516" y="558"/>
                  <a:pt x="509" y="544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74" y="558"/>
                  <a:pt x="467" y="565"/>
                  <a:pt x="453" y="565"/>
                </a:cubicBezTo>
                <a:cubicBezTo>
                  <a:pt x="438" y="565"/>
                  <a:pt x="431" y="558"/>
                  <a:pt x="424" y="544"/>
                </a:cubicBezTo>
                <a:cubicBezTo>
                  <a:pt x="396" y="544"/>
                  <a:pt x="396" y="544"/>
                  <a:pt x="396" y="544"/>
                </a:cubicBezTo>
                <a:cubicBezTo>
                  <a:pt x="389" y="558"/>
                  <a:pt x="382" y="565"/>
                  <a:pt x="368" y="565"/>
                </a:cubicBezTo>
                <a:cubicBezTo>
                  <a:pt x="354" y="565"/>
                  <a:pt x="347" y="558"/>
                  <a:pt x="340" y="544"/>
                </a:cubicBezTo>
                <a:cubicBezTo>
                  <a:pt x="311" y="544"/>
                  <a:pt x="311" y="544"/>
                  <a:pt x="311" y="544"/>
                </a:cubicBezTo>
                <a:cubicBezTo>
                  <a:pt x="304" y="558"/>
                  <a:pt x="297" y="565"/>
                  <a:pt x="283" y="565"/>
                </a:cubicBezTo>
                <a:cubicBezTo>
                  <a:pt x="269" y="565"/>
                  <a:pt x="262" y="558"/>
                  <a:pt x="255" y="544"/>
                </a:cubicBezTo>
                <a:cubicBezTo>
                  <a:pt x="226" y="544"/>
                  <a:pt x="226" y="544"/>
                  <a:pt x="226" y="544"/>
                </a:cubicBezTo>
                <a:cubicBezTo>
                  <a:pt x="219" y="558"/>
                  <a:pt x="212" y="565"/>
                  <a:pt x="198" y="565"/>
                </a:cubicBezTo>
                <a:cubicBezTo>
                  <a:pt x="184" y="565"/>
                  <a:pt x="177" y="558"/>
                  <a:pt x="170" y="544"/>
                </a:cubicBezTo>
                <a:cubicBezTo>
                  <a:pt x="142" y="544"/>
                  <a:pt x="142" y="544"/>
                  <a:pt x="142" y="544"/>
                </a:cubicBezTo>
                <a:cubicBezTo>
                  <a:pt x="135" y="558"/>
                  <a:pt x="128" y="565"/>
                  <a:pt x="113" y="565"/>
                </a:cubicBezTo>
                <a:cubicBezTo>
                  <a:pt x="99" y="565"/>
                  <a:pt x="92" y="558"/>
                  <a:pt x="85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0" y="558"/>
                  <a:pt x="43" y="565"/>
                  <a:pt x="29" y="565"/>
                </a:cubicBezTo>
                <a:cubicBezTo>
                  <a:pt x="15" y="565"/>
                  <a:pt x="0" y="551"/>
                  <a:pt x="0" y="537"/>
                </a:cubicBezTo>
                <a:cubicBezTo>
                  <a:pt x="0" y="523"/>
                  <a:pt x="7" y="509"/>
                  <a:pt x="22" y="509"/>
                </a:cubicBezTo>
                <a:cubicBezTo>
                  <a:pt x="22" y="473"/>
                  <a:pt x="22" y="473"/>
                  <a:pt x="22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22" y="424"/>
                </a:cubicBezTo>
                <a:cubicBezTo>
                  <a:pt x="22" y="388"/>
                  <a:pt x="22" y="388"/>
                  <a:pt x="22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22" y="339"/>
                </a:cubicBezTo>
                <a:cubicBezTo>
                  <a:pt x="22" y="304"/>
                  <a:pt x="22" y="304"/>
                  <a:pt x="22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22" y="254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22" y="169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22" y="84"/>
                </a:cubicBezTo>
                <a:cubicBezTo>
                  <a:pt x="22" y="49"/>
                  <a:pt x="22" y="49"/>
                  <a:pt x="22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43" y="0"/>
                  <a:pt x="50" y="7"/>
                  <a:pt x="57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92" y="7"/>
                  <a:pt x="99" y="0"/>
                  <a:pt x="113" y="0"/>
                </a:cubicBezTo>
                <a:cubicBezTo>
                  <a:pt x="128" y="0"/>
                  <a:pt x="135" y="7"/>
                  <a:pt x="142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7" y="7"/>
                  <a:pt x="184" y="0"/>
                  <a:pt x="198" y="0"/>
                </a:cubicBezTo>
                <a:cubicBezTo>
                  <a:pt x="212" y="0"/>
                  <a:pt x="219" y="7"/>
                  <a:pt x="226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62" y="7"/>
                  <a:pt x="269" y="0"/>
                  <a:pt x="283" y="0"/>
                </a:cubicBezTo>
                <a:cubicBezTo>
                  <a:pt x="297" y="0"/>
                  <a:pt x="304" y="7"/>
                  <a:pt x="311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7" y="7"/>
                  <a:pt x="354" y="0"/>
                  <a:pt x="368" y="0"/>
                </a:cubicBezTo>
                <a:cubicBezTo>
                  <a:pt x="382" y="0"/>
                  <a:pt x="389" y="7"/>
                  <a:pt x="396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31" y="7"/>
                  <a:pt x="438" y="0"/>
                  <a:pt x="453" y="0"/>
                </a:cubicBezTo>
                <a:cubicBezTo>
                  <a:pt x="467" y="0"/>
                  <a:pt x="474" y="7"/>
                  <a:pt x="481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16" y="7"/>
                  <a:pt x="523" y="0"/>
                  <a:pt x="537" y="0"/>
                </a:cubicBezTo>
                <a:cubicBezTo>
                  <a:pt x="552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8" y="70"/>
                  <a:pt x="78" y="70"/>
                  <a:pt x="78" y="70"/>
                </a:cubicBezTo>
                <a:cubicBezTo>
                  <a:pt x="78" y="487"/>
                  <a:pt x="78" y="487"/>
                  <a:pt x="78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  <a:moveTo>
                  <a:pt x="248" y="374"/>
                </a:moveTo>
                <a:lnTo>
                  <a:pt x="248" y="374"/>
                </a:lnTo>
                <a:cubicBezTo>
                  <a:pt x="375" y="212"/>
                  <a:pt x="375" y="212"/>
                  <a:pt x="375" y="21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460" y="459"/>
                  <a:pt x="460" y="459"/>
                  <a:pt x="460" y="459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219" y="346"/>
                  <a:pt x="219" y="346"/>
                  <a:pt x="219" y="346"/>
                </a:cubicBezTo>
                <a:lnTo>
                  <a:pt x="248" y="374"/>
                </a:lnTo>
                <a:close/>
                <a:moveTo>
                  <a:pt x="191" y="240"/>
                </a:moveTo>
                <a:lnTo>
                  <a:pt x="191" y="240"/>
                </a:lnTo>
                <a:cubicBezTo>
                  <a:pt x="156" y="240"/>
                  <a:pt x="135" y="219"/>
                  <a:pt x="135" y="183"/>
                </a:cubicBezTo>
                <a:cubicBezTo>
                  <a:pt x="135" y="155"/>
                  <a:pt x="156" y="127"/>
                  <a:pt x="191" y="127"/>
                </a:cubicBezTo>
                <a:cubicBezTo>
                  <a:pt x="219" y="127"/>
                  <a:pt x="248" y="155"/>
                  <a:pt x="248" y="183"/>
                </a:cubicBezTo>
                <a:cubicBezTo>
                  <a:pt x="248" y="219"/>
                  <a:pt x="219" y="240"/>
                  <a:pt x="191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3" name="Freeform 108"/>
          <p:cNvSpPr>
            <a:spLocks noChangeArrowheads="1"/>
          </p:cNvSpPr>
          <p:nvPr/>
        </p:nvSpPr>
        <p:spPr bwMode="auto">
          <a:xfrm>
            <a:off x="1087960" y="2953124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1832672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39656443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7610598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1826108 w 567"/>
              <a:gd name="T25" fmla="*/ 65604161 h 566"/>
              <a:gd name="T26" fmla="*/ 0 w 567"/>
              <a:gd name="T27" fmla="*/ 58257727 h 566"/>
              <a:gd name="T28" fmla="*/ 1826108 w 567"/>
              <a:gd name="T29" fmla="*/ 50008741 h 566"/>
              <a:gd name="T30" fmla="*/ 1826108 w 567"/>
              <a:gd name="T31" fmla="*/ 43693385 h 566"/>
              <a:gd name="T32" fmla="*/ 0 w 567"/>
              <a:gd name="T33" fmla="*/ 36346592 h 566"/>
              <a:gd name="T34" fmla="*/ 1826108 w 567"/>
              <a:gd name="T35" fmla="*/ 28226490 h 566"/>
              <a:gd name="T36" fmla="*/ 1826108 w 567"/>
              <a:gd name="T37" fmla="*/ 21782250 h 566"/>
              <a:gd name="T38" fmla="*/ 0 w 567"/>
              <a:gd name="T39" fmla="*/ 14564342 h 566"/>
              <a:gd name="T40" fmla="*/ 1826108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7610598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39656443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1832672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9262007 w 567"/>
              <a:gd name="T81" fmla="*/ 62768695 h 566"/>
              <a:gd name="T82" fmla="*/ 63658779 w 567"/>
              <a:gd name="T83" fmla="*/ 9022295 h 5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1" y="565"/>
                  <a:pt x="537" y="565"/>
                </a:cubicBezTo>
                <a:cubicBezTo>
                  <a:pt x="523" y="565"/>
                  <a:pt x="509" y="558"/>
                  <a:pt x="509" y="544"/>
                </a:cubicBezTo>
                <a:cubicBezTo>
                  <a:pt x="474" y="544"/>
                  <a:pt x="474" y="544"/>
                  <a:pt x="474" y="544"/>
                </a:cubicBezTo>
                <a:cubicBezTo>
                  <a:pt x="474" y="558"/>
                  <a:pt x="460" y="565"/>
                  <a:pt x="453" y="565"/>
                </a:cubicBezTo>
                <a:cubicBezTo>
                  <a:pt x="438" y="565"/>
                  <a:pt x="424" y="558"/>
                  <a:pt x="424" y="544"/>
                </a:cubicBezTo>
                <a:cubicBezTo>
                  <a:pt x="389" y="544"/>
                  <a:pt x="389" y="544"/>
                  <a:pt x="389" y="544"/>
                </a:cubicBezTo>
                <a:cubicBezTo>
                  <a:pt x="389" y="558"/>
                  <a:pt x="375" y="565"/>
                  <a:pt x="368" y="565"/>
                </a:cubicBezTo>
                <a:cubicBezTo>
                  <a:pt x="354" y="565"/>
                  <a:pt x="340" y="558"/>
                  <a:pt x="340" y="544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4" y="558"/>
                  <a:pt x="290" y="565"/>
                  <a:pt x="283" y="565"/>
                </a:cubicBezTo>
                <a:cubicBezTo>
                  <a:pt x="269" y="565"/>
                  <a:pt x="255" y="558"/>
                  <a:pt x="255" y="544"/>
                </a:cubicBezTo>
                <a:cubicBezTo>
                  <a:pt x="219" y="544"/>
                  <a:pt x="219" y="544"/>
                  <a:pt x="219" y="544"/>
                </a:cubicBezTo>
                <a:cubicBezTo>
                  <a:pt x="219" y="558"/>
                  <a:pt x="205" y="565"/>
                  <a:pt x="198" y="565"/>
                </a:cubicBezTo>
                <a:cubicBezTo>
                  <a:pt x="184" y="565"/>
                  <a:pt x="170" y="558"/>
                  <a:pt x="170" y="544"/>
                </a:cubicBezTo>
                <a:cubicBezTo>
                  <a:pt x="135" y="544"/>
                  <a:pt x="135" y="544"/>
                  <a:pt x="135" y="544"/>
                </a:cubicBezTo>
                <a:cubicBezTo>
                  <a:pt x="135" y="558"/>
                  <a:pt x="120" y="565"/>
                  <a:pt x="113" y="565"/>
                </a:cubicBezTo>
                <a:cubicBezTo>
                  <a:pt x="99" y="565"/>
                  <a:pt x="85" y="558"/>
                  <a:pt x="85" y="544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50" y="558"/>
                  <a:pt x="36" y="565"/>
                  <a:pt x="29" y="565"/>
                </a:cubicBezTo>
                <a:cubicBezTo>
                  <a:pt x="7" y="565"/>
                  <a:pt x="0" y="551"/>
                  <a:pt x="0" y="537"/>
                </a:cubicBezTo>
                <a:cubicBezTo>
                  <a:pt x="0" y="523"/>
                  <a:pt x="7" y="509"/>
                  <a:pt x="14" y="509"/>
                </a:cubicBezTo>
                <a:cubicBezTo>
                  <a:pt x="14" y="473"/>
                  <a:pt x="14" y="473"/>
                  <a:pt x="14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14" y="424"/>
                </a:cubicBezTo>
                <a:cubicBezTo>
                  <a:pt x="14" y="388"/>
                  <a:pt x="14" y="388"/>
                  <a:pt x="14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14" y="339"/>
                </a:cubicBezTo>
                <a:cubicBezTo>
                  <a:pt x="14" y="304"/>
                  <a:pt x="14" y="304"/>
                  <a:pt x="14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14" y="254"/>
                </a:cubicBezTo>
                <a:cubicBezTo>
                  <a:pt x="14" y="219"/>
                  <a:pt x="14" y="219"/>
                  <a:pt x="14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14" y="169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14" y="84"/>
                </a:cubicBezTo>
                <a:cubicBezTo>
                  <a:pt x="14" y="49"/>
                  <a:pt x="14" y="49"/>
                  <a:pt x="14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36" y="0"/>
                  <a:pt x="50" y="7"/>
                  <a:pt x="50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7"/>
                  <a:pt x="99" y="0"/>
                  <a:pt x="113" y="0"/>
                </a:cubicBezTo>
                <a:cubicBezTo>
                  <a:pt x="120" y="0"/>
                  <a:pt x="135" y="7"/>
                  <a:pt x="135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0" y="7"/>
                  <a:pt x="184" y="0"/>
                  <a:pt x="198" y="0"/>
                </a:cubicBezTo>
                <a:cubicBezTo>
                  <a:pt x="205" y="0"/>
                  <a:pt x="219" y="7"/>
                  <a:pt x="219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55" y="7"/>
                  <a:pt x="269" y="0"/>
                  <a:pt x="283" y="0"/>
                </a:cubicBezTo>
                <a:cubicBezTo>
                  <a:pt x="290" y="0"/>
                  <a:pt x="304" y="7"/>
                  <a:pt x="304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0" y="7"/>
                  <a:pt x="354" y="0"/>
                  <a:pt x="368" y="0"/>
                </a:cubicBezTo>
                <a:cubicBezTo>
                  <a:pt x="375" y="0"/>
                  <a:pt x="389" y="7"/>
                  <a:pt x="389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24" y="7"/>
                  <a:pt x="438" y="0"/>
                  <a:pt x="453" y="0"/>
                </a:cubicBezTo>
                <a:cubicBezTo>
                  <a:pt x="460" y="0"/>
                  <a:pt x="474" y="7"/>
                  <a:pt x="474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09" y="7"/>
                  <a:pt x="523" y="0"/>
                  <a:pt x="537" y="0"/>
                </a:cubicBezTo>
                <a:cubicBezTo>
                  <a:pt x="551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1" y="70"/>
                  <a:pt x="71" y="70"/>
                  <a:pt x="71" y="70"/>
                </a:cubicBezTo>
                <a:cubicBezTo>
                  <a:pt x="71" y="487"/>
                  <a:pt x="71" y="487"/>
                  <a:pt x="71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4" name="Freeform 109"/>
          <p:cNvSpPr>
            <a:spLocks noChangeArrowheads="1"/>
          </p:cNvSpPr>
          <p:nvPr/>
        </p:nvSpPr>
        <p:spPr bwMode="auto">
          <a:xfrm>
            <a:off x="6649110" y="2436657"/>
            <a:ext cx="289907" cy="289983"/>
          </a:xfrm>
          <a:custGeom>
            <a:avLst/>
            <a:gdLst>
              <a:gd name="T0" fmla="*/ 78441997 w 602"/>
              <a:gd name="T1" fmla="*/ 71002280 h 602"/>
              <a:gd name="T2" fmla="*/ 78441997 w 602"/>
              <a:gd name="T3" fmla="*/ 71002280 h 602"/>
              <a:gd name="T4" fmla="*/ 71002280 w 602"/>
              <a:gd name="T5" fmla="*/ 78441997 h 602"/>
              <a:gd name="T6" fmla="*/ 65520668 w 602"/>
              <a:gd name="T7" fmla="*/ 76614673 h 602"/>
              <a:gd name="T8" fmla="*/ 44245960 w 602"/>
              <a:gd name="T9" fmla="*/ 54426302 h 602"/>
              <a:gd name="T10" fmla="*/ 29497307 w 602"/>
              <a:gd name="T11" fmla="*/ 59125033 h 602"/>
              <a:gd name="T12" fmla="*/ 0 w 602"/>
              <a:gd name="T13" fmla="*/ 29497307 h 602"/>
              <a:gd name="T14" fmla="*/ 29497307 w 602"/>
              <a:gd name="T15" fmla="*/ 0 h 602"/>
              <a:gd name="T16" fmla="*/ 58994613 w 602"/>
              <a:gd name="T17" fmla="*/ 29497307 h 602"/>
              <a:gd name="T18" fmla="*/ 54426302 w 602"/>
              <a:gd name="T19" fmla="*/ 44376380 h 602"/>
              <a:gd name="T20" fmla="*/ 76614673 w 602"/>
              <a:gd name="T21" fmla="*/ 65520668 h 602"/>
              <a:gd name="T22" fmla="*/ 78441997 w 602"/>
              <a:gd name="T23" fmla="*/ 71002280 h 602"/>
              <a:gd name="T24" fmla="*/ 29497307 w 602"/>
              <a:gd name="T25" fmla="*/ 7439717 h 602"/>
              <a:gd name="T26" fmla="*/ 29497307 w 602"/>
              <a:gd name="T27" fmla="*/ 7439717 h 602"/>
              <a:gd name="T28" fmla="*/ 7439717 w 602"/>
              <a:gd name="T29" fmla="*/ 29497307 h 602"/>
              <a:gd name="T30" fmla="*/ 29497307 w 602"/>
              <a:gd name="T31" fmla="*/ 51685677 h 602"/>
              <a:gd name="T32" fmla="*/ 51685677 w 602"/>
              <a:gd name="T33" fmla="*/ 29497307 h 602"/>
              <a:gd name="T34" fmla="*/ 29497307 w 602"/>
              <a:gd name="T35" fmla="*/ 7439717 h 602"/>
              <a:gd name="T36" fmla="*/ 41504973 w 602"/>
              <a:gd name="T37" fmla="*/ 33282375 h 602"/>
              <a:gd name="T38" fmla="*/ 41504973 w 602"/>
              <a:gd name="T39" fmla="*/ 33282375 h 602"/>
              <a:gd name="T40" fmla="*/ 16575978 w 602"/>
              <a:gd name="T41" fmla="*/ 33282375 h 602"/>
              <a:gd name="T42" fmla="*/ 12921329 w 602"/>
              <a:gd name="T43" fmla="*/ 29497307 h 602"/>
              <a:gd name="T44" fmla="*/ 16575978 w 602"/>
              <a:gd name="T45" fmla="*/ 25842658 h 602"/>
              <a:gd name="T46" fmla="*/ 41504973 w 602"/>
              <a:gd name="T47" fmla="*/ 25842658 h 602"/>
              <a:gd name="T48" fmla="*/ 45159622 w 602"/>
              <a:gd name="T49" fmla="*/ 29497307 h 602"/>
              <a:gd name="T50" fmla="*/ 41504973 w 602"/>
              <a:gd name="T51" fmla="*/ 33282375 h 6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602">
                <a:moveTo>
                  <a:pt x="601" y="544"/>
                </a:moveTo>
                <a:lnTo>
                  <a:pt x="601" y="544"/>
                </a:lnTo>
                <a:cubicBezTo>
                  <a:pt x="601" y="573"/>
                  <a:pt x="573" y="601"/>
                  <a:pt x="544" y="601"/>
                </a:cubicBezTo>
                <a:cubicBezTo>
                  <a:pt x="530" y="601"/>
                  <a:pt x="516" y="594"/>
                  <a:pt x="502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46" y="0"/>
                  <a:pt x="452" y="99"/>
                  <a:pt x="452" y="226"/>
                </a:cubicBezTo>
                <a:cubicBezTo>
                  <a:pt x="452" y="269"/>
                  <a:pt x="438" y="304"/>
                  <a:pt x="417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594" y="516"/>
                  <a:pt x="601" y="530"/>
                  <a:pt x="601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27" y="57"/>
                  <a:pt x="57" y="127"/>
                  <a:pt x="57" y="226"/>
                </a:cubicBezTo>
                <a:cubicBezTo>
                  <a:pt x="57" y="318"/>
                  <a:pt x="127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  <a:moveTo>
                  <a:pt x="318" y="255"/>
                </a:moveTo>
                <a:lnTo>
                  <a:pt x="318" y="255"/>
                </a:lnTo>
                <a:cubicBezTo>
                  <a:pt x="127" y="255"/>
                  <a:pt x="127" y="255"/>
                  <a:pt x="127" y="255"/>
                </a:cubicBezTo>
                <a:cubicBezTo>
                  <a:pt x="113" y="255"/>
                  <a:pt x="99" y="241"/>
                  <a:pt x="99" y="226"/>
                </a:cubicBezTo>
                <a:cubicBezTo>
                  <a:pt x="99" y="205"/>
                  <a:pt x="113" y="198"/>
                  <a:pt x="127" y="198"/>
                </a:cubicBezTo>
                <a:cubicBezTo>
                  <a:pt x="318" y="198"/>
                  <a:pt x="318" y="198"/>
                  <a:pt x="318" y="198"/>
                </a:cubicBezTo>
                <a:cubicBezTo>
                  <a:pt x="332" y="198"/>
                  <a:pt x="346" y="205"/>
                  <a:pt x="346" y="226"/>
                </a:cubicBezTo>
                <a:cubicBezTo>
                  <a:pt x="346" y="241"/>
                  <a:pt x="332" y="255"/>
                  <a:pt x="318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5" name="Freeform 110"/>
          <p:cNvSpPr>
            <a:spLocks noChangeArrowheads="1"/>
          </p:cNvSpPr>
          <p:nvPr/>
        </p:nvSpPr>
        <p:spPr bwMode="auto">
          <a:xfrm>
            <a:off x="6139126" y="2436657"/>
            <a:ext cx="292024" cy="289983"/>
          </a:xfrm>
          <a:custGeom>
            <a:avLst/>
            <a:gdLst>
              <a:gd name="T0" fmla="*/ 78678142 w 609"/>
              <a:gd name="T1" fmla="*/ 71002280 h 602"/>
              <a:gd name="T2" fmla="*/ 78678142 w 609"/>
              <a:gd name="T3" fmla="*/ 71002280 h 602"/>
              <a:gd name="T4" fmla="*/ 71302258 w 609"/>
              <a:gd name="T5" fmla="*/ 78441997 h 602"/>
              <a:gd name="T6" fmla="*/ 65867111 w 609"/>
              <a:gd name="T7" fmla="*/ 76614673 h 602"/>
              <a:gd name="T8" fmla="*/ 44774038 w 609"/>
              <a:gd name="T9" fmla="*/ 54426302 h 602"/>
              <a:gd name="T10" fmla="*/ 29245613 w 609"/>
              <a:gd name="T11" fmla="*/ 59125033 h 602"/>
              <a:gd name="T12" fmla="*/ 0 w 609"/>
              <a:gd name="T13" fmla="*/ 29497307 h 602"/>
              <a:gd name="T14" fmla="*/ 29245613 w 609"/>
              <a:gd name="T15" fmla="*/ 0 h 602"/>
              <a:gd name="T16" fmla="*/ 58491226 w 609"/>
              <a:gd name="T17" fmla="*/ 29497307 h 602"/>
              <a:gd name="T18" fmla="*/ 54867675 w 609"/>
              <a:gd name="T19" fmla="*/ 44376380 h 602"/>
              <a:gd name="T20" fmla="*/ 75960749 w 609"/>
              <a:gd name="T21" fmla="*/ 65520668 h 602"/>
              <a:gd name="T22" fmla="*/ 78678142 w 609"/>
              <a:gd name="T23" fmla="*/ 71002280 h 602"/>
              <a:gd name="T24" fmla="*/ 29245613 w 609"/>
              <a:gd name="T25" fmla="*/ 7439717 h 602"/>
              <a:gd name="T26" fmla="*/ 29245613 w 609"/>
              <a:gd name="T27" fmla="*/ 7439717 h 602"/>
              <a:gd name="T28" fmla="*/ 7246742 w 609"/>
              <a:gd name="T29" fmla="*/ 29497307 h 602"/>
              <a:gd name="T30" fmla="*/ 29245613 w 609"/>
              <a:gd name="T31" fmla="*/ 51685677 h 602"/>
              <a:gd name="T32" fmla="*/ 51244484 w 609"/>
              <a:gd name="T33" fmla="*/ 29497307 h 602"/>
              <a:gd name="T34" fmla="*/ 29245613 w 609"/>
              <a:gd name="T35" fmla="*/ 7439717 h 602"/>
              <a:gd name="T36" fmla="*/ 42056644 w 609"/>
              <a:gd name="T37" fmla="*/ 33282375 h 602"/>
              <a:gd name="T38" fmla="*/ 42056644 w 609"/>
              <a:gd name="T39" fmla="*/ 33282375 h 602"/>
              <a:gd name="T40" fmla="*/ 32868804 w 609"/>
              <a:gd name="T41" fmla="*/ 33282375 h 602"/>
              <a:gd name="T42" fmla="*/ 32868804 w 609"/>
              <a:gd name="T43" fmla="*/ 41504973 h 602"/>
              <a:gd name="T44" fmla="*/ 29245613 w 609"/>
              <a:gd name="T45" fmla="*/ 45290042 h 602"/>
              <a:gd name="T46" fmla="*/ 25622062 w 609"/>
              <a:gd name="T47" fmla="*/ 41504973 h 602"/>
              <a:gd name="T48" fmla="*/ 25622062 w 609"/>
              <a:gd name="T49" fmla="*/ 33282375 h 602"/>
              <a:gd name="T50" fmla="*/ 17340380 w 609"/>
              <a:gd name="T51" fmla="*/ 33282375 h 602"/>
              <a:gd name="T52" fmla="*/ 13716829 w 609"/>
              <a:gd name="T53" fmla="*/ 29497307 h 602"/>
              <a:gd name="T54" fmla="*/ 17340380 w 609"/>
              <a:gd name="T55" fmla="*/ 25842658 h 602"/>
              <a:gd name="T56" fmla="*/ 25622062 w 609"/>
              <a:gd name="T57" fmla="*/ 25842658 h 602"/>
              <a:gd name="T58" fmla="*/ 25622062 w 609"/>
              <a:gd name="T59" fmla="*/ 16575978 h 602"/>
              <a:gd name="T60" fmla="*/ 29245613 w 609"/>
              <a:gd name="T61" fmla="*/ 12921329 h 602"/>
              <a:gd name="T62" fmla="*/ 32868804 w 609"/>
              <a:gd name="T63" fmla="*/ 16575978 h 602"/>
              <a:gd name="T64" fmla="*/ 32868804 w 609"/>
              <a:gd name="T65" fmla="*/ 25842658 h 602"/>
              <a:gd name="T66" fmla="*/ 42056644 w 609"/>
              <a:gd name="T67" fmla="*/ 25842658 h 602"/>
              <a:gd name="T68" fmla="*/ 45679835 w 609"/>
              <a:gd name="T69" fmla="*/ 29497307 h 602"/>
              <a:gd name="T70" fmla="*/ 42056644 w 609"/>
              <a:gd name="T71" fmla="*/ 33282375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9" h="602">
                <a:moveTo>
                  <a:pt x="608" y="544"/>
                </a:moveTo>
                <a:lnTo>
                  <a:pt x="608" y="544"/>
                </a:lnTo>
                <a:cubicBezTo>
                  <a:pt x="608" y="573"/>
                  <a:pt x="579" y="601"/>
                  <a:pt x="551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11" y="438"/>
                  <a:pt x="269" y="453"/>
                  <a:pt x="226" y="453"/>
                </a:cubicBezTo>
                <a:cubicBezTo>
                  <a:pt x="106" y="453"/>
                  <a:pt x="0" y="347"/>
                  <a:pt x="0" y="226"/>
                </a:cubicBezTo>
                <a:cubicBezTo>
                  <a:pt x="0" y="99"/>
                  <a:pt x="106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45" y="304"/>
                  <a:pt x="424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601" y="516"/>
                  <a:pt x="608" y="530"/>
                  <a:pt x="608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25" y="396"/>
                  <a:pt x="396" y="318"/>
                  <a:pt x="396" y="226"/>
                </a:cubicBezTo>
                <a:cubicBezTo>
                  <a:pt x="396" y="127"/>
                  <a:pt x="325" y="57"/>
                  <a:pt x="226" y="57"/>
                </a:cubicBezTo>
                <a:close/>
                <a:moveTo>
                  <a:pt x="325" y="255"/>
                </a:moveTo>
                <a:lnTo>
                  <a:pt x="325" y="255"/>
                </a:lnTo>
                <a:cubicBezTo>
                  <a:pt x="254" y="255"/>
                  <a:pt x="254" y="255"/>
                  <a:pt x="254" y="255"/>
                </a:cubicBezTo>
                <a:cubicBezTo>
                  <a:pt x="254" y="318"/>
                  <a:pt x="254" y="318"/>
                  <a:pt x="254" y="318"/>
                </a:cubicBezTo>
                <a:cubicBezTo>
                  <a:pt x="254" y="333"/>
                  <a:pt x="247" y="347"/>
                  <a:pt x="226" y="347"/>
                </a:cubicBezTo>
                <a:cubicBezTo>
                  <a:pt x="212" y="347"/>
                  <a:pt x="198" y="333"/>
                  <a:pt x="198" y="318"/>
                </a:cubicBezTo>
                <a:cubicBezTo>
                  <a:pt x="198" y="255"/>
                  <a:pt x="198" y="255"/>
                  <a:pt x="198" y="255"/>
                </a:cubicBezTo>
                <a:cubicBezTo>
                  <a:pt x="134" y="255"/>
                  <a:pt x="134" y="255"/>
                  <a:pt x="134" y="255"/>
                </a:cubicBezTo>
                <a:cubicBezTo>
                  <a:pt x="120" y="255"/>
                  <a:pt x="106" y="241"/>
                  <a:pt x="106" y="226"/>
                </a:cubicBezTo>
                <a:cubicBezTo>
                  <a:pt x="106" y="205"/>
                  <a:pt x="120" y="198"/>
                  <a:pt x="134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13"/>
                  <a:pt x="212" y="99"/>
                  <a:pt x="226" y="99"/>
                </a:cubicBezTo>
                <a:cubicBezTo>
                  <a:pt x="247" y="99"/>
                  <a:pt x="254" y="113"/>
                  <a:pt x="254" y="127"/>
                </a:cubicBezTo>
                <a:cubicBezTo>
                  <a:pt x="254" y="198"/>
                  <a:pt x="254" y="198"/>
                  <a:pt x="254" y="198"/>
                </a:cubicBezTo>
                <a:cubicBezTo>
                  <a:pt x="325" y="198"/>
                  <a:pt x="325" y="198"/>
                  <a:pt x="325" y="198"/>
                </a:cubicBezTo>
                <a:cubicBezTo>
                  <a:pt x="339" y="198"/>
                  <a:pt x="353" y="205"/>
                  <a:pt x="353" y="226"/>
                </a:cubicBezTo>
                <a:cubicBezTo>
                  <a:pt x="353" y="241"/>
                  <a:pt x="339" y="255"/>
                  <a:pt x="325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6" name="Freeform 111"/>
          <p:cNvSpPr>
            <a:spLocks noChangeArrowheads="1"/>
          </p:cNvSpPr>
          <p:nvPr/>
        </p:nvSpPr>
        <p:spPr bwMode="auto">
          <a:xfrm>
            <a:off x="5635490" y="2436657"/>
            <a:ext cx="289909" cy="289983"/>
          </a:xfrm>
          <a:custGeom>
            <a:avLst/>
            <a:gdLst>
              <a:gd name="T0" fmla="*/ 76484966 w 602"/>
              <a:gd name="T1" fmla="*/ 65520668 h 602"/>
              <a:gd name="T2" fmla="*/ 76484966 w 602"/>
              <a:gd name="T3" fmla="*/ 65520668 h 602"/>
              <a:gd name="T4" fmla="*/ 78442719 w 602"/>
              <a:gd name="T5" fmla="*/ 71002280 h 602"/>
              <a:gd name="T6" fmla="*/ 71002968 w 602"/>
              <a:gd name="T7" fmla="*/ 78441997 h 602"/>
              <a:gd name="T8" fmla="*/ 66434636 w 602"/>
              <a:gd name="T9" fmla="*/ 76614673 h 602"/>
              <a:gd name="T10" fmla="*/ 66434636 w 602"/>
              <a:gd name="T11" fmla="*/ 76614673 h 602"/>
              <a:gd name="T12" fmla="*/ 44246163 w 602"/>
              <a:gd name="T13" fmla="*/ 54426302 h 602"/>
              <a:gd name="T14" fmla="*/ 29497442 w 602"/>
              <a:gd name="T15" fmla="*/ 59125033 h 602"/>
              <a:gd name="T16" fmla="*/ 0 w 602"/>
              <a:gd name="T17" fmla="*/ 29497307 h 602"/>
              <a:gd name="T18" fmla="*/ 29497442 w 602"/>
              <a:gd name="T19" fmla="*/ 0 h 602"/>
              <a:gd name="T20" fmla="*/ 58995246 w 602"/>
              <a:gd name="T21" fmla="*/ 29497307 h 602"/>
              <a:gd name="T22" fmla="*/ 55340580 w 602"/>
              <a:gd name="T23" fmla="*/ 44376380 h 602"/>
              <a:gd name="T24" fmla="*/ 76484966 w 602"/>
              <a:gd name="T25" fmla="*/ 65520668 h 602"/>
              <a:gd name="T26" fmla="*/ 29497442 w 602"/>
              <a:gd name="T27" fmla="*/ 7439717 h 602"/>
              <a:gd name="T28" fmla="*/ 29497442 w 602"/>
              <a:gd name="T29" fmla="*/ 7439717 h 602"/>
              <a:gd name="T30" fmla="*/ 7308970 w 602"/>
              <a:gd name="T31" fmla="*/ 29497307 h 602"/>
              <a:gd name="T32" fmla="*/ 29497442 w 602"/>
              <a:gd name="T33" fmla="*/ 51685677 h 602"/>
              <a:gd name="T34" fmla="*/ 51685915 w 602"/>
              <a:gd name="T35" fmla="*/ 29497307 h 602"/>
              <a:gd name="T36" fmla="*/ 29497442 w 602"/>
              <a:gd name="T37" fmla="*/ 7439717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7" name="Freeform 112"/>
          <p:cNvSpPr>
            <a:spLocks noChangeArrowheads="1"/>
          </p:cNvSpPr>
          <p:nvPr/>
        </p:nvSpPr>
        <p:spPr bwMode="auto">
          <a:xfrm>
            <a:off x="5129739" y="2436657"/>
            <a:ext cx="287792" cy="289983"/>
          </a:xfrm>
          <a:custGeom>
            <a:avLst/>
            <a:gdLst>
              <a:gd name="T0" fmla="*/ 38327818 w 601"/>
              <a:gd name="T1" fmla="*/ 78441997 h 602"/>
              <a:gd name="T2" fmla="*/ 38327818 w 601"/>
              <a:gd name="T3" fmla="*/ 78441997 h 602"/>
              <a:gd name="T4" fmla="*/ 0 w 601"/>
              <a:gd name="T5" fmla="*/ 38763987 h 602"/>
              <a:gd name="T6" fmla="*/ 38327818 w 601"/>
              <a:gd name="T7" fmla="*/ 0 h 602"/>
              <a:gd name="T8" fmla="*/ 77429787 w 601"/>
              <a:gd name="T9" fmla="*/ 38763987 h 602"/>
              <a:gd name="T10" fmla="*/ 38327818 w 601"/>
              <a:gd name="T11" fmla="*/ 78441997 h 602"/>
              <a:gd name="T12" fmla="*/ 38327818 w 601"/>
              <a:gd name="T13" fmla="*/ 7439717 h 602"/>
              <a:gd name="T14" fmla="*/ 38327818 w 601"/>
              <a:gd name="T15" fmla="*/ 7439717 h 602"/>
              <a:gd name="T16" fmla="*/ 7226723 w 601"/>
              <a:gd name="T17" fmla="*/ 38763987 h 602"/>
              <a:gd name="T18" fmla="*/ 38327818 w 601"/>
              <a:gd name="T19" fmla="*/ 71002280 h 602"/>
              <a:gd name="T20" fmla="*/ 70203064 w 601"/>
              <a:gd name="T21" fmla="*/ 38763987 h 602"/>
              <a:gd name="T22" fmla="*/ 38327818 w 601"/>
              <a:gd name="T23" fmla="*/ 7439717 h 602"/>
              <a:gd name="T24" fmla="*/ 56523770 w 601"/>
              <a:gd name="T25" fmla="*/ 41504973 h 602"/>
              <a:gd name="T26" fmla="*/ 56523770 w 601"/>
              <a:gd name="T27" fmla="*/ 41504973 h 602"/>
              <a:gd name="T28" fmla="*/ 56523770 w 601"/>
              <a:gd name="T29" fmla="*/ 41504973 h 602"/>
              <a:gd name="T30" fmla="*/ 44651066 w 601"/>
              <a:gd name="T31" fmla="*/ 52598978 h 602"/>
              <a:gd name="T32" fmla="*/ 44651066 w 601"/>
              <a:gd name="T33" fmla="*/ 52598978 h 602"/>
              <a:gd name="T34" fmla="*/ 41941000 w 601"/>
              <a:gd name="T35" fmla="*/ 53512640 h 602"/>
              <a:gd name="T36" fmla="*/ 38327818 w 601"/>
              <a:gd name="T37" fmla="*/ 49858353 h 602"/>
              <a:gd name="T38" fmla="*/ 40134409 w 601"/>
              <a:gd name="T39" fmla="*/ 47117366 h 602"/>
              <a:gd name="T40" fmla="*/ 40134409 w 601"/>
              <a:gd name="T41" fmla="*/ 47117366 h 602"/>
              <a:gd name="T42" fmla="*/ 44651066 w 601"/>
              <a:gd name="T43" fmla="*/ 42418636 h 602"/>
              <a:gd name="T44" fmla="*/ 22712608 w 601"/>
              <a:gd name="T45" fmla="*/ 42418636 h 602"/>
              <a:gd name="T46" fmla="*/ 19099426 w 601"/>
              <a:gd name="T47" fmla="*/ 38763987 h 602"/>
              <a:gd name="T48" fmla="*/ 22712608 w 601"/>
              <a:gd name="T49" fmla="*/ 35109700 h 602"/>
              <a:gd name="T50" fmla="*/ 44651066 w 601"/>
              <a:gd name="T51" fmla="*/ 35109700 h 602"/>
              <a:gd name="T52" fmla="*/ 40134409 w 601"/>
              <a:gd name="T53" fmla="*/ 30541389 h 602"/>
              <a:gd name="T54" fmla="*/ 40134409 w 601"/>
              <a:gd name="T55" fmla="*/ 30541389 h 602"/>
              <a:gd name="T56" fmla="*/ 38327818 w 601"/>
              <a:gd name="T57" fmla="*/ 27669982 h 602"/>
              <a:gd name="T58" fmla="*/ 41941000 w 601"/>
              <a:gd name="T59" fmla="*/ 24015334 h 602"/>
              <a:gd name="T60" fmla="*/ 44651066 w 601"/>
              <a:gd name="T61" fmla="*/ 24928996 h 602"/>
              <a:gd name="T62" fmla="*/ 44651066 w 601"/>
              <a:gd name="T63" fmla="*/ 24928996 h 602"/>
              <a:gd name="T64" fmla="*/ 56523770 w 601"/>
              <a:gd name="T65" fmla="*/ 36023362 h 602"/>
              <a:gd name="T66" fmla="*/ 56523770 w 601"/>
              <a:gd name="T67" fmla="*/ 36023362 h 602"/>
              <a:gd name="T68" fmla="*/ 58330360 w 601"/>
              <a:gd name="T69" fmla="*/ 38763987 h 602"/>
              <a:gd name="T70" fmla="*/ 56523770 w 601"/>
              <a:gd name="T71" fmla="*/ 41504973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8" y="318"/>
                </a:moveTo>
                <a:lnTo>
                  <a:pt x="438" y="318"/>
                </a:lnTo>
                <a:cubicBezTo>
                  <a:pt x="346" y="403"/>
                  <a:pt x="346" y="403"/>
                  <a:pt x="346" y="403"/>
                </a:cubicBezTo>
                <a:cubicBezTo>
                  <a:pt x="339" y="410"/>
                  <a:pt x="332" y="410"/>
                  <a:pt x="325" y="410"/>
                </a:cubicBezTo>
                <a:cubicBezTo>
                  <a:pt x="311" y="410"/>
                  <a:pt x="297" y="403"/>
                  <a:pt x="297" y="382"/>
                </a:cubicBezTo>
                <a:cubicBezTo>
                  <a:pt x="297" y="375"/>
                  <a:pt x="304" y="368"/>
                  <a:pt x="311" y="361"/>
                </a:cubicBezTo>
                <a:cubicBezTo>
                  <a:pt x="346" y="325"/>
                  <a:pt x="346" y="325"/>
                  <a:pt x="346" y="325"/>
                </a:cubicBezTo>
                <a:cubicBezTo>
                  <a:pt x="176" y="325"/>
                  <a:pt x="176" y="325"/>
                  <a:pt x="176" y="325"/>
                </a:cubicBezTo>
                <a:cubicBezTo>
                  <a:pt x="162" y="325"/>
                  <a:pt x="148" y="318"/>
                  <a:pt x="148" y="297"/>
                </a:cubicBezTo>
                <a:cubicBezTo>
                  <a:pt x="148" y="283"/>
                  <a:pt x="162" y="269"/>
                  <a:pt x="176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04" y="234"/>
                  <a:pt x="297" y="226"/>
                  <a:pt x="297" y="212"/>
                </a:cubicBezTo>
                <a:cubicBezTo>
                  <a:pt x="297" y="198"/>
                  <a:pt x="311" y="184"/>
                  <a:pt x="325" y="184"/>
                </a:cubicBezTo>
                <a:cubicBezTo>
                  <a:pt x="332" y="184"/>
                  <a:pt x="339" y="191"/>
                  <a:pt x="346" y="19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83"/>
                  <a:pt x="452" y="290"/>
                  <a:pt x="452" y="297"/>
                </a:cubicBezTo>
                <a:cubicBezTo>
                  <a:pt x="452" y="311"/>
                  <a:pt x="445" y="318"/>
                  <a:pt x="438" y="3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8" name="Freeform 113"/>
          <p:cNvSpPr>
            <a:spLocks noChangeArrowheads="1"/>
          </p:cNvSpPr>
          <p:nvPr/>
        </p:nvSpPr>
        <p:spPr bwMode="auto">
          <a:xfrm>
            <a:off x="4621872" y="2436657"/>
            <a:ext cx="292024" cy="289983"/>
          </a:xfrm>
          <a:custGeom>
            <a:avLst/>
            <a:gdLst>
              <a:gd name="T0" fmla="*/ 39468811 w 608"/>
              <a:gd name="T1" fmla="*/ 78441997 h 602"/>
              <a:gd name="T2" fmla="*/ 39468811 w 608"/>
              <a:gd name="T3" fmla="*/ 78441997 h 602"/>
              <a:gd name="T4" fmla="*/ 0 w 608"/>
              <a:gd name="T5" fmla="*/ 38763987 h 602"/>
              <a:gd name="T6" fmla="*/ 39468811 w 608"/>
              <a:gd name="T7" fmla="*/ 0 h 602"/>
              <a:gd name="T8" fmla="*/ 78807547 w 608"/>
              <a:gd name="T9" fmla="*/ 38763987 h 602"/>
              <a:gd name="T10" fmla="*/ 39468811 w 608"/>
              <a:gd name="T11" fmla="*/ 78441997 h 602"/>
              <a:gd name="T12" fmla="*/ 39468811 w 608"/>
              <a:gd name="T13" fmla="*/ 7439717 h 602"/>
              <a:gd name="T14" fmla="*/ 39468811 w 608"/>
              <a:gd name="T15" fmla="*/ 7439717 h 602"/>
              <a:gd name="T16" fmla="*/ 7270552 w 608"/>
              <a:gd name="T17" fmla="*/ 38763987 h 602"/>
              <a:gd name="T18" fmla="*/ 39468811 w 608"/>
              <a:gd name="T19" fmla="*/ 71002280 h 602"/>
              <a:gd name="T20" fmla="*/ 71536996 w 608"/>
              <a:gd name="T21" fmla="*/ 38763987 h 602"/>
              <a:gd name="T22" fmla="*/ 39468811 w 608"/>
              <a:gd name="T23" fmla="*/ 7439717 h 602"/>
              <a:gd name="T24" fmla="*/ 55048359 w 608"/>
              <a:gd name="T25" fmla="*/ 42418636 h 602"/>
              <a:gd name="T26" fmla="*/ 55048359 w 608"/>
              <a:gd name="T27" fmla="*/ 42418636 h 602"/>
              <a:gd name="T28" fmla="*/ 32976913 w 608"/>
              <a:gd name="T29" fmla="*/ 42418636 h 602"/>
              <a:gd name="T30" fmla="*/ 38559722 w 608"/>
              <a:gd name="T31" fmla="*/ 47117366 h 602"/>
              <a:gd name="T32" fmla="*/ 38559722 w 608"/>
              <a:gd name="T33" fmla="*/ 47117366 h 602"/>
              <a:gd name="T34" fmla="*/ 39468811 w 608"/>
              <a:gd name="T35" fmla="*/ 49858353 h 602"/>
              <a:gd name="T36" fmla="*/ 35703460 w 608"/>
              <a:gd name="T37" fmla="*/ 53512640 h 602"/>
              <a:gd name="T38" fmla="*/ 32976913 w 608"/>
              <a:gd name="T39" fmla="*/ 52598978 h 602"/>
              <a:gd name="T40" fmla="*/ 32976913 w 608"/>
              <a:gd name="T41" fmla="*/ 52598978 h 602"/>
              <a:gd name="T42" fmla="*/ 21032641 w 608"/>
              <a:gd name="T43" fmla="*/ 41504973 h 602"/>
              <a:gd name="T44" fmla="*/ 21032641 w 608"/>
              <a:gd name="T45" fmla="*/ 41504973 h 602"/>
              <a:gd name="T46" fmla="*/ 20123912 w 608"/>
              <a:gd name="T47" fmla="*/ 38763987 h 602"/>
              <a:gd name="T48" fmla="*/ 21032641 w 608"/>
              <a:gd name="T49" fmla="*/ 36023362 h 602"/>
              <a:gd name="T50" fmla="*/ 21032641 w 608"/>
              <a:gd name="T51" fmla="*/ 36023362 h 602"/>
              <a:gd name="T52" fmla="*/ 32976913 w 608"/>
              <a:gd name="T53" fmla="*/ 24928996 h 602"/>
              <a:gd name="T54" fmla="*/ 32976913 w 608"/>
              <a:gd name="T55" fmla="*/ 24928996 h 602"/>
              <a:gd name="T56" fmla="*/ 35703460 w 608"/>
              <a:gd name="T57" fmla="*/ 24015334 h 602"/>
              <a:gd name="T58" fmla="*/ 39468811 w 608"/>
              <a:gd name="T59" fmla="*/ 27669982 h 602"/>
              <a:gd name="T60" fmla="*/ 38559722 w 608"/>
              <a:gd name="T61" fmla="*/ 30541389 h 602"/>
              <a:gd name="T62" fmla="*/ 38559722 w 608"/>
              <a:gd name="T63" fmla="*/ 30541389 h 602"/>
              <a:gd name="T64" fmla="*/ 32976913 w 608"/>
              <a:gd name="T65" fmla="*/ 35109700 h 602"/>
              <a:gd name="T66" fmla="*/ 55048359 w 608"/>
              <a:gd name="T67" fmla="*/ 35109700 h 602"/>
              <a:gd name="T68" fmla="*/ 58683635 w 608"/>
              <a:gd name="T69" fmla="*/ 38763987 h 602"/>
              <a:gd name="T70" fmla="*/ 55048359 w 608"/>
              <a:gd name="T71" fmla="*/ 4241863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7" y="135"/>
                  <a:pt x="607" y="297"/>
                </a:cubicBezTo>
                <a:cubicBezTo>
                  <a:pt x="607" y="467"/>
                  <a:pt x="473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254" y="325"/>
                  <a:pt x="254" y="325"/>
                  <a:pt x="254" y="325"/>
                </a:cubicBezTo>
                <a:cubicBezTo>
                  <a:pt x="297" y="361"/>
                  <a:pt x="297" y="361"/>
                  <a:pt x="297" y="361"/>
                </a:cubicBezTo>
                <a:cubicBezTo>
                  <a:pt x="297" y="368"/>
                  <a:pt x="304" y="375"/>
                  <a:pt x="304" y="382"/>
                </a:cubicBezTo>
                <a:cubicBezTo>
                  <a:pt x="304" y="403"/>
                  <a:pt x="290" y="410"/>
                  <a:pt x="275" y="410"/>
                </a:cubicBezTo>
                <a:cubicBezTo>
                  <a:pt x="268" y="410"/>
                  <a:pt x="261" y="410"/>
                  <a:pt x="254" y="403"/>
                </a:cubicBezTo>
                <a:cubicBezTo>
                  <a:pt x="162" y="318"/>
                  <a:pt x="162" y="318"/>
                  <a:pt x="162" y="318"/>
                </a:cubicBezTo>
                <a:cubicBezTo>
                  <a:pt x="155" y="318"/>
                  <a:pt x="155" y="311"/>
                  <a:pt x="155" y="297"/>
                </a:cubicBezTo>
                <a:cubicBezTo>
                  <a:pt x="155" y="290"/>
                  <a:pt x="155" y="283"/>
                  <a:pt x="162" y="276"/>
                </a:cubicBezTo>
                <a:cubicBezTo>
                  <a:pt x="254" y="191"/>
                  <a:pt x="254" y="191"/>
                  <a:pt x="254" y="191"/>
                </a:cubicBezTo>
                <a:cubicBezTo>
                  <a:pt x="261" y="191"/>
                  <a:pt x="268" y="184"/>
                  <a:pt x="275" y="184"/>
                </a:cubicBezTo>
                <a:cubicBezTo>
                  <a:pt x="290" y="184"/>
                  <a:pt x="304" y="198"/>
                  <a:pt x="304" y="212"/>
                </a:cubicBezTo>
                <a:cubicBezTo>
                  <a:pt x="304" y="226"/>
                  <a:pt x="297" y="234"/>
                  <a:pt x="297" y="234"/>
                </a:cubicBezTo>
                <a:cubicBezTo>
                  <a:pt x="254" y="269"/>
                  <a:pt x="254" y="269"/>
                  <a:pt x="254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9" name="Freeform 114"/>
          <p:cNvSpPr>
            <a:spLocks noChangeArrowheads="1"/>
          </p:cNvSpPr>
          <p:nvPr/>
        </p:nvSpPr>
        <p:spPr bwMode="auto">
          <a:xfrm>
            <a:off x="4116120" y="2436657"/>
            <a:ext cx="287792" cy="289983"/>
          </a:xfrm>
          <a:custGeom>
            <a:avLst/>
            <a:gdLst>
              <a:gd name="T0" fmla="*/ 39230934 w 601"/>
              <a:gd name="T1" fmla="*/ 78441997 h 602"/>
              <a:gd name="T2" fmla="*/ 39230934 w 601"/>
              <a:gd name="T3" fmla="*/ 78441997 h 602"/>
              <a:gd name="T4" fmla="*/ 0 w 601"/>
              <a:gd name="T5" fmla="*/ 38763987 h 602"/>
              <a:gd name="T6" fmla="*/ 39230934 w 601"/>
              <a:gd name="T7" fmla="*/ 0 h 602"/>
              <a:gd name="T8" fmla="*/ 77429787 w 601"/>
              <a:gd name="T9" fmla="*/ 38763987 h 602"/>
              <a:gd name="T10" fmla="*/ 39230934 w 601"/>
              <a:gd name="T11" fmla="*/ 78441997 h 602"/>
              <a:gd name="T12" fmla="*/ 39230934 w 601"/>
              <a:gd name="T13" fmla="*/ 7439717 h 602"/>
              <a:gd name="T14" fmla="*/ 39230934 w 601"/>
              <a:gd name="T15" fmla="*/ 7439717 h 602"/>
              <a:gd name="T16" fmla="*/ 7226723 w 601"/>
              <a:gd name="T17" fmla="*/ 38763987 h 602"/>
              <a:gd name="T18" fmla="*/ 39230934 w 601"/>
              <a:gd name="T19" fmla="*/ 71002280 h 602"/>
              <a:gd name="T20" fmla="*/ 70203064 w 601"/>
              <a:gd name="T21" fmla="*/ 38763987 h 602"/>
              <a:gd name="T22" fmla="*/ 39230934 w 601"/>
              <a:gd name="T23" fmla="*/ 7439717 h 602"/>
              <a:gd name="T24" fmla="*/ 50071198 w 601"/>
              <a:gd name="T25" fmla="*/ 38763987 h 602"/>
              <a:gd name="T26" fmla="*/ 50071198 w 601"/>
              <a:gd name="T27" fmla="*/ 38763987 h 602"/>
              <a:gd name="T28" fmla="*/ 47361132 w 601"/>
              <a:gd name="T29" fmla="*/ 37850325 h 602"/>
              <a:gd name="T30" fmla="*/ 47361132 w 601"/>
              <a:gd name="T31" fmla="*/ 37850325 h 602"/>
              <a:gd name="T32" fmla="*/ 42844475 w 601"/>
              <a:gd name="T33" fmla="*/ 32368713 h 602"/>
              <a:gd name="T34" fmla="*/ 42844475 w 601"/>
              <a:gd name="T35" fmla="*/ 55339965 h 602"/>
              <a:gd name="T36" fmla="*/ 39230934 w 601"/>
              <a:gd name="T37" fmla="*/ 59125033 h 602"/>
              <a:gd name="T38" fmla="*/ 35488787 w 601"/>
              <a:gd name="T39" fmla="*/ 55339965 h 602"/>
              <a:gd name="T40" fmla="*/ 35488787 w 601"/>
              <a:gd name="T41" fmla="*/ 32368713 h 602"/>
              <a:gd name="T42" fmla="*/ 30971771 w 601"/>
              <a:gd name="T43" fmla="*/ 37850325 h 602"/>
              <a:gd name="T44" fmla="*/ 30971771 w 601"/>
              <a:gd name="T45" fmla="*/ 37850325 h 602"/>
              <a:gd name="T46" fmla="*/ 28261705 w 601"/>
              <a:gd name="T47" fmla="*/ 38763987 h 602"/>
              <a:gd name="T48" fmla="*/ 24519558 w 601"/>
              <a:gd name="T49" fmla="*/ 35109700 h 602"/>
              <a:gd name="T50" fmla="*/ 25422674 w 601"/>
              <a:gd name="T51" fmla="*/ 33282375 h 602"/>
              <a:gd name="T52" fmla="*/ 25422674 w 601"/>
              <a:gd name="T53" fmla="*/ 33282375 h 602"/>
              <a:gd name="T54" fmla="*/ 36391903 w 601"/>
              <a:gd name="T55" fmla="*/ 20361046 h 602"/>
              <a:gd name="T56" fmla="*/ 36391903 w 601"/>
              <a:gd name="T57" fmla="*/ 20361046 h 602"/>
              <a:gd name="T58" fmla="*/ 39230934 w 601"/>
              <a:gd name="T59" fmla="*/ 19447384 h 602"/>
              <a:gd name="T60" fmla="*/ 41941000 w 601"/>
              <a:gd name="T61" fmla="*/ 20361046 h 602"/>
              <a:gd name="T62" fmla="*/ 41941000 w 601"/>
              <a:gd name="T63" fmla="*/ 20361046 h 602"/>
              <a:gd name="T64" fmla="*/ 52910229 w 601"/>
              <a:gd name="T65" fmla="*/ 33282375 h 602"/>
              <a:gd name="T66" fmla="*/ 52910229 w 601"/>
              <a:gd name="T67" fmla="*/ 33282375 h 602"/>
              <a:gd name="T68" fmla="*/ 53813704 w 601"/>
              <a:gd name="T69" fmla="*/ 35109700 h 602"/>
              <a:gd name="T70" fmla="*/ 50071198 w 601"/>
              <a:gd name="T71" fmla="*/ 38763987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388" y="297"/>
                </a:moveTo>
                <a:lnTo>
                  <a:pt x="388" y="297"/>
                </a:lnTo>
                <a:cubicBezTo>
                  <a:pt x="374" y="297"/>
                  <a:pt x="367" y="297"/>
                  <a:pt x="367" y="290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2" y="453"/>
                  <a:pt x="275" y="438"/>
                  <a:pt x="275" y="424"/>
                </a:cubicBezTo>
                <a:cubicBezTo>
                  <a:pt x="275" y="248"/>
                  <a:pt x="275" y="248"/>
                  <a:pt x="275" y="248"/>
                </a:cubicBezTo>
                <a:cubicBezTo>
                  <a:pt x="240" y="290"/>
                  <a:pt x="240" y="290"/>
                  <a:pt x="240" y="290"/>
                </a:cubicBezTo>
                <a:cubicBezTo>
                  <a:pt x="233" y="297"/>
                  <a:pt x="226" y="297"/>
                  <a:pt x="219" y="297"/>
                </a:cubicBezTo>
                <a:cubicBezTo>
                  <a:pt x="197" y="297"/>
                  <a:pt x="190" y="290"/>
                  <a:pt x="190" y="269"/>
                </a:cubicBezTo>
                <a:cubicBezTo>
                  <a:pt x="190" y="262"/>
                  <a:pt x="190" y="255"/>
                  <a:pt x="197" y="255"/>
                </a:cubicBezTo>
                <a:cubicBezTo>
                  <a:pt x="282" y="156"/>
                  <a:pt x="282" y="156"/>
                  <a:pt x="282" y="156"/>
                </a:cubicBezTo>
                <a:cubicBezTo>
                  <a:pt x="282" y="156"/>
                  <a:pt x="289" y="149"/>
                  <a:pt x="304" y="149"/>
                </a:cubicBezTo>
                <a:cubicBezTo>
                  <a:pt x="311" y="149"/>
                  <a:pt x="318" y="156"/>
                  <a:pt x="325" y="156"/>
                </a:cubicBezTo>
                <a:cubicBezTo>
                  <a:pt x="410" y="255"/>
                  <a:pt x="410" y="255"/>
                  <a:pt x="410" y="255"/>
                </a:cubicBezTo>
                <a:cubicBezTo>
                  <a:pt x="410" y="255"/>
                  <a:pt x="417" y="262"/>
                  <a:pt x="417" y="269"/>
                </a:cubicBezTo>
                <a:cubicBezTo>
                  <a:pt x="417" y="290"/>
                  <a:pt x="402" y="297"/>
                  <a:pt x="388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0" name="Freeform 115"/>
          <p:cNvSpPr>
            <a:spLocks noChangeArrowheads="1"/>
          </p:cNvSpPr>
          <p:nvPr/>
        </p:nvSpPr>
        <p:spPr bwMode="auto">
          <a:xfrm>
            <a:off x="3610369" y="2436657"/>
            <a:ext cx="287792" cy="289983"/>
          </a:xfrm>
          <a:custGeom>
            <a:avLst/>
            <a:gdLst>
              <a:gd name="T0" fmla="*/ 38198494 w 601"/>
              <a:gd name="T1" fmla="*/ 78441997 h 602"/>
              <a:gd name="T2" fmla="*/ 38198494 w 601"/>
              <a:gd name="T3" fmla="*/ 78441997 h 602"/>
              <a:gd name="T4" fmla="*/ 0 w 601"/>
              <a:gd name="T5" fmla="*/ 38763987 h 602"/>
              <a:gd name="T6" fmla="*/ 38198494 w 601"/>
              <a:gd name="T7" fmla="*/ 0 h 602"/>
              <a:gd name="T8" fmla="*/ 77429787 w 601"/>
              <a:gd name="T9" fmla="*/ 38763987 h 602"/>
              <a:gd name="T10" fmla="*/ 38198494 w 601"/>
              <a:gd name="T11" fmla="*/ 78441997 h 602"/>
              <a:gd name="T12" fmla="*/ 38198494 w 601"/>
              <a:gd name="T13" fmla="*/ 7439717 h 602"/>
              <a:gd name="T14" fmla="*/ 38198494 w 601"/>
              <a:gd name="T15" fmla="*/ 7439717 h 602"/>
              <a:gd name="T16" fmla="*/ 7226723 w 601"/>
              <a:gd name="T17" fmla="*/ 38763987 h 602"/>
              <a:gd name="T18" fmla="*/ 38198494 w 601"/>
              <a:gd name="T19" fmla="*/ 71002280 h 602"/>
              <a:gd name="T20" fmla="*/ 70203064 w 601"/>
              <a:gd name="T21" fmla="*/ 38763987 h 602"/>
              <a:gd name="T22" fmla="*/ 38198494 w 601"/>
              <a:gd name="T23" fmla="*/ 7439717 h 602"/>
              <a:gd name="T24" fmla="*/ 51877788 w 601"/>
              <a:gd name="T25" fmla="*/ 45290042 h 602"/>
              <a:gd name="T26" fmla="*/ 51877788 w 601"/>
              <a:gd name="T27" fmla="*/ 45290042 h 602"/>
              <a:gd name="T28" fmla="*/ 41037884 w 601"/>
              <a:gd name="T29" fmla="*/ 57167289 h 602"/>
              <a:gd name="T30" fmla="*/ 41037884 w 601"/>
              <a:gd name="T31" fmla="*/ 57167289 h 602"/>
              <a:gd name="T32" fmla="*/ 38198494 w 601"/>
              <a:gd name="T33" fmla="*/ 59125033 h 602"/>
              <a:gd name="T34" fmla="*/ 35488787 w 601"/>
              <a:gd name="T35" fmla="*/ 57167289 h 602"/>
              <a:gd name="T36" fmla="*/ 35488787 w 601"/>
              <a:gd name="T37" fmla="*/ 57167289 h 602"/>
              <a:gd name="T38" fmla="*/ 24519558 w 601"/>
              <a:gd name="T39" fmla="*/ 45290042 h 602"/>
              <a:gd name="T40" fmla="*/ 24519558 w 601"/>
              <a:gd name="T41" fmla="*/ 45290042 h 602"/>
              <a:gd name="T42" fmla="*/ 23616083 w 601"/>
              <a:gd name="T43" fmla="*/ 42418636 h 602"/>
              <a:gd name="T44" fmla="*/ 27229624 w 601"/>
              <a:gd name="T45" fmla="*/ 38763987 h 602"/>
              <a:gd name="T46" fmla="*/ 30068655 w 601"/>
              <a:gd name="T47" fmla="*/ 40591311 h 602"/>
              <a:gd name="T48" fmla="*/ 30068655 w 601"/>
              <a:gd name="T49" fmla="*/ 40591311 h 602"/>
              <a:gd name="T50" fmla="*/ 34585312 w 601"/>
              <a:gd name="T51" fmla="*/ 45290042 h 602"/>
              <a:gd name="T52" fmla="*/ 34585312 w 601"/>
              <a:gd name="T53" fmla="*/ 23102033 h 602"/>
              <a:gd name="T54" fmla="*/ 38198494 w 601"/>
              <a:gd name="T55" fmla="*/ 19447384 h 602"/>
              <a:gd name="T56" fmla="*/ 41941000 w 601"/>
              <a:gd name="T57" fmla="*/ 23102033 h 602"/>
              <a:gd name="T58" fmla="*/ 41941000 w 601"/>
              <a:gd name="T59" fmla="*/ 45290042 h 602"/>
              <a:gd name="T60" fmla="*/ 46457657 w 601"/>
              <a:gd name="T61" fmla="*/ 40591311 h 602"/>
              <a:gd name="T62" fmla="*/ 46457657 w 601"/>
              <a:gd name="T63" fmla="*/ 40591311 h 602"/>
              <a:gd name="T64" fmla="*/ 49167722 w 601"/>
              <a:gd name="T65" fmla="*/ 38763987 h 602"/>
              <a:gd name="T66" fmla="*/ 52781263 w 601"/>
              <a:gd name="T67" fmla="*/ 42418636 h 602"/>
              <a:gd name="T68" fmla="*/ 51877788 w 601"/>
              <a:gd name="T69" fmla="*/ 45290042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6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6" y="57"/>
                </a:cubicBezTo>
                <a:close/>
                <a:moveTo>
                  <a:pt x="402" y="347"/>
                </a:moveTo>
                <a:lnTo>
                  <a:pt x="402" y="347"/>
                </a:lnTo>
                <a:cubicBezTo>
                  <a:pt x="318" y="438"/>
                  <a:pt x="318" y="438"/>
                  <a:pt x="318" y="438"/>
                </a:cubicBezTo>
                <a:cubicBezTo>
                  <a:pt x="318" y="446"/>
                  <a:pt x="311" y="453"/>
                  <a:pt x="296" y="453"/>
                </a:cubicBezTo>
                <a:cubicBezTo>
                  <a:pt x="289" y="453"/>
                  <a:pt x="282" y="446"/>
                  <a:pt x="275" y="438"/>
                </a:cubicBezTo>
                <a:cubicBezTo>
                  <a:pt x="190" y="347"/>
                  <a:pt x="190" y="347"/>
                  <a:pt x="190" y="347"/>
                </a:cubicBezTo>
                <a:cubicBezTo>
                  <a:pt x="190" y="340"/>
                  <a:pt x="183" y="333"/>
                  <a:pt x="183" y="325"/>
                </a:cubicBezTo>
                <a:cubicBezTo>
                  <a:pt x="183" y="311"/>
                  <a:pt x="197" y="297"/>
                  <a:pt x="211" y="297"/>
                </a:cubicBezTo>
                <a:cubicBezTo>
                  <a:pt x="226" y="297"/>
                  <a:pt x="233" y="304"/>
                  <a:pt x="233" y="311"/>
                </a:cubicBezTo>
                <a:cubicBezTo>
                  <a:pt x="268" y="347"/>
                  <a:pt x="268" y="347"/>
                  <a:pt x="268" y="347"/>
                </a:cubicBezTo>
                <a:cubicBezTo>
                  <a:pt x="268" y="177"/>
                  <a:pt x="268" y="177"/>
                  <a:pt x="268" y="177"/>
                </a:cubicBezTo>
                <a:cubicBezTo>
                  <a:pt x="268" y="163"/>
                  <a:pt x="282" y="149"/>
                  <a:pt x="296" y="149"/>
                </a:cubicBezTo>
                <a:cubicBezTo>
                  <a:pt x="318" y="149"/>
                  <a:pt x="325" y="163"/>
                  <a:pt x="325" y="177"/>
                </a:cubicBezTo>
                <a:cubicBezTo>
                  <a:pt x="325" y="347"/>
                  <a:pt x="325" y="347"/>
                  <a:pt x="325" y="347"/>
                </a:cubicBezTo>
                <a:cubicBezTo>
                  <a:pt x="360" y="311"/>
                  <a:pt x="360" y="311"/>
                  <a:pt x="360" y="311"/>
                </a:cubicBezTo>
                <a:cubicBezTo>
                  <a:pt x="367" y="304"/>
                  <a:pt x="374" y="297"/>
                  <a:pt x="381" y="297"/>
                </a:cubicBezTo>
                <a:cubicBezTo>
                  <a:pt x="402" y="297"/>
                  <a:pt x="409" y="311"/>
                  <a:pt x="409" y="325"/>
                </a:cubicBezTo>
                <a:cubicBezTo>
                  <a:pt x="409" y="333"/>
                  <a:pt x="409" y="340"/>
                  <a:pt x="402" y="3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1" name="Freeform 116"/>
          <p:cNvSpPr>
            <a:spLocks noChangeArrowheads="1"/>
          </p:cNvSpPr>
          <p:nvPr/>
        </p:nvSpPr>
        <p:spPr bwMode="auto">
          <a:xfrm>
            <a:off x="3102501" y="2436657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7376244 w 609"/>
              <a:gd name="T13" fmla="*/ 38763987 h 602"/>
              <a:gd name="T14" fmla="*/ 7376244 w 609"/>
              <a:gd name="T15" fmla="*/ 38763987 h 602"/>
              <a:gd name="T16" fmla="*/ 39339251 w 609"/>
              <a:gd name="T17" fmla="*/ 71002280 h 602"/>
              <a:gd name="T18" fmla="*/ 59526167 w 609"/>
              <a:gd name="T19" fmla="*/ 63693344 h 602"/>
              <a:gd name="T20" fmla="*/ 14622627 w 609"/>
              <a:gd name="T21" fmla="*/ 19447384 h 602"/>
              <a:gd name="T22" fmla="*/ 7376244 w 609"/>
              <a:gd name="T23" fmla="*/ 38763987 h 602"/>
              <a:gd name="T24" fmla="*/ 39339251 w 609"/>
              <a:gd name="T25" fmla="*/ 7439717 h 602"/>
              <a:gd name="T26" fmla="*/ 39339251 w 609"/>
              <a:gd name="T27" fmla="*/ 7439717 h 602"/>
              <a:gd name="T28" fmla="*/ 19281478 w 609"/>
              <a:gd name="T29" fmla="*/ 13834991 h 602"/>
              <a:gd name="T30" fmla="*/ 64055516 w 609"/>
              <a:gd name="T31" fmla="*/ 59125033 h 602"/>
              <a:gd name="T32" fmla="*/ 71431400 w 609"/>
              <a:gd name="T33" fmla="*/ 38763987 h 602"/>
              <a:gd name="T34" fmla="*/ 39339251 w 609"/>
              <a:gd name="T35" fmla="*/ 7439717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1" y="544"/>
                  <a:pt x="417" y="523"/>
                  <a:pt x="460" y="488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78" y="191"/>
                  <a:pt x="57" y="241"/>
                  <a:pt x="57" y="297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248" y="57"/>
                  <a:pt x="191" y="71"/>
                  <a:pt x="149" y="106"/>
                </a:cubicBezTo>
                <a:cubicBezTo>
                  <a:pt x="495" y="453"/>
                  <a:pt x="495" y="453"/>
                  <a:pt x="495" y="453"/>
                </a:cubicBezTo>
                <a:cubicBezTo>
                  <a:pt x="530" y="410"/>
                  <a:pt x="552" y="354"/>
                  <a:pt x="552" y="297"/>
                </a:cubicBezTo>
                <a:cubicBezTo>
                  <a:pt x="552" y="163"/>
                  <a:pt x="439" y="57"/>
                  <a:pt x="304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2" name="Freeform 117"/>
          <p:cNvSpPr>
            <a:spLocks noChangeArrowheads="1"/>
          </p:cNvSpPr>
          <p:nvPr/>
        </p:nvSpPr>
        <p:spPr bwMode="auto">
          <a:xfrm>
            <a:off x="2596749" y="2436657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3" name="Freeform 118"/>
          <p:cNvSpPr>
            <a:spLocks noChangeArrowheads="1"/>
          </p:cNvSpPr>
          <p:nvPr/>
        </p:nvSpPr>
        <p:spPr bwMode="auto">
          <a:xfrm>
            <a:off x="2090998" y="2436657"/>
            <a:ext cx="289907" cy="28998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4" name="Freeform 119"/>
          <p:cNvSpPr>
            <a:spLocks noChangeArrowheads="1"/>
          </p:cNvSpPr>
          <p:nvPr/>
        </p:nvSpPr>
        <p:spPr bwMode="auto">
          <a:xfrm>
            <a:off x="1583131" y="2436657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39339251 w 609"/>
              <a:gd name="T13" fmla="*/ 7439717 h 602"/>
              <a:gd name="T14" fmla="*/ 39339251 w 609"/>
              <a:gd name="T15" fmla="*/ 7439717 h 602"/>
              <a:gd name="T16" fmla="*/ 7376244 w 609"/>
              <a:gd name="T17" fmla="*/ 38763987 h 602"/>
              <a:gd name="T18" fmla="*/ 39339251 w 609"/>
              <a:gd name="T19" fmla="*/ 71002280 h 602"/>
              <a:gd name="T20" fmla="*/ 71302258 w 609"/>
              <a:gd name="T21" fmla="*/ 38763987 h 602"/>
              <a:gd name="T22" fmla="*/ 39339251 w 609"/>
              <a:gd name="T23" fmla="*/ 7439717 h 602"/>
              <a:gd name="T24" fmla="*/ 54867675 w 609"/>
              <a:gd name="T25" fmla="*/ 42418636 h 602"/>
              <a:gd name="T26" fmla="*/ 54867675 w 609"/>
              <a:gd name="T27" fmla="*/ 42418636 h 602"/>
              <a:gd name="T28" fmla="*/ 47620933 w 609"/>
              <a:gd name="T29" fmla="*/ 42418636 h 602"/>
              <a:gd name="T30" fmla="*/ 42962442 w 609"/>
              <a:gd name="T31" fmla="*/ 42418636 h 602"/>
              <a:gd name="T32" fmla="*/ 35715700 w 609"/>
              <a:gd name="T33" fmla="*/ 42418636 h 602"/>
              <a:gd name="T34" fmla="*/ 31057209 w 609"/>
              <a:gd name="T35" fmla="*/ 42418636 h 602"/>
              <a:gd name="T36" fmla="*/ 23810467 w 609"/>
              <a:gd name="T37" fmla="*/ 42418636 h 602"/>
              <a:gd name="T38" fmla="*/ 20187276 w 609"/>
              <a:gd name="T39" fmla="*/ 38763987 h 602"/>
              <a:gd name="T40" fmla="*/ 23810467 w 609"/>
              <a:gd name="T41" fmla="*/ 35109700 h 602"/>
              <a:gd name="T42" fmla="*/ 31963007 w 609"/>
              <a:gd name="T43" fmla="*/ 35109700 h 602"/>
              <a:gd name="T44" fmla="*/ 35715700 w 609"/>
              <a:gd name="T45" fmla="*/ 35109700 h 602"/>
              <a:gd name="T46" fmla="*/ 42962442 w 609"/>
              <a:gd name="T47" fmla="*/ 35109700 h 602"/>
              <a:gd name="T48" fmla="*/ 47620933 w 609"/>
              <a:gd name="T49" fmla="*/ 35109700 h 602"/>
              <a:gd name="T50" fmla="*/ 54867675 w 609"/>
              <a:gd name="T51" fmla="*/ 35109700 h 602"/>
              <a:gd name="T52" fmla="*/ 58491226 w 609"/>
              <a:gd name="T53" fmla="*/ 38763987 h 602"/>
              <a:gd name="T54" fmla="*/ 54867675 w 609"/>
              <a:gd name="T55" fmla="*/ 42418636 h 6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68" y="325"/>
                  <a:pt x="368" y="325"/>
                  <a:pt x="368" y="325"/>
                </a:cubicBezTo>
                <a:cubicBezTo>
                  <a:pt x="332" y="325"/>
                  <a:pt x="332" y="325"/>
                  <a:pt x="332" y="325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240" y="325"/>
                  <a:pt x="240" y="325"/>
                  <a:pt x="240" y="325"/>
                </a:cubicBezTo>
                <a:cubicBezTo>
                  <a:pt x="184" y="325"/>
                  <a:pt x="184" y="325"/>
                  <a:pt x="184" y="325"/>
                </a:cubicBezTo>
                <a:cubicBezTo>
                  <a:pt x="163" y="325"/>
                  <a:pt x="156" y="318"/>
                  <a:pt x="156" y="297"/>
                </a:cubicBezTo>
                <a:cubicBezTo>
                  <a:pt x="156" y="283"/>
                  <a:pt x="163" y="269"/>
                  <a:pt x="184" y="269"/>
                </a:cubicBezTo>
                <a:cubicBezTo>
                  <a:pt x="247" y="269"/>
                  <a:pt x="247" y="269"/>
                  <a:pt x="24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68" y="269"/>
                  <a:pt x="368" y="269"/>
                  <a:pt x="368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5" name="Freeform 120"/>
          <p:cNvSpPr>
            <a:spLocks noChangeArrowheads="1"/>
          </p:cNvSpPr>
          <p:nvPr/>
        </p:nvSpPr>
        <p:spPr bwMode="auto">
          <a:xfrm>
            <a:off x="1077379" y="2436657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5340580 w 602"/>
              <a:gd name="T25" fmla="*/ 42418636 h 602"/>
              <a:gd name="T26" fmla="*/ 55340580 w 602"/>
              <a:gd name="T27" fmla="*/ 42418636 h 602"/>
              <a:gd name="T28" fmla="*/ 43332858 w 602"/>
              <a:gd name="T29" fmla="*/ 42418636 h 602"/>
              <a:gd name="T30" fmla="*/ 43332858 w 602"/>
              <a:gd name="T31" fmla="*/ 55339965 h 602"/>
              <a:gd name="T32" fmla="*/ 39678193 w 602"/>
              <a:gd name="T33" fmla="*/ 59125033 h 602"/>
              <a:gd name="T34" fmla="*/ 36023527 w 602"/>
              <a:gd name="T35" fmla="*/ 55339965 h 602"/>
              <a:gd name="T36" fmla="*/ 36023527 w 602"/>
              <a:gd name="T37" fmla="*/ 42418636 h 602"/>
              <a:gd name="T38" fmla="*/ 23102139 w 602"/>
              <a:gd name="T39" fmla="*/ 42418636 h 602"/>
              <a:gd name="T40" fmla="*/ 19317053 w 602"/>
              <a:gd name="T41" fmla="*/ 38763987 h 602"/>
              <a:gd name="T42" fmla="*/ 23102139 w 602"/>
              <a:gd name="T43" fmla="*/ 35109700 h 602"/>
              <a:gd name="T44" fmla="*/ 36023527 w 602"/>
              <a:gd name="T45" fmla="*/ 35109700 h 602"/>
              <a:gd name="T46" fmla="*/ 36023527 w 602"/>
              <a:gd name="T47" fmla="*/ 23102033 h 602"/>
              <a:gd name="T48" fmla="*/ 39678193 w 602"/>
              <a:gd name="T49" fmla="*/ 19447384 h 602"/>
              <a:gd name="T50" fmla="*/ 43332858 w 602"/>
              <a:gd name="T51" fmla="*/ 23102033 h 602"/>
              <a:gd name="T52" fmla="*/ 43332858 w 602"/>
              <a:gd name="T53" fmla="*/ 35109700 h 602"/>
              <a:gd name="T54" fmla="*/ 55340580 w 602"/>
              <a:gd name="T55" fmla="*/ 35109700 h 602"/>
              <a:gd name="T56" fmla="*/ 58995246 w 602"/>
              <a:gd name="T57" fmla="*/ 38763987 h 602"/>
              <a:gd name="T58" fmla="*/ 55340580 w 602"/>
              <a:gd name="T59" fmla="*/ 42418636 h 60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32" y="325"/>
                  <a:pt x="332" y="325"/>
                  <a:pt x="332" y="325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3" y="453"/>
                  <a:pt x="276" y="438"/>
                  <a:pt x="276" y="424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177" y="325"/>
                  <a:pt x="177" y="325"/>
                  <a:pt x="177" y="325"/>
                </a:cubicBezTo>
                <a:cubicBezTo>
                  <a:pt x="163" y="325"/>
                  <a:pt x="148" y="318"/>
                  <a:pt x="148" y="297"/>
                </a:cubicBezTo>
                <a:cubicBezTo>
                  <a:pt x="148" y="283"/>
                  <a:pt x="163" y="269"/>
                  <a:pt x="17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83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38" y="269"/>
                  <a:pt x="452" y="283"/>
                  <a:pt x="452" y="297"/>
                </a:cubicBezTo>
                <a:cubicBezTo>
                  <a:pt x="452" y="318"/>
                  <a:pt x="438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6" name="Freeform 121"/>
          <p:cNvSpPr>
            <a:spLocks noChangeArrowheads="1"/>
          </p:cNvSpPr>
          <p:nvPr/>
        </p:nvSpPr>
        <p:spPr bwMode="auto">
          <a:xfrm>
            <a:off x="6649110" y="1928657"/>
            <a:ext cx="289907" cy="292100"/>
          </a:xfrm>
          <a:custGeom>
            <a:avLst/>
            <a:gdLst>
              <a:gd name="T0" fmla="*/ 8353379 w 602"/>
              <a:gd name="T1" fmla="*/ 46715136 h 609"/>
              <a:gd name="T2" fmla="*/ 25842658 w 602"/>
              <a:gd name="T3" fmla="*/ 10999436 h 609"/>
              <a:gd name="T4" fmla="*/ 25842658 w 602"/>
              <a:gd name="T5" fmla="*/ 11905233 h 609"/>
              <a:gd name="T6" fmla="*/ 26756320 w 602"/>
              <a:gd name="T7" fmla="*/ 13716829 h 609"/>
              <a:gd name="T8" fmla="*/ 24928996 w 602"/>
              <a:gd name="T9" fmla="*/ 15528425 h 609"/>
              <a:gd name="T10" fmla="*/ 25842658 w 602"/>
              <a:gd name="T11" fmla="*/ 16434582 h 609"/>
              <a:gd name="T12" fmla="*/ 23102033 w 602"/>
              <a:gd name="T13" fmla="*/ 18246178 h 609"/>
              <a:gd name="T14" fmla="*/ 22188371 w 602"/>
              <a:gd name="T15" fmla="*/ 21093073 h 609"/>
              <a:gd name="T16" fmla="*/ 20230265 w 602"/>
              <a:gd name="T17" fmla="*/ 22904669 h 609"/>
              <a:gd name="T18" fmla="*/ 18403302 w 602"/>
              <a:gd name="T19" fmla="*/ 21998871 h 609"/>
              <a:gd name="T20" fmla="*/ 17489640 w 602"/>
              <a:gd name="T21" fmla="*/ 20187276 h 609"/>
              <a:gd name="T22" fmla="*/ 16575978 w 602"/>
              <a:gd name="T23" fmla="*/ 19281478 h 609"/>
              <a:gd name="T24" fmla="*/ 17489640 w 602"/>
              <a:gd name="T25" fmla="*/ 17340380 h 609"/>
              <a:gd name="T26" fmla="*/ 13834991 w 602"/>
              <a:gd name="T27" fmla="*/ 20187276 h 609"/>
              <a:gd name="T28" fmla="*/ 13834991 w 602"/>
              <a:gd name="T29" fmla="*/ 23810467 h 609"/>
              <a:gd name="T30" fmla="*/ 17489640 w 602"/>
              <a:gd name="T31" fmla="*/ 27434018 h 609"/>
              <a:gd name="T32" fmla="*/ 14748653 w 602"/>
              <a:gd name="T33" fmla="*/ 31963007 h 609"/>
              <a:gd name="T34" fmla="*/ 12921329 w 602"/>
              <a:gd name="T35" fmla="*/ 31963007 h 609"/>
              <a:gd name="T36" fmla="*/ 10180342 w 602"/>
              <a:gd name="T37" fmla="*/ 33904105 h 609"/>
              <a:gd name="T38" fmla="*/ 10180342 w 602"/>
              <a:gd name="T39" fmla="*/ 34809902 h 609"/>
              <a:gd name="T40" fmla="*/ 10180342 w 602"/>
              <a:gd name="T41" fmla="*/ 35715700 h 609"/>
              <a:gd name="T42" fmla="*/ 10180342 w 602"/>
              <a:gd name="T43" fmla="*/ 41150847 h 609"/>
              <a:gd name="T44" fmla="*/ 12921329 w 602"/>
              <a:gd name="T45" fmla="*/ 46715136 h 609"/>
              <a:gd name="T46" fmla="*/ 22188371 w 602"/>
              <a:gd name="T47" fmla="*/ 52150282 h 609"/>
              <a:gd name="T48" fmla="*/ 69174956 w 602"/>
              <a:gd name="T49" fmla="*/ 42056644 h 609"/>
              <a:gd name="T50" fmla="*/ 64607006 w 602"/>
              <a:gd name="T51" fmla="*/ 39339251 h 609"/>
              <a:gd name="T52" fmla="*/ 54426302 w 602"/>
              <a:gd name="T53" fmla="*/ 36621498 h 609"/>
              <a:gd name="T54" fmla="*/ 55339965 w 602"/>
              <a:gd name="T55" fmla="*/ 38433453 h 609"/>
              <a:gd name="T56" fmla="*/ 45159622 w 602"/>
              <a:gd name="T57" fmla="*/ 32868804 h 609"/>
              <a:gd name="T58" fmla="*/ 45159622 w 602"/>
              <a:gd name="T59" fmla="*/ 30151411 h 609"/>
              <a:gd name="T60" fmla="*/ 46073284 w 602"/>
              <a:gd name="T61" fmla="*/ 28339815 h 609"/>
              <a:gd name="T62" fmla="*/ 42418636 w 602"/>
              <a:gd name="T63" fmla="*/ 31057209 h 609"/>
              <a:gd name="T64" fmla="*/ 40591311 w 602"/>
              <a:gd name="T65" fmla="*/ 30151411 h 609"/>
              <a:gd name="T66" fmla="*/ 39677649 w 602"/>
              <a:gd name="T67" fmla="*/ 31057209 h 609"/>
              <a:gd name="T68" fmla="*/ 30410969 w 602"/>
              <a:gd name="T69" fmla="*/ 31963007 h 609"/>
              <a:gd name="T70" fmla="*/ 34196037 w 602"/>
              <a:gd name="T71" fmla="*/ 26527860 h 609"/>
              <a:gd name="T72" fmla="*/ 37850325 w 602"/>
              <a:gd name="T73" fmla="*/ 23810467 h 609"/>
              <a:gd name="T74" fmla="*/ 43332298 w 602"/>
              <a:gd name="T75" fmla="*/ 21998871 h 609"/>
              <a:gd name="T76" fmla="*/ 43332298 w 602"/>
              <a:gd name="T77" fmla="*/ 19281478 h 609"/>
              <a:gd name="T78" fmla="*/ 39677649 w 602"/>
              <a:gd name="T79" fmla="*/ 23810467 h 609"/>
              <a:gd name="T80" fmla="*/ 36023362 w 602"/>
              <a:gd name="T81" fmla="*/ 21998871 h 609"/>
              <a:gd name="T82" fmla="*/ 38763987 w 602"/>
              <a:gd name="T83" fmla="*/ 18246178 h 609"/>
              <a:gd name="T84" fmla="*/ 45159622 w 602"/>
              <a:gd name="T85" fmla="*/ 16434582 h 609"/>
              <a:gd name="T86" fmla="*/ 53512640 w 602"/>
              <a:gd name="T87" fmla="*/ 17340380 h 609"/>
              <a:gd name="T88" fmla="*/ 54426302 w 602"/>
              <a:gd name="T89" fmla="*/ 12811031 h 609"/>
              <a:gd name="T90" fmla="*/ 51685677 w 602"/>
              <a:gd name="T91" fmla="*/ 30151411 h 609"/>
              <a:gd name="T92" fmla="*/ 54426302 w 602"/>
              <a:gd name="T93" fmla="*/ 15528425 h 609"/>
              <a:gd name="T94" fmla="*/ 39677649 w 602"/>
              <a:gd name="T95" fmla="*/ 10999436 h 609"/>
              <a:gd name="T96" fmla="*/ 33282375 w 602"/>
              <a:gd name="T97" fmla="*/ 26527860 h 609"/>
              <a:gd name="T98" fmla="*/ 33282375 w 602"/>
              <a:gd name="T99" fmla="*/ 23810467 h 609"/>
              <a:gd name="T100" fmla="*/ 31324631 w 602"/>
              <a:gd name="T101" fmla="*/ 24716265 h 609"/>
              <a:gd name="T102" fmla="*/ 43332298 w 602"/>
              <a:gd name="T103" fmla="*/ 34809902 h 609"/>
              <a:gd name="T104" fmla="*/ 52598978 w 602"/>
              <a:gd name="T105" fmla="*/ 42962442 h 609"/>
              <a:gd name="T106" fmla="*/ 42418636 w 602"/>
              <a:gd name="T107" fmla="*/ 58491226 h 609"/>
              <a:gd name="T108" fmla="*/ 37850325 w 602"/>
              <a:gd name="T109" fmla="*/ 45809338 h 609"/>
              <a:gd name="T110" fmla="*/ 28583644 w 602"/>
              <a:gd name="T111" fmla="*/ 41150847 h 609"/>
              <a:gd name="T112" fmla="*/ 26756320 w 602"/>
              <a:gd name="T113" fmla="*/ 18246178 h 609"/>
              <a:gd name="T114" fmla="*/ 52598978 w 602"/>
              <a:gd name="T115" fmla="*/ 52150282 h 609"/>
              <a:gd name="T116" fmla="*/ 36937024 w 602"/>
              <a:gd name="T117" fmla="*/ 30151411 h 609"/>
              <a:gd name="T118" fmla="*/ 17489640 w 602"/>
              <a:gd name="T119" fmla="*/ 31057209 h 609"/>
              <a:gd name="T120" fmla="*/ 17489640 w 602"/>
              <a:gd name="T121" fmla="*/ 31057209 h 609"/>
              <a:gd name="T122" fmla="*/ 11094005 w 602"/>
              <a:gd name="T123" fmla="*/ 42056644 h 609"/>
              <a:gd name="T124" fmla="*/ 38763987 w 602"/>
              <a:gd name="T125" fmla="*/ 24716265 h 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2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74"/>
                  <a:pt x="466" y="608"/>
                  <a:pt x="297" y="608"/>
                </a:cubicBezTo>
                <a:close/>
                <a:moveTo>
                  <a:pt x="466" y="127"/>
                </a:moveTo>
                <a:lnTo>
                  <a:pt x="466" y="127"/>
                </a:lnTo>
                <a:cubicBezTo>
                  <a:pt x="466" y="127"/>
                  <a:pt x="466" y="127"/>
                  <a:pt x="466" y="120"/>
                </a:cubicBezTo>
                <a:lnTo>
                  <a:pt x="459" y="120"/>
                </a:lnTo>
                <a:cubicBezTo>
                  <a:pt x="459" y="120"/>
                  <a:pt x="459" y="120"/>
                  <a:pt x="459" y="127"/>
                </a:cubicBezTo>
                <a:cubicBezTo>
                  <a:pt x="459" y="127"/>
                  <a:pt x="459" y="127"/>
                  <a:pt x="466" y="127"/>
                </a:cubicBezTo>
                <a:cubicBezTo>
                  <a:pt x="466" y="134"/>
                  <a:pt x="466" y="134"/>
                  <a:pt x="459" y="134"/>
                </a:cubicBezTo>
                <a:cubicBezTo>
                  <a:pt x="459" y="141"/>
                  <a:pt x="459" y="141"/>
                  <a:pt x="459" y="141"/>
                </a:cubicBezTo>
                <a:lnTo>
                  <a:pt x="452" y="141"/>
                </a:lnTo>
                <a:cubicBezTo>
                  <a:pt x="452" y="141"/>
                  <a:pt x="452" y="141"/>
                  <a:pt x="459" y="141"/>
                </a:cubicBezTo>
                <a:cubicBezTo>
                  <a:pt x="459" y="141"/>
                  <a:pt x="459" y="141"/>
                  <a:pt x="466" y="141"/>
                </a:cubicBezTo>
                <a:cubicBezTo>
                  <a:pt x="466" y="134"/>
                  <a:pt x="466" y="134"/>
                  <a:pt x="466" y="134"/>
                </a:cubicBezTo>
                <a:cubicBezTo>
                  <a:pt x="466" y="127"/>
                  <a:pt x="466" y="127"/>
                  <a:pt x="474" y="127"/>
                </a:cubicBezTo>
                <a:lnTo>
                  <a:pt x="466" y="127"/>
                </a:lnTo>
                <a:close/>
                <a:moveTo>
                  <a:pt x="474" y="134"/>
                </a:moveTo>
                <a:lnTo>
                  <a:pt x="474" y="134"/>
                </a:lnTo>
                <a:close/>
                <a:moveTo>
                  <a:pt x="544" y="339"/>
                </a:moveTo>
                <a:lnTo>
                  <a:pt x="544" y="339"/>
                </a:lnTo>
                <a:cubicBezTo>
                  <a:pt x="544" y="332"/>
                  <a:pt x="544" y="325"/>
                  <a:pt x="544" y="325"/>
                </a:cubicBezTo>
                <a:cubicBezTo>
                  <a:pt x="544" y="318"/>
                  <a:pt x="544" y="325"/>
                  <a:pt x="537" y="325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537" y="318"/>
                  <a:pt x="537" y="318"/>
                  <a:pt x="537" y="325"/>
                </a:cubicBezTo>
                <a:cubicBezTo>
                  <a:pt x="537" y="325"/>
                  <a:pt x="530" y="332"/>
                  <a:pt x="537" y="332"/>
                </a:cubicBezTo>
                <a:cubicBezTo>
                  <a:pt x="537" y="339"/>
                  <a:pt x="537" y="339"/>
                  <a:pt x="544" y="339"/>
                </a:cubicBezTo>
                <a:close/>
                <a:moveTo>
                  <a:pt x="64" y="361"/>
                </a:moveTo>
                <a:lnTo>
                  <a:pt x="64" y="361"/>
                </a:lnTo>
                <a:cubicBezTo>
                  <a:pt x="71" y="361"/>
                  <a:pt x="71" y="361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1" y="354"/>
                  <a:pt x="71" y="354"/>
                  <a:pt x="64" y="354"/>
                </a:cubicBezTo>
                <a:lnTo>
                  <a:pt x="64" y="361"/>
                </a:lnTo>
                <a:cubicBezTo>
                  <a:pt x="64" y="354"/>
                  <a:pt x="64" y="354"/>
                  <a:pt x="64" y="354"/>
                </a:cubicBezTo>
                <a:cubicBezTo>
                  <a:pt x="64" y="354"/>
                  <a:pt x="64" y="354"/>
                  <a:pt x="57" y="354"/>
                </a:cubicBezTo>
                <a:cubicBezTo>
                  <a:pt x="64" y="361"/>
                  <a:pt x="64" y="361"/>
                  <a:pt x="64" y="361"/>
                </a:cubicBezTo>
                <a:close/>
                <a:moveTo>
                  <a:pt x="71" y="269"/>
                </a:moveTo>
                <a:lnTo>
                  <a:pt x="71" y="269"/>
                </a:lnTo>
                <a:close/>
                <a:moveTo>
                  <a:pt x="71" y="226"/>
                </a:moveTo>
                <a:lnTo>
                  <a:pt x="71" y="226"/>
                </a:lnTo>
                <a:lnTo>
                  <a:pt x="71" y="219"/>
                </a:lnTo>
                <a:lnTo>
                  <a:pt x="71" y="22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27"/>
                  <a:pt x="134" y="127"/>
                  <a:pt x="127" y="127"/>
                </a:cubicBezTo>
                <a:cubicBezTo>
                  <a:pt x="134" y="127"/>
                  <a:pt x="134" y="127"/>
                  <a:pt x="134" y="127"/>
                </a:cubicBezTo>
                <a:close/>
                <a:moveTo>
                  <a:pt x="127" y="134"/>
                </a:moveTo>
                <a:lnTo>
                  <a:pt x="127" y="134"/>
                </a:lnTo>
                <a:close/>
                <a:moveTo>
                  <a:pt x="191" y="85"/>
                </a:moveTo>
                <a:lnTo>
                  <a:pt x="191" y="85"/>
                </a:lnTo>
                <a:lnTo>
                  <a:pt x="198" y="85"/>
                </a:lnTo>
                <a:lnTo>
                  <a:pt x="191" y="85"/>
                </a:lnTo>
                <a:cubicBezTo>
                  <a:pt x="198" y="85"/>
                  <a:pt x="198" y="85"/>
                  <a:pt x="198" y="85"/>
                </a:cubicBezTo>
                <a:lnTo>
                  <a:pt x="198" y="92"/>
                </a:lnTo>
                <a:lnTo>
                  <a:pt x="198" y="85"/>
                </a:lnTo>
                <a:cubicBezTo>
                  <a:pt x="191" y="85"/>
                  <a:pt x="191" y="92"/>
                  <a:pt x="191" y="92"/>
                </a:cubicBezTo>
                <a:cubicBezTo>
                  <a:pt x="191" y="92"/>
                  <a:pt x="191" y="92"/>
                  <a:pt x="191" y="8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2"/>
                  <a:pt x="191" y="92"/>
                  <a:pt x="198" y="92"/>
                </a:cubicBezTo>
                <a:lnTo>
                  <a:pt x="191" y="92"/>
                </a:lnTo>
                <a:lnTo>
                  <a:pt x="198" y="92"/>
                </a:lnTo>
                <a:lnTo>
                  <a:pt x="191" y="92"/>
                </a:lnTo>
                <a:cubicBezTo>
                  <a:pt x="198" y="92"/>
                  <a:pt x="198" y="92"/>
                  <a:pt x="198" y="92"/>
                </a:cubicBezTo>
                <a:cubicBezTo>
                  <a:pt x="198" y="92"/>
                  <a:pt x="205" y="99"/>
                  <a:pt x="198" y="99"/>
                </a:cubicBezTo>
                <a:lnTo>
                  <a:pt x="191" y="99"/>
                </a:lnTo>
                <a:lnTo>
                  <a:pt x="198" y="99"/>
                </a:ln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84" y="106"/>
                  <a:pt x="191" y="106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91" y="106"/>
                  <a:pt x="191" y="106"/>
                </a:cubicBezTo>
                <a:lnTo>
                  <a:pt x="198" y="106"/>
                </a:lnTo>
                <a:cubicBezTo>
                  <a:pt x="198" y="106"/>
                  <a:pt x="198" y="106"/>
                  <a:pt x="205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05" y="113"/>
                  <a:pt x="205" y="106"/>
                </a:cubicBezTo>
                <a:cubicBezTo>
                  <a:pt x="205" y="113"/>
                  <a:pt x="212" y="113"/>
                  <a:pt x="205" y="113"/>
                </a:cubicBezTo>
                <a:cubicBezTo>
                  <a:pt x="198" y="106"/>
                  <a:pt x="198" y="106"/>
                  <a:pt x="198" y="106"/>
                </a:cubicBezTo>
                <a:lnTo>
                  <a:pt x="198" y="113"/>
                </a:lnTo>
                <a:cubicBezTo>
                  <a:pt x="191" y="106"/>
                  <a:pt x="191" y="106"/>
                  <a:pt x="191" y="106"/>
                </a:cubicBezTo>
                <a:cubicBezTo>
                  <a:pt x="191" y="106"/>
                  <a:pt x="191" y="106"/>
                  <a:pt x="191" y="113"/>
                </a:cubicBezTo>
                <a:cubicBezTo>
                  <a:pt x="198" y="113"/>
                  <a:pt x="198" y="113"/>
                  <a:pt x="198" y="113"/>
                </a:cubicBezTo>
                <a:lnTo>
                  <a:pt x="198" y="106"/>
                </a:lnTo>
                <a:cubicBezTo>
                  <a:pt x="198" y="113"/>
                  <a:pt x="198" y="113"/>
                  <a:pt x="198" y="113"/>
                </a:cubicBezTo>
                <a:lnTo>
                  <a:pt x="191" y="113"/>
                </a:lnTo>
                <a:cubicBezTo>
                  <a:pt x="198" y="113"/>
                  <a:pt x="191" y="113"/>
                  <a:pt x="191" y="120"/>
                </a:cubicBezTo>
                <a:cubicBezTo>
                  <a:pt x="191" y="120"/>
                  <a:pt x="191" y="113"/>
                  <a:pt x="198" y="113"/>
                </a:cubicBezTo>
                <a:lnTo>
                  <a:pt x="198" y="120"/>
                </a:lnTo>
                <a:cubicBezTo>
                  <a:pt x="198" y="120"/>
                  <a:pt x="198" y="120"/>
                  <a:pt x="198" y="113"/>
                </a:cubicBezTo>
                <a:lnTo>
                  <a:pt x="205" y="113"/>
                </a:lnTo>
                <a:cubicBezTo>
                  <a:pt x="205" y="113"/>
                  <a:pt x="205" y="113"/>
                  <a:pt x="212" y="113"/>
                </a:cubicBezTo>
                <a:lnTo>
                  <a:pt x="205" y="113"/>
                </a:lnTo>
                <a:cubicBezTo>
                  <a:pt x="205" y="120"/>
                  <a:pt x="205" y="120"/>
                  <a:pt x="212" y="120"/>
                </a:cubicBezTo>
                <a:cubicBezTo>
                  <a:pt x="205" y="120"/>
                  <a:pt x="205" y="120"/>
                  <a:pt x="205" y="120"/>
                </a:cubicBezTo>
                <a:lnTo>
                  <a:pt x="205" y="127"/>
                </a:ln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1" y="127"/>
                </a:cubicBezTo>
                <a:lnTo>
                  <a:pt x="191" y="134"/>
                </a:lnTo>
                <a:cubicBezTo>
                  <a:pt x="191" y="134"/>
                  <a:pt x="191" y="134"/>
                  <a:pt x="191" y="141"/>
                </a:cubicBezTo>
                <a:cubicBezTo>
                  <a:pt x="191" y="141"/>
                  <a:pt x="191" y="141"/>
                  <a:pt x="184" y="141"/>
                </a:cubicBezTo>
                <a:cubicBezTo>
                  <a:pt x="184" y="141"/>
                  <a:pt x="184" y="149"/>
                  <a:pt x="177" y="149"/>
                </a:cubicBezTo>
                <a:cubicBezTo>
                  <a:pt x="177" y="149"/>
                  <a:pt x="177" y="149"/>
                  <a:pt x="177" y="141"/>
                </a:cubicBezTo>
                <a:cubicBezTo>
                  <a:pt x="177" y="141"/>
                  <a:pt x="177" y="141"/>
                  <a:pt x="177" y="149"/>
                </a:cubicBezTo>
                <a:cubicBezTo>
                  <a:pt x="170" y="149"/>
                  <a:pt x="177" y="149"/>
                  <a:pt x="170" y="149"/>
                </a:cubicBezTo>
                <a:cubicBezTo>
                  <a:pt x="170" y="149"/>
                  <a:pt x="170" y="149"/>
                  <a:pt x="177" y="149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0" y="156"/>
                  <a:pt x="170" y="149"/>
                  <a:pt x="170" y="156"/>
                </a:cubicBezTo>
                <a:lnTo>
                  <a:pt x="177" y="156"/>
                </a:lnTo>
                <a:cubicBezTo>
                  <a:pt x="170" y="156"/>
                  <a:pt x="170" y="156"/>
                  <a:pt x="170" y="156"/>
                </a:cubicBezTo>
                <a:cubicBezTo>
                  <a:pt x="170" y="156"/>
                  <a:pt x="170" y="156"/>
                  <a:pt x="170" y="163"/>
                </a:cubicBezTo>
                <a:cubicBezTo>
                  <a:pt x="170" y="163"/>
                  <a:pt x="170" y="163"/>
                  <a:pt x="170" y="170"/>
                </a:cubicBezTo>
                <a:cubicBezTo>
                  <a:pt x="170" y="170"/>
                  <a:pt x="170" y="170"/>
                  <a:pt x="170" y="177"/>
                </a:cubicBezTo>
                <a:cubicBezTo>
                  <a:pt x="170" y="177"/>
                  <a:pt x="170" y="177"/>
                  <a:pt x="163" y="177"/>
                </a:cubicBezTo>
                <a:lnTo>
                  <a:pt x="170" y="177"/>
                </a:lnTo>
                <a:cubicBezTo>
                  <a:pt x="170" y="177"/>
                  <a:pt x="170" y="177"/>
                  <a:pt x="163" y="177"/>
                </a:cubicBezTo>
                <a:cubicBezTo>
                  <a:pt x="155" y="177"/>
                  <a:pt x="163" y="177"/>
                  <a:pt x="155" y="177"/>
                </a:cubicBezTo>
                <a:lnTo>
                  <a:pt x="163" y="177"/>
                </a:lnTo>
                <a:lnTo>
                  <a:pt x="155" y="177"/>
                </a:lnTo>
                <a:lnTo>
                  <a:pt x="155" y="170"/>
                </a:lnTo>
                <a:lnTo>
                  <a:pt x="155" y="177"/>
                </a:lnTo>
                <a:cubicBezTo>
                  <a:pt x="155" y="177"/>
                  <a:pt x="155" y="177"/>
                  <a:pt x="148" y="177"/>
                </a:cubicBezTo>
                <a:lnTo>
                  <a:pt x="148" y="170"/>
                </a:lnTo>
                <a:cubicBezTo>
                  <a:pt x="148" y="177"/>
                  <a:pt x="148" y="170"/>
                  <a:pt x="148" y="170"/>
                </a:cubicBezTo>
                <a:lnTo>
                  <a:pt x="148" y="177"/>
                </a:lnTo>
                <a:cubicBezTo>
                  <a:pt x="141" y="177"/>
                  <a:pt x="141" y="177"/>
                  <a:pt x="141" y="170"/>
                </a:cubicBezTo>
                <a:cubicBezTo>
                  <a:pt x="141" y="170"/>
                  <a:pt x="148" y="170"/>
                  <a:pt x="141" y="170"/>
                </a:cubicBezTo>
                <a:cubicBezTo>
                  <a:pt x="141" y="163"/>
                  <a:pt x="141" y="163"/>
                  <a:pt x="141" y="163"/>
                </a:cubicBezTo>
                <a:lnTo>
                  <a:pt x="141" y="170"/>
                </a:lnTo>
                <a:cubicBezTo>
                  <a:pt x="141" y="170"/>
                  <a:pt x="141" y="170"/>
                  <a:pt x="141" y="163"/>
                </a:cubicBezTo>
                <a:lnTo>
                  <a:pt x="141" y="170"/>
                </a:lnTo>
                <a:cubicBezTo>
                  <a:pt x="134" y="163"/>
                  <a:pt x="141" y="163"/>
                  <a:pt x="141" y="163"/>
                </a:cubicBezTo>
                <a:cubicBezTo>
                  <a:pt x="141" y="163"/>
                  <a:pt x="141" y="163"/>
                  <a:pt x="134" y="163"/>
                </a:cubicBezTo>
                <a:cubicBezTo>
                  <a:pt x="134" y="163"/>
                  <a:pt x="134" y="163"/>
                  <a:pt x="141" y="163"/>
                </a:cubicBezTo>
                <a:cubicBezTo>
                  <a:pt x="141" y="163"/>
                  <a:pt x="141" y="163"/>
                  <a:pt x="141" y="156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41" y="156"/>
                </a:cubicBezTo>
                <a:cubicBezTo>
                  <a:pt x="141" y="156"/>
                  <a:pt x="141" y="156"/>
                  <a:pt x="134" y="156"/>
                </a:cubicBezTo>
                <a:lnTo>
                  <a:pt x="134" y="163"/>
                </a:ln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27" y="156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34" y="149"/>
                  <a:pt x="134" y="149"/>
                  <a:pt x="141" y="149"/>
                </a:cubicBezTo>
                <a:cubicBezTo>
                  <a:pt x="134" y="149"/>
                  <a:pt x="134" y="149"/>
                  <a:pt x="134" y="149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27" y="149"/>
                  <a:pt x="127" y="149"/>
                  <a:pt x="127" y="149"/>
                </a:cubicBezTo>
                <a:cubicBezTo>
                  <a:pt x="127" y="141"/>
                  <a:pt x="134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lnTo>
                  <a:pt x="127" y="141"/>
                </a:lnTo>
                <a:lnTo>
                  <a:pt x="134" y="141"/>
                </a:ln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34"/>
                </a:cubicBezTo>
                <a:cubicBezTo>
                  <a:pt x="134" y="127"/>
                  <a:pt x="134" y="127"/>
                  <a:pt x="134" y="127"/>
                </a:cubicBezTo>
                <a:lnTo>
                  <a:pt x="127" y="127"/>
                </a:lnTo>
                <a:cubicBezTo>
                  <a:pt x="127" y="127"/>
                  <a:pt x="127" y="127"/>
                  <a:pt x="134" y="134"/>
                </a:cubicBezTo>
                <a:cubicBezTo>
                  <a:pt x="134" y="134"/>
                  <a:pt x="134" y="134"/>
                  <a:pt x="127" y="134"/>
                </a:cubicBezTo>
                <a:cubicBezTo>
                  <a:pt x="120" y="141"/>
                  <a:pt x="113" y="149"/>
                  <a:pt x="106" y="156"/>
                </a:cubicBezTo>
                <a:lnTo>
                  <a:pt x="113" y="156"/>
                </a:lnTo>
                <a:cubicBezTo>
                  <a:pt x="113" y="156"/>
                  <a:pt x="113" y="163"/>
                  <a:pt x="120" y="163"/>
                </a:cubicBezTo>
                <a:cubicBezTo>
                  <a:pt x="113" y="163"/>
                  <a:pt x="113" y="163"/>
                  <a:pt x="113" y="163"/>
                </a:cubicBezTo>
                <a:lnTo>
                  <a:pt x="113" y="170"/>
                </a:lnTo>
                <a:lnTo>
                  <a:pt x="106" y="170"/>
                </a:lnTo>
                <a:cubicBezTo>
                  <a:pt x="106" y="163"/>
                  <a:pt x="106" y="163"/>
                  <a:pt x="106" y="163"/>
                </a:cubicBezTo>
                <a:lnTo>
                  <a:pt x="99" y="163"/>
                </a:lnTo>
                <a:lnTo>
                  <a:pt x="99" y="170"/>
                </a:lnTo>
                <a:cubicBezTo>
                  <a:pt x="99" y="170"/>
                  <a:pt x="99" y="170"/>
                  <a:pt x="106" y="170"/>
                </a:cubicBezTo>
                <a:cubicBezTo>
                  <a:pt x="106" y="170"/>
                  <a:pt x="106" y="170"/>
                  <a:pt x="106" y="177"/>
                </a:cubicBezTo>
                <a:lnTo>
                  <a:pt x="106" y="170"/>
                </a:lnTo>
                <a:cubicBezTo>
                  <a:pt x="106" y="177"/>
                  <a:pt x="106" y="177"/>
                  <a:pt x="106" y="177"/>
                </a:cubicBezTo>
                <a:cubicBezTo>
                  <a:pt x="99" y="177"/>
                  <a:pt x="99" y="177"/>
                  <a:pt x="99" y="170"/>
                </a:cubicBezTo>
                <a:lnTo>
                  <a:pt x="99" y="177"/>
                </a:lnTo>
                <a:lnTo>
                  <a:pt x="99" y="170"/>
                </a:ln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106" y="177"/>
                  <a:pt x="106" y="184"/>
                </a:cubicBezTo>
                <a:cubicBezTo>
                  <a:pt x="99" y="184"/>
                  <a:pt x="99" y="177"/>
                  <a:pt x="99" y="177"/>
                </a:cubicBezTo>
                <a:cubicBezTo>
                  <a:pt x="99" y="177"/>
                  <a:pt x="99" y="177"/>
                  <a:pt x="92" y="177"/>
                </a:cubicBezTo>
                <a:cubicBezTo>
                  <a:pt x="92" y="177"/>
                  <a:pt x="85" y="177"/>
                  <a:pt x="85" y="184"/>
                </a:cubicBezTo>
                <a:cubicBezTo>
                  <a:pt x="92" y="184"/>
                  <a:pt x="92" y="184"/>
                  <a:pt x="92" y="184"/>
                </a:cubicBezTo>
                <a:lnTo>
                  <a:pt x="92" y="191"/>
                </a:lnTo>
                <a:cubicBezTo>
                  <a:pt x="92" y="191"/>
                  <a:pt x="92" y="191"/>
                  <a:pt x="92" y="198"/>
                </a:cubicBezTo>
                <a:cubicBezTo>
                  <a:pt x="92" y="191"/>
                  <a:pt x="99" y="191"/>
                  <a:pt x="99" y="198"/>
                </a:cubicBezTo>
                <a:lnTo>
                  <a:pt x="99" y="191"/>
                </a:lnTo>
                <a:cubicBezTo>
                  <a:pt x="106" y="191"/>
                  <a:pt x="106" y="198"/>
                  <a:pt x="106" y="198"/>
                </a:cubicBezTo>
                <a:cubicBezTo>
                  <a:pt x="106" y="191"/>
                  <a:pt x="106" y="191"/>
                  <a:pt x="106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13" y="198"/>
                  <a:pt x="113" y="198"/>
                  <a:pt x="113" y="205"/>
                </a:cubicBezTo>
                <a:cubicBezTo>
                  <a:pt x="113" y="205"/>
                  <a:pt x="113" y="198"/>
                  <a:pt x="113" y="205"/>
                </a:cubicBezTo>
                <a:cubicBezTo>
                  <a:pt x="120" y="205"/>
                  <a:pt x="120" y="205"/>
                  <a:pt x="120" y="205"/>
                </a:cubicBezTo>
                <a:cubicBezTo>
                  <a:pt x="120" y="205"/>
                  <a:pt x="120" y="212"/>
                  <a:pt x="127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7" y="212"/>
                  <a:pt x="127" y="212"/>
                  <a:pt x="127" y="212"/>
                </a:cubicBezTo>
                <a:lnTo>
                  <a:pt x="134" y="212"/>
                </a:lnTo>
                <a:cubicBezTo>
                  <a:pt x="134" y="219"/>
                  <a:pt x="134" y="219"/>
                  <a:pt x="134" y="219"/>
                </a:cubicBezTo>
                <a:lnTo>
                  <a:pt x="127" y="219"/>
                </a:ln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0" y="226"/>
                  <a:pt x="113" y="226"/>
                </a:cubicBezTo>
                <a:lnTo>
                  <a:pt x="106" y="226"/>
                </a:lnTo>
                <a:cubicBezTo>
                  <a:pt x="106" y="226"/>
                  <a:pt x="106" y="226"/>
                  <a:pt x="99" y="226"/>
                </a:cubicBezTo>
                <a:cubicBezTo>
                  <a:pt x="99" y="226"/>
                  <a:pt x="99" y="226"/>
                  <a:pt x="99" y="233"/>
                </a:cubicBezTo>
                <a:cubicBezTo>
                  <a:pt x="92" y="233"/>
                  <a:pt x="92" y="233"/>
                  <a:pt x="92" y="240"/>
                </a:cubicBezTo>
                <a:lnTo>
                  <a:pt x="92" y="233"/>
                </a:lnTo>
                <a:cubicBezTo>
                  <a:pt x="99" y="233"/>
                  <a:pt x="99" y="233"/>
                  <a:pt x="99" y="233"/>
                </a:cubicBezTo>
                <a:cubicBezTo>
                  <a:pt x="106" y="226"/>
                  <a:pt x="106" y="226"/>
                  <a:pt x="106" y="233"/>
                </a:cubicBezTo>
                <a:cubicBezTo>
                  <a:pt x="106" y="233"/>
                  <a:pt x="106" y="233"/>
                  <a:pt x="99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3"/>
                  <a:pt x="106" y="233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13" y="240"/>
                  <a:pt x="113" y="240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13" y="240"/>
                  <a:pt x="120" y="240"/>
                  <a:pt x="113" y="240"/>
                </a:cubicBezTo>
                <a:cubicBezTo>
                  <a:pt x="113" y="240"/>
                  <a:pt x="113" y="240"/>
                  <a:pt x="113" y="247"/>
                </a:cubicBezTo>
                <a:lnTo>
                  <a:pt x="113" y="240"/>
                </a:lnTo>
                <a:cubicBezTo>
                  <a:pt x="113" y="247"/>
                  <a:pt x="113" y="247"/>
                  <a:pt x="113" y="247"/>
                </a:cubicBezTo>
                <a:cubicBezTo>
                  <a:pt x="113" y="247"/>
                  <a:pt x="113" y="247"/>
                  <a:pt x="106" y="247"/>
                </a:cubicBezTo>
                <a:lnTo>
                  <a:pt x="106" y="240"/>
                </a:lnTo>
                <a:cubicBezTo>
                  <a:pt x="106" y="240"/>
                  <a:pt x="106" y="240"/>
                  <a:pt x="106" y="247"/>
                </a:cubicBezTo>
                <a:lnTo>
                  <a:pt x="106" y="240"/>
                </a:lnTo>
                <a:lnTo>
                  <a:pt x="113" y="240"/>
                </a:lnTo>
                <a:cubicBezTo>
                  <a:pt x="106" y="240"/>
                  <a:pt x="106" y="240"/>
                  <a:pt x="106" y="240"/>
                </a:cubicBezTo>
                <a:cubicBezTo>
                  <a:pt x="106" y="240"/>
                  <a:pt x="106" y="247"/>
                  <a:pt x="99" y="247"/>
                </a:cubicBezTo>
                <a:cubicBezTo>
                  <a:pt x="99" y="240"/>
                  <a:pt x="99" y="240"/>
                  <a:pt x="99" y="247"/>
                </a:cubicBezTo>
                <a:lnTo>
                  <a:pt x="99" y="240"/>
                </a:lnTo>
                <a:cubicBezTo>
                  <a:pt x="99" y="247"/>
                  <a:pt x="99" y="247"/>
                  <a:pt x="99" y="247"/>
                </a:cubicBezTo>
                <a:lnTo>
                  <a:pt x="92" y="247"/>
                </a:lnTo>
                <a:lnTo>
                  <a:pt x="92" y="254"/>
                </a:lnTo>
                <a:cubicBezTo>
                  <a:pt x="85" y="254"/>
                  <a:pt x="85" y="254"/>
                  <a:pt x="85" y="262"/>
                </a:cubicBezTo>
                <a:lnTo>
                  <a:pt x="85" y="254"/>
                </a:lnTo>
                <a:lnTo>
                  <a:pt x="85" y="262"/>
                </a:ln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85" y="262"/>
                </a:cubicBezTo>
                <a:lnTo>
                  <a:pt x="78" y="262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2"/>
                  <a:pt x="78" y="262"/>
                  <a:pt x="78" y="269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78" y="269"/>
                </a:cubicBezTo>
                <a:lnTo>
                  <a:pt x="71" y="269"/>
                </a:ln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1" y="269"/>
                </a:cubicBez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8" y="276"/>
                </a:cubicBezTo>
                <a:lnTo>
                  <a:pt x="71" y="276"/>
                </a:lnTo>
                <a:cubicBezTo>
                  <a:pt x="78" y="276"/>
                  <a:pt x="78" y="276"/>
                  <a:pt x="78" y="276"/>
                </a:cubicBezTo>
                <a:cubicBezTo>
                  <a:pt x="71" y="276"/>
                  <a:pt x="71" y="276"/>
                  <a:pt x="71" y="276"/>
                </a:cubicBezTo>
                <a:lnTo>
                  <a:pt x="78" y="276"/>
                </a:lnTo>
                <a:cubicBezTo>
                  <a:pt x="78" y="276"/>
                  <a:pt x="78" y="276"/>
                  <a:pt x="71" y="276"/>
                </a:cubicBezTo>
                <a:lnTo>
                  <a:pt x="78" y="276"/>
                </a:lnTo>
                <a:cubicBezTo>
                  <a:pt x="71" y="276"/>
                  <a:pt x="71" y="276"/>
                  <a:pt x="71" y="276"/>
                </a:cubicBezTo>
                <a:lnTo>
                  <a:pt x="71" y="283"/>
                </a:lnTo>
                <a:cubicBezTo>
                  <a:pt x="71" y="283"/>
                  <a:pt x="71" y="283"/>
                  <a:pt x="64" y="283"/>
                </a:cubicBezTo>
                <a:lnTo>
                  <a:pt x="64" y="290"/>
                </a:lnTo>
                <a:lnTo>
                  <a:pt x="64" y="297"/>
                </a:lnTo>
                <a:lnTo>
                  <a:pt x="64" y="304"/>
                </a:lnTo>
                <a:cubicBezTo>
                  <a:pt x="57" y="304"/>
                  <a:pt x="64" y="304"/>
                  <a:pt x="57" y="304"/>
                </a:cubicBezTo>
                <a:lnTo>
                  <a:pt x="57" y="297"/>
                </a:lnTo>
                <a:cubicBezTo>
                  <a:pt x="57" y="297"/>
                  <a:pt x="57" y="297"/>
                  <a:pt x="57" y="290"/>
                </a:cubicBezTo>
                <a:cubicBezTo>
                  <a:pt x="57" y="297"/>
                  <a:pt x="57" y="297"/>
                  <a:pt x="57" y="304"/>
                </a:cubicBezTo>
                <a:lnTo>
                  <a:pt x="57" y="311"/>
                </a:lnTo>
                <a:cubicBezTo>
                  <a:pt x="64" y="311"/>
                  <a:pt x="64" y="311"/>
                  <a:pt x="64" y="311"/>
                </a:cubicBezTo>
                <a:cubicBezTo>
                  <a:pt x="64" y="311"/>
                  <a:pt x="64" y="311"/>
                  <a:pt x="64" y="318"/>
                </a:cubicBezTo>
                <a:cubicBezTo>
                  <a:pt x="71" y="318"/>
                  <a:pt x="71" y="318"/>
                  <a:pt x="71" y="318"/>
                </a:cubicBezTo>
                <a:lnTo>
                  <a:pt x="78" y="318"/>
                </a:lnTo>
                <a:lnTo>
                  <a:pt x="78" y="325"/>
                </a:lnTo>
                <a:cubicBezTo>
                  <a:pt x="78" y="325"/>
                  <a:pt x="78" y="325"/>
                  <a:pt x="78" y="318"/>
                </a:cubicBezTo>
                <a:cubicBezTo>
                  <a:pt x="71" y="318"/>
                  <a:pt x="71" y="325"/>
                  <a:pt x="71" y="325"/>
                </a:cubicBezTo>
                <a:lnTo>
                  <a:pt x="71" y="318"/>
                </a:lnTo>
                <a:lnTo>
                  <a:pt x="64" y="318"/>
                </a:lnTo>
                <a:lnTo>
                  <a:pt x="57" y="318"/>
                </a:lnTo>
                <a:cubicBezTo>
                  <a:pt x="57" y="318"/>
                  <a:pt x="57" y="318"/>
                  <a:pt x="57" y="311"/>
                </a:cubicBezTo>
                <a:cubicBezTo>
                  <a:pt x="57" y="311"/>
                  <a:pt x="57" y="311"/>
                  <a:pt x="57" y="318"/>
                </a:cubicBezTo>
                <a:cubicBezTo>
                  <a:pt x="57" y="325"/>
                  <a:pt x="57" y="339"/>
                  <a:pt x="57" y="354"/>
                </a:cubicBezTo>
                <a:cubicBezTo>
                  <a:pt x="57" y="354"/>
                  <a:pt x="57" y="354"/>
                  <a:pt x="64" y="354"/>
                </a:cubicBezTo>
                <a:cubicBezTo>
                  <a:pt x="64" y="354"/>
                  <a:pt x="64" y="354"/>
                  <a:pt x="71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8" y="354"/>
                  <a:pt x="78" y="354"/>
                  <a:pt x="78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61"/>
                  <a:pt x="71" y="361"/>
                  <a:pt x="71" y="368"/>
                </a:cubicBezTo>
                <a:cubicBezTo>
                  <a:pt x="78" y="368"/>
                  <a:pt x="78" y="361"/>
                  <a:pt x="78" y="361"/>
                </a:cubicBezTo>
                <a:cubicBezTo>
                  <a:pt x="78" y="361"/>
                  <a:pt x="78" y="361"/>
                  <a:pt x="71" y="361"/>
                </a:cubicBezTo>
                <a:cubicBezTo>
                  <a:pt x="78" y="361"/>
                  <a:pt x="78" y="361"/>
                  <a:pt x="78" y="361"/>
                </a:cubicBezTo>
                <a:lnTo>
                  <a:pt x="78" y="354"/>
                </a:lnTo>
                <a:cubicBezTo>
                  <a:pt x="78" y="354"/>
                  <a:pt x="78" y="354"/>
                  <a:pt x="78" y="361"/>
                </a:cubicBezTo>
                <a:lnTo>
                  <a:pt x="85" y="361"/>
                </a:lnTo>
                <a:cubicBezTo>
                  <a:pt x="92" y="361"/>
                  <a:pt x="92" y="361"/>
                  <a:pt x="92" y="361"/>
                </a:cubicBezTo>
                <a:cubicBezTo>
                  <a:pt x="99" y="361"/>
                  <a:pt x="99" y="361"/>
                  <a:pt x="99" y="361"/>
                </a:cubicBezTo>
                <a:lnTo>
                  <a:pt x="106" y="361"/>
                </a:lnTo>
                <a:cubicBezTo>
                  <a:pt x="99" y="361"/>
                  <a:pt x="106" y="368"/>
                  <a:pt x="99" y="368"/>
                </a:cubicBezTo>
                <a:cubicBezTo>
                  <a:pt x="99" y="368"/>
                  <a:pt x="99" y="368"/>
                  <a:pt x="106" y="368"/>
                </a:cubicBezTo>
                <a:cubicBezTo>
                  <a:pt x="113" y="368"/>
                  <a:pt x="113" y="368"/>
                  <a:pt x="113" y="375"/>
                </a:cubicBezTo>
                <a:lnTo>
                  <a:pt x="113" y="368"/>
                </a:lnTo>
                <a:lnTo>
                  <a:pt x="113" y="375"/>
                </a:lnTo>
                <a:cubicBezTo>
                  <a:pt x="113" y="375"/>
                  <a:pt x="113" y="375"/>
                  <a:pt x="120" y="375"/>
                </a:cubicBezTo>
                <a:lnTo>
                  <a:pt x="127" y="375"/>
                </a:lnTo>
                <a:lnTo>
                  <a:pt x="127" y="382"/>
                </a:lnTo>
                <a:lnTo>
                  <a:pt x="134" y="382"/>
                </a:lnTo>
                <a:lnTo>
                  <a:pt x="134" y="389"/>
                </a:lnTo>
                <a:lnTo>
                  <a:pt x="127" y="389"/>
                </a:lnTo>
                <a:lnTo>
                  <a:pt x="127" y="396"/>
                </a:lnTo>
                <a:cubicBezTo>
                  <a:pt x="134" y="396"/>
                  <a:pt x="134" y="396"/>
                  <a:pt x="134" y="396"/>
                </a:cubicBezTo>
                <a:cubicBezTo>
                  <a:pt x="141" y="396"/>
                  <a:pt x="141" y="389"/>
                  <a:pt x="141" y="389"/>
                </a:cubicBezTo>
                <a:cubicBezTo>
                  <a:pt x="141" y="396"/>
                  <a:pt x="148" y="396"/>
                  <a:pt x="148" y="396"/>
                </a:cubicBezTo>
                <a:cubicBezTo>
                  <a:pt x="155" y="396"/>
                  <a:pt x="155" y="396"/>
                  <a:pt x="155" y="396"/>
                </a:cubicBezTo>
                <a:lnTo>
                  <a:pt x="163" y="396"/>
                </a:lnTo>
                <a:cubicBezTo>
                  <a:pt x="163" y="396"/>
                  <a:pt x="163" y="403"/>
                  <a:pt x="170" y="403"/>
                </a:cubicBezTo>
                <a:cubicBezTo>
                  <a:pt x="177" y="403"/>
                  <a:pt x="177" y="410"/>
                  <a:pt x="177" y="410"/>
                </a:cubicBezTo>
                <a:cubicBezTo>
                  <a:pt x="177" y="417"/>
                  <a:pt x="170" y="417"/>
                  <a:pt x="170" y="417"/>
                </a:cubicBezTo>
                <a:cubicBezTo>
                  <a:pt x="170" y="417"/>
                  <a:pt x="170" y="417"/>
                  <a:pt x="170" y="424"/>
                </a:cubicBezTo>
                <a:cubicBezTo>
                  <a:pt x="170" y="424"/>
                  <a:pt x="170" y="424"/>
                  <a:pt x="163" y="424"/>
                </a:cubicBezTo>
                <a:cubicBezTo>
                  <a:pt x="163" y="424"/>
                  <a:pt x="163" y="424"/>
                  <a:pt x="163" y="431"/>
                </a:cubicBezTo>
                <a:lnTo>
                  <a:pt x="163" y="438"/>
                </a:lnTo>
                <a:cubicBezTo>
                  <a:pt x="163" y="438"/>
                  <a:pt x="163" y="438"/>
                  <a:pt x="163" y="445"/>
                </a:cubicBezTo>
                <a:cubicBezTo>
                  <a:pt x="155" y="445"/>
                  <a:pt x="155" y="445"/>
                  <a:pt x="155" y="452"/>
                </a:cubicBezTo>
                <a:cubicBezTo>
                  <a:pt x="155" y="452"/>
                  <a:pt x="155" y="452"/>
                  <a:pt x="148" y="452"/>
                </a:cubicBezTo>
                <a:cubicBezTo>
                  <a:pt x="148" y="452"/>
                  <a:pt x="148" y="452"/>
                  <a:pt x="148" y="460"/>
                </a:cubicBezTo>
                <a:cubicBezTo>
                  <a:pt x="148" y="460"/>
                  <a:pt x="148" y="452"/>
                  <a:pt x="141" y="452"/>
                </a:cubicBezTo>
                <a:cubicBezTo>
                  <a:pt x="141" y="460"/>
                  <a:pt x="141" y="460"/>
                  <a:pt x="141" y="460"/>
                </a:cubicBezTo>
                <a:cubicBezTo>
                  <a:pt x="141" y="460"/>
                  <a:pt x="141" y="460"/>
                  <a:pt x="134" y="460"/>
                </a:cubicBezTo>
                <a:cubicBezTo>
                  <a:pt x="141" y="460"/>
                  <a:pt x="134" y="467"/>
                  <a:pt x="134" y="467"/>
                </a:cubicBezTo>
                <a:cubicBezTo>
                  <a:pt x="141" y="474"/>
                  <a:pt x="134" y="474"/>
                  <a:pt x="134" y="474"/>
                </a:cubicBezTo>
                <a:cubicBezTo>
                  <a:pt x="134" y="481"/>
                  <a:pt x="127" y="481"/>
                  <a:pt x="127" y="481"/>
                </a:cubicBezTo>
                <a:cubicBezTo>
                  <a:pt x="127" y="481"/>
                  <a:pt x="134" y="481"/>
                  <a:pt x="134" y="474"/>
                </a:cubicBezTo>
                <a:lnTo>
                  <a:pt x="127" y="474"/>
                </a:lnTo>
                <a:cubicBezTo>
                  <a:pt x="127" y="474"/>
                  <a:pt x="127" y="474"/>
                  <a:pt x="127" y="481"/>
                </a:cubicBezTo>
                <a:cubicBezTo>
                  <a:pt x="170" y="523"/>
                  <a:pt x="233" y="551"/>
                  <a:pt x="297" y="551"/>
                </a:cubicBezTo>
                <a:cubicBezTo>
                  <a:pt x="417" y="551"/>
                  <a:pt x="516" y="460"/>
                  <a:pt x="537" y="347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2"/>
                  <a:pt x="530" y="332"/>
                  <a:pt x="530" y="332"/>
                </a:cubicBezTo>
                <a:cubicBezTo>
                  <a:pt x="530" y="332"/>
                  <a:pt x="530" y="332"/>
                  <a:pt x="530" y="325"/>
                </a:cubicBezTo>
                <a:cubicBezTo>
                  <a:pt x="530" y="325"/>
                  <a:pt x="530" y="325"/>
                  <a:pt x="530" y="318"/>
                </a:cubicBezTo>
                <a:lnTo>
                  <a:pt x="530" y="311"/>
                </a:lnTo>
                <a:cubicBezTo>
                  <a:pt x="530" y="311"/>
                  <a:pt x="530" y="311"/>
                  <a:pt x="523" y="311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16" y="304"/>
                  <a:pt x="516" y="304"/>
                  <a:pt x="523" y="304"/>
                </a:cubicBezTo>
                <a:lnTo>
                  <a:pt x="516" y="304"/>
                </a:lnTo>
                <a:lnTo>
                  <a:pt x="516" y="297"/>
                </a:lnTo>
                <a:cubicBezTo>
                  <a:pt x="516" y="297"/>
                  <a:pt x="516" y="297"/>
                  <a:pt x="516" y="290"/>
                </a:cubicBezTo>
                <a:cubicBezTo>
                  <a:pt x="516" y="297"/>
                  <a:pt x="516" y="297"/>
                  <a:pt x="509" y="297"/>
                </a:cubicBezTo>
                <a:cubicBezTo>
                  <a:pt x="509" y="290"/>
                  <a:pt x="509" y="290"/>
                  <a:pt x="509" y="290"/>
                </a:cubicBezTo>
                <a:cubicBezTo>
                  <a:pt x="509" y="290"/>
                  <a:pt x="509" y="290"/>
                  <a:pt x="509" y="297"/>
                </a:cubicBezTo>
                <a:cubicBezTo>
                  <a:pt x="509" y="297"/>
                  <a:pt x="509" y="297"/>
                  <a:pt x="502" y="297"/>
                </a:cubicBezTo>
                <a:lnTo>
                  <a:pt x="502" y="304"/>
                </a:lnTo>
                <a:cubicBezTo>
                  <a:pt x="495" y="304"/>
                  <a:pt x="495" y="304"/>
                  <a:pt x="495" y="304"/>
                </a:cubicBezTo>
                <a:lnTo>
                  <a:pt x="488" y="311"/>
                </a:lnTo>
                <a:cubicBezTo>
                  <a:pt x="481" y="311"/>
                  <a:pt x="481" y="311"/>
                  <a:pt x="481" y="311"/>
                </a:cubicBezTo>
                <a:cubicBezTo>
                  <a:pt x="481" y="311"/>
                  <a:pt x="481" y="311"/>
                  <a:pt x="481" y="318"/>
                </a:cubicBezTo>
                <a:lnTo>
                  <a:pt x="481" y="325"/>
                </a:lnTo>
                <a:cubicBezTo>
                  <a:pt x="481" y="325"/>
                  <a:pt x="481" y="325"/>
                  <a:pt x="481" y="332"/>
                </a:cubicBezTo>
                <a:cubicBezTo>
                  <a:pt x="481" y="332"/>
                  <a:pt x="481" y="332"/>
                  <a:pt x="474" y="332"/>
                </a:cubicBezTo>
                <a:cubicBezTo>
                  <a:pt x="474" y="325"/>
                  <a:pt x="474" y="325"/>
                  <a:pt x="466" y="325"/>
                </a:cubicBezTo>
                <a:cubicBezTo>
                  <a:pt x="466" y="325"/>
                  <a:pt x="466" y="325"/>
                  <a:pt x="466" y="318"/>
                </a:cubicBezTo>
                <a:lnTo>
                  <a:pt x="466" y="311"/>
                </a:lnTo>
                <a:cubicBezTo>
                  <a:pt x="466" y="311"/>
                  <a:pt x="466" y="304"/>
                  <a:pt x="459" y="304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466" y="297"/>
                  <a:pt x="459" y="297"/>
                  <a:pt x="459" y="297"/>
                </a:cubicBezTo>
                <a:cubicBezTo>
                  <a:pt x="452" y="297"/>
                  <a:pt x="452" y="297"/>
                  <a:pt x="452" y="297"/>
                </a:cubicBezTo>
                <a:cubicBezTo>
                  <a:pt x="452" y="297"/>
                  <a:pt x="452" y="297"/>
                  <a:pt x="452" y="290"/>
                </a:cubicBezTo>
                <a:cubicBezTo>
                  <a:pt x="452" y="297"/>
                  <a:pt x="452" y="290"/>
                  <a:pt x="452" y="290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45" y="283"/>
                  <a:pt x="445" y="283"/>
                  <a:pt x="445" y="283"/>
                </a:cubicBezTo>
                <a:cubicBezTo>
                  <a:pt x="445" y="283"/>
                  <a:pt x="438" y="290"/>
                  <a:pt x="438" y="283"/>
                </a:cubicBezTo>
                <a:lnTo>
                  <a:pt x="431" y="283"/>
                </a:lnTo>
                <a:cubicBezTo>
                  <a:pt x="431" y="290"/>
                  <a:pt x="431" y="290"/>
                  <a:pt x="431" y="290"/>
                </a:cubicBezTo>
                <a:lnTo>
                  <a:pt x="431" y="283"/>
                </a:lnTo>
                <a:cubicBezTo>
                  <a:pt x="424" y="283"/>
                  <a:pt x="424" y="283"/>
                  <a:pt x="424" y="283"/>
                </a:cubicBezTo>
                <a:cubicBezTo>
                  <a:pt x="417" y="283"/>
                  <a:pt x="417" y="283"/>
                  <a:pt x="417" y="283"/>
                </a:cubicBezTo>
                <a:lnTo>
                  <a:pt x="410" y="283"/>
                </a:lnTo>
                <a:cubicBezTo>
                  <a:pt x="410" y="283"/>
                  <a:pt x="403" y="283"/>
                  <a:pt x="403" y="276"/>
                </a:cubicBezTo>
                <a:cubicBezTo>
                  <a:pt x="403" y="276"/>
                  <a:pt x="403" y="276"/>
                  <a:pt x="403" y="269"/>
                </a:cubicBezTo>
                <a:cubicBezTo>
                  <a:pt x="396" y="269"/>
                  <a:pt x="396" y="269"/>
                  <a:pt x="396" y="269"/>
                </a:cubicBezTo>
                <a:cubicBezTo>
                  <a:pt x="396" y="269"/>
                  <a:pt x="396" y="269"/>
                  <a:pt x="396" y="276"/>
                </a:cubicBezTo>
                <a:cubicBezTo>
                  <a:pt x="396" y="276"/>
                  <a:pt x="396" y="276"/>
                  <a:pt x="396" y="283"/>
                </a:cubicBezTo>
                <a:cubicBezTo>
                  <a:pt x="396" y="283"/>
                  <a:pt x="396" y="283"/>
                  <a:pt x="403" y="283"/>
                </a:cubicBezTo>
                <a:cubicBezTo>
                  <a:pt x="403" y="283"/>
                  <a:pt x="403" y="283"/>
                  <a:pt x="396" y="283"/>
                </a:cubicBezTo>
                <a:lnTo>
                  <a:pt x="403" y="283"/>
                </a:lnTo>
                <a:cubicBezTo>
                  <a:pt x="396" y="283"/>
                  <a:pt x="396" y="283"/>
                  <a:pt x="403" y="283"/>
                </a:cubicBezTo>
                <a:lnTo>
                  <a:pt x="403" y="290"/>
                </a:lnTo>
                <a:cubicBezTo>
                  <a:pt x="403" y="283"/>
                  <a:pt x="403" y="283"/>
                  <a:pt x="403" y="283"/>
                </a:cubicBezTo>
                <a:lnTo>
                  <a:pt x="403" y="290"/>
                </a:lnTo>
                <a:cubicBezTo>
                  <a:pt x="410" y="290"/>
                  <a:pt x="410" y="290"/>
                  <a:pt x="410" y="290"/>
                </a:cubicBezTo>
                <a:cubicBezTo>
                  <a:pt x="417" y="283"/>
                  <a:pt x="417" y="283"/>
                  <a:pt x="417" y="283"/>
                </a:cubicBezTo>
                <a:lnTo>
                  <a:pt x="417" y="290"/>
                </a:lnTo>
                <a:lnTo>
                  <a:pt x="424" y="290"/>
                </a:lnTo>
                <a:cubicBezTo>
                  <a:pt x="424" y="290"/>
                  <a:pt x="424" y="290"/>
                  <a:pt x="424" y="297"/>
                </a:cubicBezTo>
                <a:cubicBezTo>
                  <a:pt x="424" y="304"/>
                  <a:pt x="424" y="304"/>
                  <a:pt x="424" y="304"/>
                </a:cubicBezTo>
                <a:cubicBezTo>
                  <a:pt x="417" y="304"/>
                  <a:pt x="417" y="304"/>
                  <a:pt x="417" y="304"/>
                </a:cubicBezTo>
                <a:lnTo>
                  <a:pt x="417" y="311"/>
                </a:lnTo>
                <a:cubicBezTo>
                  <a:pt x="410" y="311"/>
                  <a:pt x="410" y="311"/>
                  <a:pt x="410" y="311"/>
                </a:cubicBezTo>
                <a:lnTo>
                  <a:pt x="403" y="311"/>
                </a:lnTo>
                <a:cubicBezTo>
                  <a:pt x="403" y="318"/>
                  <a:pt x="403" y="318"/>
                  <a:pt x="396" y="318"/>
                </a:cubicBezTo>
                <a:lnTo>
                  <a:pt x="389" y="318"/>
                </a:lnTo>
                <a:cubicBezTo>
                  <a:pt x="382" y="325"/>
                  <a:pt x="382" y="325"/>
                  <a:pt x="382" y="318"/>
                </a:cubicBezTo>
                <a:cubicBezTo>
                  <a:pt x="382" y="318"/>
                  <a:pt x="382" y="318"/>
                  <a:pt x="382" y="311"/>
                </a:cubicBezTo>
                <a:cubicBezTo>
                  <a:pt x="382" y="311"/>
                  <a:pt x="375" y="311"/>
                  <a:pt x="375" y="304"/>
                </a:cubicBezTo>
                <a:cubicBezTo>
                  <a:pt x="375" y="304"/>
                  <a:pt x="375" y="304"/>
                  <a:pt x="368" y="297"/>
                </a:cubicBezTo>
                <a:cubicBezTo>
                  <a:pt x="368" y="297"/>
                  <a:pt x="368" y="297"/>
                  <a:pt x="368" y="290"/>
                </a:cubicBezTo>
                <a:cubicBezTo>
                  <a:pt x="368" y="283"/>
                  <a:pt x="361" y="283"/>
                  <a:pt x="361" y="283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61" y="269"/>
                  <a:pt x="353" y="269"/>
                  <a:pt x="353" y="269"/>
                </a:cubicBezTo>
                <a:cubicBezTo>
                  <a:pt x="353" y="269"/>
                  <a:pt x="353" y="269"/>
                  <a:pt x="361" y="262"/>
                </a:cubicBezTo>
                <a:cubicBezTo>
                  <a:pt x="361" y="254"/>
                  <a:pt x="361" y="254"/>
                  <a:pt x="361" y="254"/>
                </a:cubicBezTo>
                <a:cubicBezTo>
                  <a:pt x="361" y="254"/>
                  <a:pt x="361" y="254"/>
                  <a:pt x="353" y="254"/>
                </a:cubicBezTo>
                <a:cubicBezTo>
                  <a:pt x="353" y="254"/>
                  <a:pt x="353" y="254"/>
                  <a:pt x="346" y="254"/>
                </a:cubicBezTo>
                <a:cubicBezTo>
                  <a:pt x="346" y="254"/>
                  <a:pt x="346" y="247"/>
                  <a:pt x="346" y="254"/>
                </a:cubicBezTo>
                <a:cubicBezTo>
                  <a:pt x="346" y="254"/>
                  <a:pt x="346" y="254"/>
                  <a:pt x="339" y="25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9" y="247"/>
                  <a:pt x="339" y="247"/>
                  <a:pt x="332" y="247"/>
                </a:cubicBezTo>
                <a:lnTo>
                  <a:pt x="339" y="247"/>
                </a:lnTo>
                <a:lnTo>
                  <a:pt x="332" y="247"/>
                </a:lnTo>
                <a:cubicBezTo>
                  <a:pt x="332" y="240"/>
                  <a:pt x="332" y="240"/>
                  <a:pt x="332" y="240"/>
                </a:cubicBezTo>
                <a:cubicBezTo>
                  <a:pt x="332" y="240"/>
                  <a:pt x="332" y="240"/>
                  <a:pt x="339" y="240"/>
                </a:cubicBezTo>
                <a:cubicBezTo>
                  <a:pt x="332" y="240"/>
                  <a:pt x="332" y="240"/>
                  <a:pt x="332" y="240"/>
                </a:cubicBezTo>
                <a:lnTo>
                  <a:pt x="339" y="240"/>
                </a:lnTo>
                <a:lnTo>
                  <a:pt x="346" y="240"/>
                </a:lnTo>
                <a:cubicBezTo>
                  <a:pt x="346" y="240"/>
                  <a:pt x="346" y="240"/>
                  <a:pt x="339" y="240"/>
                </a:cubicBezTo>
                <a:cubicBezTo>
                  <a:pt x="339" y="240"/>
                  <a:pt x="339" y="240"/>
                  <a:pt x="339" y="233"/>
                </a:cubicBezTo>
                <a:lnTo>
                  <a:pt x="346" y="240"/>
                </a:lnTo>
                <a:lnTo>
                  <a:pt x="346" y="233"/>
                </a:lnTo>
                <a:cubicBezTo>
                  <a:pt x="346" y="240"/>
                  <a:pt x="346" y="240"/>
                  <a:pt x="346" y="240"/>
                </a:cubicBezTo>
                <a:cubicBezTo>
                  <a:pt x="346" y="233"/>
                  <a:pt x="346" y="233"/>
                  <a:pt x="346" y="233"/>
                </a:cubicBezTo>
                <a:lnTo>
                  <a:pt x="353" y="233"/>
                </a:lnTo>
                <a:cubicBezTo>
                  <a:pt x="353" y="233"/>
                  <a:pt x="353" y="233"/>
                  <a:pt x="361" y="233"/>
                </a:cubicBezTo>
                <a:cubicBezTo>
                  <a:pt x="361" y="233"/>
                  <a:pt x="361" y="240"/>
                  <a:pt x="368" y="240"/>
                </a:cubicBezTo>
                <a:lnTo>
                  <a:pt x="375" y="240"/>
                </a:lnTo>
                <a:lnTo>
                  <a:pt x="375" y="233"/>
                </a:lnTo>
                <a:cubicBezTo>
                  <a:pt x="375" y="226"/>
                  <a:pt x="375" y="226"/>
                  <a:pt x="375" y="226"/>
                </a:cubicBezTo>
                <a:lnTo>
                  <a:pt x="368" y="226"/>
                </a:lnTo>
                <a:lnTo>
                  <a:pt x="361" y="226"/>
                </a:lnTo>
                <a:cubicBezTo>
                  <a:pt x="361" y="226"/>
                  <a:pt x="368" y="226"/>
                  <a:pt x="368" y="219"/>
                </a:cubicBezTo>
                <a:cubicBezTo>
                  <a:pt x="368" y="219"/>
                  <a:pt x="368" y="219"/>
                  <a:pt x="361" y="219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61" y="219"/>
                  <a:pt x="361" y="226"/>
                </a:cubicBezTo>
                <a:cubicBezTo>
                  <a:pt x="361" y="226"/>
                  <a:pt x="361" y="226"/>
                  <a:pt x="353" y="226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53" y="219"/>
                  <a:pt x="346" y="219"/>
                </a:cubicBezTo>
                <a:cubicBezTo>
                  <a:pt x="346" y="219"/>
                  <a:pt x="346" y="219"/>
                  <a:pt x="353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39" y="219"/>
                  <a:pt x="346" y="219"/>
                </a:cubicBezTo>
                <a:cubicBezTo>
                  <a:pt x="346" y="226"/>
                  <a:pt x="346" y="226"/>
                  <a:pt x="346" y="226"/>
                </a:cubicBezTo>
                <a:cubicBezTo>
                  <a:pt x="346" y="226"/>
                  <a:pt x="346" y="226"/>
                  <a:pt x="339" y="226"/>
                </a:cubicBezTo>
                <a:cubicBezTo>
                  <a:pt x="339" y="226"/>
                  <a:pt x="339" y="226"/>
                  <a:pt x="339" y="233"/>
                </a:cubicBezTo>
                <a:cubicBezTo>
                  <a:pt x="339" y="240"/>
                  <a:pt x="339" y="240"/>
                  <a:pt x="339" y="240"/>
                </a:cubicBezTo>
                <a:lnTo>
                  <a:pt x="332" y="240"/>
                </a:lnTo>
                <a:cubicBezTo>
                  <a:pt x="332" y="240"/>
                  <a:pt x="332" y="240"/>
                  <a:pt x="325" y="240"/>
                </a:cubicBezTo>
                <a:cubicBezTo>
                  <a:pt x="325" y="240"/>
                  <a:pt x="325" y="240"/>
                  <a:pt x="325" y="247"/>
                </a:cubicBezTo>
                <a:cubicBezTo>
                  <a:pt x="325" y="247"/>
                  <a:pt x="325" y="247"/>
                  <a:pt x="325" y="254"/>
                </a:cubicBezTo>
                <a:lnTo>
                  <a:pt x="325" y="247"/>
                </a:lnTo>
                <a:cubicBezTo>
                  <a:pt x="325" y="247"/>
                  <a:pt x="325" y="247"/>
                  <a:pt x="318" y="254"/>
                </a:cubicBezTo>
                <a:cubicBezTo>
                  <a:pt x="318" y="247"/>
                  <a:pt x="318" y="247"/>
                  <a:pt x="318" y="247"/>
                </a:cubicBezTo>
                <a:lnTo>
                  <a:pt x="325" y="247"/>
                </a:lnTo>
                <a:lnTo>
                  <a:pt x="318" y="247"/>
                </a:lnTo>
                <a:cubicBezTo>
                  <a:pt x="318" y="247"/>
                  <a:pt x="318" y="247"/>
                  <a:pt x="318" y="240"/>
                </a:cubicBezTo>
                <a:cubicBezTo>
                  <a:pt x="318" y="247"/>
                  <a:pt x="318" y="240"/>
                  <a:pt x="318" y="240"/>
                </a:cubicBezTo>
                <a:lnTo>
                  <a:pt x="318" y="233"/>
                </a:lnTo>
                <a:cubicBezTo>
                  <a:pt x="318" y="233"/>
                  <a:pt x="318" y="233"/>
                  <a:pt x="311" y="233"/>
                </a:cubicBezTo>
                <a:lnTo>
                  <a:pt x="304" y="226"/>
                </a:lnTo>
                <a:cubicBezTo>
                  <a:pt x="297" y="226"/>
                  <a:pt x="297" y="226"/>
                  <a:pt x="297" y="226"/>
                </a:cubicBezTo>
                <a:lnTo>
                  <a:pt x="297" y="219"/>
                </a:lnTo>
                <a:lnTo>
                  <a:pt x="297" y="226"/>
                </a:lnTo>
                <a:cubicBezTo>
                  <a:pt x="297" y="233"/>
                  <a:pt x="297" y="233"/>
                  <a:pt x="297" y="233"/>
                </a:cubicBezTo>
                <a:lnTo>
                  <a:pt x="304" y="233"/>
                </a:lnTo>
                <a:cubicBezTo>
                  <a:pt x="311" y="240"/>
                  <a:pt x="311" y="240"/>
                  <a:pt x="311" y="240"/>
                </a:cubicBezTo>
                <a:lnTo>
                  <a:pt x="304" y="240"/>
                </a:lnTo>
                <a:cubicBezTo>
                  <a:pt x="311" y="240"/>
                  <a:pt x="311" y="240"/>
                  <a:pt x="311" y="240"/>
                </a:cubicBezTo>
                <a:cubicBezTo>
                  <a:pt x="311" y="240"/>
                  <a:pt x="311" y="240"/>
                  <a:pt x="311" y="247"/>
                </a:cubicBezTo>
                <a:cubicBezTo>
                  <a:pt x="311" y="247"/>
                  <a:pt x="311" y="247"/>
                  <a:pt x="304" y="247"/>
                </a:cubicBezTo>
                <a:lnTo>
                  <a:pt x="304" y="240"/>
                </a:lnTo>
                <a:cubicBezTo>
                  <a:pt x="304" y="240"/>
                  <a:pt x="304" y="240"/>
                  <a:pt x="297" y="240"/>
                </a:cubicBezTo>
                <a:cubicBezTo>
                  <a:pt x="297" y="233"/>
                  <a:pt x="297" y="240"/>
                  <a:pt x="297" y="233"/>
                </a:cubicBezTo>
                <a:cubicBezTo>
                  <a:pt x="297" y="233"/>
                  <a:pt x="297" y="233"/>
                  <a:pt x="290" y="233"/>
                </a:cubicBezTo>
                <a:lnTo>
                  <a:pt x="290" y="226"/>
                </a:lnTo>
                <a:lnTo>
                  <a:pt x="283" y="226"/>
                </a:lnTo>
                <a:cubicBezTo>
                  <a:pt x="283" y="226"/>
                  <a:pt x="283" y="233"/>
                  <a:pt x="276" y="233"/>
                </a:cubicBezTo>
                <a:cubicBezTo>
                  <a:pt x="276" y="226"/>
                  <a:pt x="276" y="233"/>
                  <a:pt x="276" y="233"/>
                </a:cubicBezTo>
                <a:cubicBezTo>
                  <a:pt x="276" y="233"/>
                  <a:pt x="276" y="226"/>
                  <a:pt x="269" y="233"/>
                </a:cubicBezTo>
                <a:cubicBezTo>
                  <a:pt x="269" y="240"/>
                  <a:pt x="262" y="233"/>
                  <a:pt x="262" y="240"/>
                </a:cubicBezTo>
                <a:cubicBezTo>
                  <a:pt x="262" y="240"/>
                  <a:pt x="262" y="240"/>
                  <a:pt x="262" y="247"/>
                </a:cubicBezTo>
                <a:lnTo>
                  <a:pt x="255" y="247"/>
                </a:lnTo>
                <a:cubicBezTo>
                  <a:pt x="255" y="247"/>
                  <a:pt x="255" y="247"/>
                  <a:pt x="255" y="254"/>
                </a:cubicBezTo>
                <a:lnTo>
                  <a:pt x="248" y="254"/>
                </a:lnTo>
                <a:cubicBezTo>
                  <a:pt x="248" y="254"/>
                  <a:pt x="248" y="254"/>
                  <a:pt x="240" y="254"/>
                </a:cubicBezTo>
                <a:cubicBezTo>
                  <a:pt x="240" y="247"/>
                  <a:pt x="240" y="247"/>
                  <a:pt x="240" y="247"/>
                </a:cubicBezTo>
                <a:cubicBezTo>
                  <a:pt x="233" y="247"/>
                  <a:pt x="240" y="247"/>
                  <a:pt x="240" y="247"/>
                </a:cubicBezTo>
                <a:lnTo>
                  <a:pt x="233" y="247"/>
                </a:lnTo>
                <a:cubicBezTo>
                  <a:pt x="233" y="247"/>
                  <a:pt x="233" y="247"/>
                  <a:pt x="240" y="247"/>
                </a:cubicBezTo>
                <a:cubicBezTo>
                  <a:pt x="240" y="247"/>
                  <a:pt x="240" y="247"/>
                  <a:pt x="233" y="247"/>
                </a:cubicBezTo>
                <a:lnTo>
                  <a:pt x="233" y="240"/>
                </a:lnTo>
                <a:cubicBezTo>
                  <a:pt x="240" y="240"/>
                  <a:pt x="240" y="240"/>
                  <a:pt x="240" y="233"/>
                </a:cubicBezTo>
                <a:cubicBezTo>
                  <a:pt x="240" y="233"/>
                  <a:pt x="240" y="233"/>
                  <a:pt x="233" y="233"/>
                </a:cubicBezTo>
                <a:lnTo>
                  <a:pt x="240" y="233"/>
                </a:lnTo>
                <a:cubicBezTo>
                  <a:pt x="240" y="226"/>
                  <a:pt x="240" y="226"/>
                  <a:pt x="240" y="226"/>
                </a:cubicBezTo>
                <a:lnTo>
                  <a:pt x="248" y="226"/>
                </a:lnTo>
                <a:cubicBezTo>
                  <a:pt x="248" y="226"/>
                  <a:pt x="255" y="233"/>
                  <a:pt x="255" y="226"/>
                </a:cubicBezTo>
                <a:lnTo>
                  <a:pt x="255" y="233"/>
                </a:lnTo>
                <a:cubicBezTo>
                  <a:pt x="255" y="226"/>
                  <a:pt x="255" y="226"/>
                  <a:pt x="255" y="226"/>
                </a:cubicBezTo>
                <a:cubicBezTo>
                  <a:pt x="262" y="226"/>
                  <a:pt x="262" y="226"/>
                  <a:pt x="262" y="226"/>
                </a:cubicBezTo>
                <a:lnTo>
                  <a:pt x="255" y="226"/>
                </a:lnTo>
                <a:cubicBezTo>
                  <a:pt x="255" y="226"/>
                  <a:pt x="255" y="226"/>
                  <a:pt x="262" y="219"/>
                </a:cubicBezTo>
                <a:cubicBezTo>
                  <a:pt x="262" y="226"/>
                  <a:pt x="262" y="226"/>
                  <a:pt x="262" y="226"/>
                </a:cubicBezTo>
                <a:lnTo>
                  <a:pt x="262" y="219"/>
                </a:lnTo>
                <a:cubicBezTo>
                  <a:pt x="255" y="219"/>
                  <a:pt x="262" y="219"/>
                  <a:pt x="255" y="219"/>
                </a:cubicBezTo>
                <a:cubicBezTo>
                  <a:pt x="255" y="212"/>
                  <a:pt x="255" y="212"/>
                  <a:pt x="255" y="212"/>
                </a:cubicBezTo>
                <a:lnTo>
                  <a:pt x="255" y="219"/>
                </a:lnTo>
                <a:cubicBezTo>
                  <a:pt x="255" y="212"/>
                  <a:pt x="255" y="212"/>
                  <a:pt x="248" y="212"/>
                </a:cubicBezTo>
                <a:lnTo>
                  <a:pt x="255" y="212"/>
                </a:lnTo>
                <a:cubicBezTo>
                  <a:pt x="255" y="212"/>
                  <a:pt x="255" y="212"/>
                  <a:pt x="255" y="205"/>
                </a:cubicBezTo>
                <a:cubicBezTo>
                  <a:pt x="255" y="205"/>
                  <a:pt x="255" y="205"/>
                  <a:pt x="262" y="205"/>
                </a:cubicBezTo>
                <a:lnTo>
                  <a:pt x="262" y="212"/>
                </a:lnTo>
                <a:cubicBezTo>
                  <a:pt x="262" y="205"/>
                  <a:pt x="262" y="212"/>
                  <a:pt x="262" y="212"/>
                </a:cubicBezTo>
                <a:cubicBezTo>
                  <a:pt x="262" y="205"/>
                  <a:pt x="262" y="205"/>
                  <a:pt x="262" y="205"/>
                </a:cubicBezTo>
                <a:cubicBezTo>
                  <a:pt x="262" y="205"/>
                  <a:pt x="262" y="205"/>
                  <a:pt x="269" y="205"/>
                </a:cubicBezTo>
                <a:cubicBezTo>
                  <a:pt x="269" y="198"/>
                  <a:pt x="269" y="198"/>
                  <a:pt x="269" y="198"/>
                </a:cubicBezTo>
                <a:lnTo>
                  <a:pt x="276" y="198"/>
                </a:lnTo>
                <a:cubicBezTo>
                  <a:pt x="276" y="198"/>
                  <a:pt x="276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90" y="191"/>
                </a:cubicBezTo>
                <a:lnTo>
                  <a:pt x="283" y="191"/>
                </a:lnTo>
                <a:cubicBezTo>
                  <a:pt x="283" y="191"/>
                  <a:pt x="283" y="191"/>
                  <a:pt x="283" y="184"/>
                </a:cubicBezTo>
                <a:cubicBezTo>
                  <a:pt x="283" y="184"/>
                  <a:pt x="283" y="184"/>
                  <a:pt x="290" y="184"/>
                </a:cubicBezTo>
                <a:lnTo>
                  <a:pt x="290" y="191"/>
                </a:lnTo>
                <a:lnTo>
                  <a:pt x="297" y="191"/>
                </a:lnTo>
                <a:lnTo>
                  <a:pt x="304" y="191"/>
                </a:lnTo>
                <a:cubicBezTo>
                  <a:pt x="304" y="191"/>
                  <a:pt x="304" y="191"/>
                  <a:pt x="311" y="191"/>
                </a:cubicBezTo>
                <a:lnTo>
                  <a:pt x="318" y="191"/>
                </a:lnTo>
                <a:cubicBezTo>
                  <a:pt x="318" y="184"/>
                  <a:pt x="318" y="191"/>
                  <a:pt x="318" y="184"/>
                </a:cubicBezTo>
                <a:lnTo>
                  <a:pt x="318" y="177"/>
                </a:lnTo>
                <a:cubicBezTo>
                  <a:pt x="325" y="177"/>
                  <a:pt x="325" y="177"/>
                  <a:pt x="325" y="177"/>
                </a:cubicBezTo>
                <a:cubicBezTo>
                  <a:pt x="325" y="177"/>
                  <a:pt x="325" y="177"/>
                  <a:pt x="325" y="184"/>
                </a:cubicBezTo>
                <a:cubicBezTo>
                  <a:pt x="325" y="184"/>
                  <a:pt x="325" y="184"/>
                  <a:pt x="325" y="177"/>
                </a:cubicBezTo>
                <a:cubicBezTo>
                  <a:pt x="325" y="177"/>
                  <a:pt x="325" y="177"/>
                  <a:pt x="332" y="177"/>
                </a:cubicBezTo>
                <a:lnTo>
                  <a:pt x="325" y="177"/>
                </a:lnTo>
                <a:cubicBezTo>
                  <a:pt x="325" y="177"/>
                  <a:pt x="325" y="177"/>
                  <a:pt x="325" y="170"/>
                </a:cubicBezTo>
                <a:cubicBezTo>
                  <a:pt x="332" y="170"/>
                  <a:pt x="332" y="170"/>
                  <a:pt x="332" y="170"/>
                </a:cubicBezTo>
                <a:lnTo>
                  <a:pt x="339" y="170"/>
                </a:lnTo>
                <a:lnTo>
                  <a:pt x="346" y="170"/>
                </a:lnTo>
                <a:lnTo>
                  <a:pt x="339" y="170"/>
                </a:lnTo>
                <a:lnTo>
                  <a:pt x="339" y="163"/>
                </a:lnTo>
                <a:lnTo>
                  <a:pt x="339" y="170"/>
                </a:lnTo>
                <a:cubicBezTo>
                  <a:pt x="339" y="170"/>
                  <a:pt x="339" y="170"/>
                  <a:pt x="332" y="170"/>
                </a:cubicBezTo>
                <a:cubicBezTo>
                  <a:pt x="325" y="170"/>
                  <a:pt x="325" y="170"/>
                  <a:pt x="325" y="170"/>
                </a:cubicBezTo>
                <a:cubicBezTo>
                  <a:pt x="318" y="170"/>
                  <a:pt x="318" y="163"/>
                  <a:pt x="318" y="163"/>
                </a:cubicBezTo>
                <a:cubicBezTo>
                  <a:pt x="318" y="163"/>
                  <a:pt x="318" y="163"/>
                  <a:pt x="318" y="156"/>
                </a:cubicBezTo>
                <a:lnTo>
                  <a:pt x="325" y="156"/>
                </a:lnTo>
                <a:lnTo>
                  <a:pt x="332" y="149"/>
                </a:lnTo>
                <a:cubicBezTo>
                  <a:pt x="332" y="141"/>
                  <a:pt x="332" y="141"/>
                  <a:pt x="332" y="141"/>
                </a:cubicBezTo>
                <a:cubicBezTo>
                  <a:pt x="332" y="141"/>
                  <a:pt x="332" y="141"/>
                  <a:pt x="325" y="141"/>
                </a:cubicBezTo>
                <a:cubicBezTo>
                  <a:pt x="325" y="141"/>
                  <a:pt x="325" y="141"/>
                  <a:pt x="325" y="149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8" y="149"/>
                  <a:pt x="318" y="149"/>
                  <a:pt x="318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1" y="170"/>
                  <a:pt x="311" y="170"/>
                  <a:pt x="311" y="170"/>
                </a:cubicBezTo>
                <a:lnTo>
                  <a:pt x="304" y="170"/>
                </a:lnTo>
                <a:cubicBezTo>
                  <a:pt x="311" y="170"/>
                  <a:pt x="311" y="170"/>
                  <a:pt x="311" y="170"/>
                </a:cubicBezTo>
                <a:lnTo>
                  <a:pt x="311" y="177"/>
                </a:lnTo>
                <a:lnTo>
                  <a:pt x="304" y="177"/>
                </a:lnTo>
                <a:lnTo>
                  <a:pt x="311" y="177"/>
                </a:lnTo>
                <a:cubicBezTo>
                  <a:pt x="304" y="177"/>
                  <a:pt x="304" y="177"/>
                  <a:pt x="304" y="177"/>
                </a:cubicBezTo>
                <a:cubicBezTo>
                  <a:pt x="304" y="184"/>
                  <a:pt x="304" y="184"/>
                  <a:pt x="304" y="184"/>
                </a:cubicBezTo>
                <a:cubicBezTo>
                  <a:pt x="304" y="184"/>
                  <a:pt x="304" y="184"/>
                  <a:pt x="297" y="184"/>
                </a:cubicBezTo>
                <a:cubicBezTo>
                  <a:pt x="297" y="184"/>
                  <a:pt x="297" y="184"/>
                  <a:pt x="297" y="177"/>
                </a:cubicBezTo>
                <a:cubicBezTo>
                  <a:pt x="297" y="177"/>
                  <a:pt x="297" y="177"/>
                  <a:pt x="290" y="177"/>
                </a:cubicBezTo>
                <a:cubicBezTo>
                  <a:pt x="290" y="177"/>
                  <a:pt x="290" y="177"/>
                  <a:pt x="290" y="170"/>
                </a:cubicBezTo>
                <a:lnTo>
                  <a:pt x="290" y="177"/>
                </a:lnTo>
                <a:cubicBezTo>
                  <a:pt x="283" y="177"/>
                  <a:pt x="283" y="177"/>
                  <a:pt x="283" y="177"/>
                </a:cubicBezTo>
                <a:cubicBezTo>
                  <a:pt x="276" y="177"/>
                  <a:pt x="276" y="177"/>
                  <a:pt x="276" y="177"/>
                </a:cubicBezTo>
                <a:lnTo>
                  <a:pt x="276" y="170"/>
                </a:lnTo>
                <a:cubicBezTo>
                  <a:pt x="276" y="170"/>
                  <a:pt x="276" y="170"/>
                  <a:pt x="276" y="177"/>
                </a:cubicBezTo>
                <a:cubicBezTo>
                  <a:pt x="276" y="170"/>
                  <a:pt x="276" y="170"/>
                  <a:pt x="276" y="170"/>
                </a:cubicBezTo>
                <a:lnTo>
                  <a:pt x="276" y="163"/>
                </a:lnTo>
                <a:cubicBezTo>
                  <a:pt x="276" y="170"/>
                  <a:pt x="276" y="163"/>
                  <a:pt x="276" y="163"/>
                </a:cubicBezTo>
                <a:lnTo>
                  <a:pt x="276" y="156"/>
                </a:lnTo>
                <a:cubicBezTo>
                  <a:pt x="283" y="156"/>
                  <a:pt x="283" y="156"/>
                  <a:pt x="283" y="156"/>
                </a:cubicBezTo>
                <a:cubicBezTo>
                  <a:pt x="283" y="156"/>
                  <a:pt x="283" y="156"/>
                  <a:pt x="290" y="156"/>
                </a:cubicBezTo>
                <a:cubicBezTo>
                  <a:pt x="290" y="156"/>
                  <a:pt x="290" y="156"/>
                  <a:pt x="290" y="149"/>
                </a:cubicBezTo>
                <a:cubicBezTo>
                  <a:pt x="297" y="149"/>
                  <a:pt x="297" y="149"/>
                  <a:pt x="297" y="149"/>
                </a:cubicBezTo>
                <a:cubicBezTo>
                  <a:pt x="297" y="141"/>
                  <a:pt x="297" y="141"/>
                  <a:pt x="297" y="141"/>
                </a:cubicBezTo>
                <a:cubicBezTo>
                  <a:pt x="297" y="134"/>
                  <a:pt x="304" y="134"/>
                  <a:pt x="304" y="134"/>
                </a:cubicBezTo>
                <a:cubicBezTo>
                  <a:pt x="311" y="134"/>
                  <a:pt x="311" y="134"/>
                  <a:pt x="311" y="134"/>
                </a:cubicBezTo>
                <a:cubicBezTo>
                  <a:pt x="311" y="134"/>
                  <a:pt x="311" y="134"/>
                  <a:pt x="311" y="127"/>
                </a:cubicBezTo>
                <a:cubicBezTo>
                  <a:pt x="311" y="127"/>
                  <a:pt x="311" y="127"/>
                  <a:pt x="318" y="127"/>
                </a:cubicBezTo>
                <a:cubicBezTo>
                  <a:pt x="318" y="127"/>
                  <a:pt x="318" y="127"/>
                  <a:pt x="318" y="120"/>
                </a:cubicBezTo>
                <a:cubicBezTo>
                  <a:pt x="318" y="127"/>
                  <a:pt x="318" y="127"/>
                  <a:pt x="325" y="127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9" y="120"/>
                  <a:pt x="339" y="120"/>
                  <a:pt x="339" y="120"/>
                </a:cubicBezTo>
                <a:cubicBezTo>
                  <a:pt x="339" y="120"/>
                  <a:pt x="339" y="120"/>
                  <a:pt x="346" y="120"/>
                </a:cubicBezTo>
                <a:cubicBezTo>
                  <a:pt x="346" y="120"/>
                  <a:pt x="346" y="120"/>
                  <a:pt x="339" y="120"/>
                </a:cubicBezTo>
                <a:cubicBezTo>
                  <a:pt x="339" y="127"/>
                  <a:pt x="339" y="127"/>
                  <a:pt x="346" y="127"/>
                </a:cubicBezTo>
                <a:cubicBezTo>
                  <a:pt x="346" y="127"/>
                  <a:pt x="346" y="127"/>
                  <a:pt x="353" y="127"/>
                </a:cubicBezTo>
                <a:lnTo>
                  <a:pt x="361" y="127"/>
                </a:lnTo>
                <a:cubicBezTo>
                  <a:pt x="361" y="127"/>
                  <a:pt x="361" y="127"/>
                  <a:pt x="368" y="127"/>
                </a:cubicBezTo>
                <a:lnTo>
                  <a:pt x="368" y="134"/>
                </a:lnTo>
                <a:cubicBezTo>
                  <a:pt x="368" y="134"/>
                  <a:pt x="368" y="134"/>
                  <a:pt x="375" y="134"/>
                </a:cubicBezTo>
                <a:cubicBezTo>
                  <a:pt x="375" y="141"/>
                  <a:pt x="375" y="141"/>
                  <a:pt x="375" y="141"/>
                </a:cubicBezTo>
                <a:cubicBezTo>
                  <a:pt x="368" y="141"/>
                  <a:pt x="361" y="141"/>
                  <a:pt x="353" y="141"/>
                </a:cubicBezTo>
                <a:lnTo>
                  <a:pt x="353" y="134"/>
                </a:lnTo>
                <a:cubicBezTo>
                  <a:pt x="353" y="141"/>
                  <a:pt x="353" y="141"/>
                  <a:pt x="353" y="141"/>
                </a:cubicBezTo>
                <a:cubicBezTo>
                  <a:pt x="361" y="141"/>
                  <a:pt x="361" y="141"/>
                  <a:pt x="353" y="141"/>
                </a:cubicBezTo>
                <a:cubicBezTo>
                  <a:pt x="353" y="149"/>
                  <a:pt x="361" y="149"/>
                  <a:pt x="361" y="149"/>
                </a:cubicBezTo>
                <a:cubicBezTo>
                  <a:pt x="368" y="156"/>
                  <a:pt x="368" y="156"/>
                  <a:pt x="368" y="149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368" y="149"/>
                  <a:pt x="368" y="149"/>
                  <a:pt x="368" y="149"/>
                </a:cubicBezTo>
                <a:cubicBezTo>
                  <a:pt x="368" y="149"/>
                  <a:pt x="368" y="149"/>
                  <a:pt x="375" y="149"/>
                </a:cubicBezTo>
                <a:cubicBezTo>
                  <a:pt x="375" y="149"/>
                  <a:pt x="375" y="149"/>
                  <a:pt x="375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141"/>
                  <a:pt x="382" y="141"/>
                  <a:pt x="382" y="134"/>
                </a:cubicBezTo>
                <a:cubicBezTo>
                  <a:pt x="382" y="134"/>
                  <a:pt x="382" y="134"/>
                  <a:pt x="382" y="127"/>
                </a:cubicBezTo>
                <a:lnTo>
                  <a:pt x="382" y="134"/>
                </a:lnTo>
                <a:cubicBezTo>
                  <a:pt x="382" y="134"/>
                  <a:pt x="389" y="134"/>
                  <a:pt x="389" y="127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34"/>
                  <a:pt x="389" y="134"/>
                  <a:pt x="382" y="134"/>
                </a:cubicBezTo>
                <a:cubicBezTo>
                  <a:pt x="389" y="134"/>
                  <a:pt x="389" y="141"/>
                  <a:pt x="389" y="141"/>
                </a:cubicBezTo>
                <a:cubicBezTo>
                  <a:pt x="389" y="141"/>
                  <a:pt x="389" y="141"/>
                  <a:pt x="396" y="141"/>
                </a:cubicBezTo>
                <a:cubicBezTo>
                  <a:pt x="396" y="134"/>
                  <a:pt x="396" y="134"/>
                  <a:pt x="396" y="134"/>
                </a:cubicBezTo>
                <a:lnTo>
                  <a:pt x="403" y="134"/>
                </a:lnTo>
                <a:cubicBezTo>
                  <a:pt x="403" y="134"/>
                  <a:pt x="403" y="134"/>
                  <a:pt x="403" y="127"/>
                </a:cubicBezTo>
                <a:lnTo>
                  <a:pt x="403" y="134"/>
                </a:lnTo>
                <a:cubicBezTo>
                  <a:pt x="410" y="134"/>
                  <a:pt x="403" y="127"/>
                  <a:pt x="410" y="127"/>
                </a:cubicBezTo>
                <a:cubicBezTo>
                  <a:pt x="410" y="127"/>
                  <a:pt x="410" y="127"/>
                  <a:pt x="410" y="134"/>
                </a:cubicBezTo>
                <a:cubicBezTo>
                  <a:pt x="410" y="134"/>
                  <a:pt x="410" y="134"/>
                  <a:pt x="417" y="127"/>
                </a:cubicBezTo>
                <a:cubicBezTo>
                  <a:pt x="417" y="127"/>
                  <a:pt x="417" y="134"/>
                  <a:pt x="417" y="127"/>
                </a:cubicBezTo>
                <a:cubicBezTo>
                  <a:pt x="417" y="127"/>
                  <a:pt x="417" y="127"/>
                  <a:pt x="424" y="127"/>
                </a:cubicBezTo>
                <a:cubicBezTo>
                  <a:pt x="424" y="134"/>
                  <a:pt x="424" y="134"/>
                  <a:pt x="424" y="134"/>
                </a:cubicBezTo>
                <a:lnTo>
                  <a:pt x="424" y="127"/>
                </a:lnTo>
                <a:cubicBezTo>
                  <a:pt x="431" y="127"/>
                  <a:pt x="431" y="127"/>
                  <a:pt x="431" y="127"/>
                </a:cubicBezTo>
                <a:cubicBezTo>
                  <a:pt x="431" y="127"/>
                  <a:pt x="431" y="127"/>
                  <a:pt x="438" y="127"/>
                </a:cubicBezTo>
                <a:cubicBezTo>
                  <a:pt x="438" y="127"/>
                  <a:pt x="445" y="127"/>
                  <a:pt x="452" y="134"/>
                </a:cubicBezTo>
                <a:lnTo>
                  <a:pt x="452" y="127"/>
                </a:lnTo>
                <a:cubicBezTo>
                  <a:pt x="445" y="127"/>
                  <a:pt x="452" y="127"/>
                  <a:pt x="445" y="127"/>
                </a:cubicBezTo>
                <a:cubicBezTo>
                  <a:pt x="445" y="120"/>
                  <a:pt x="445" y="120"/>
                  <a:pt x="445" y="120"/>
                </a:cubicBezTo>
                <a:cubicBezTo>
                  <a:pt x="445" y="120"/>
                  <a:pt x="445" y="113"/>
                  <a:pt x="452" y="113"/>
                </a:cubicBezTo>
                <a:cubicBezTo>
                  <a:pt x="445" y="106"/>
                  <a:pt x="438" y="99"/>
                  <a:pt x="431" y="99"/>
                </a:cubicBezTo>
                <a:cubicBezTo>
                  <a:pt x="424" y="99"/>
                  <a:pt x="424" y="99"/>
                  <a:pt x="424" y="99"/>
                </a:cubicBezTo>
                <a:cubicBezTo>
                  <a:pt x="424" y="99"/>
                  <a:pt x="424" y="99"/>
                  <a:pt x="417" y="99"/>
                </a:cubicBezTo>
                <a:cubicBezTo>
                  <a:pt x="417" y="99"/>
                  <a:pt x="417" y="99"/>
                  <a:pt x="417" y="106"/>
                </a:cubicBezTo>
                <a:cubicBezTo>
                  <a:pt x="417" y="106"/>
                  <a:pt x="417" y="106"/>
                  <a:pt x="424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10" y="106"/>
                  <a:pt x="410" y="99"/>
                  <a:pt x="417" y="99"/>
                </a:cubicBezTo>
                <a:cubicBezTo>
                  <a:pt x="417" y="99"/>
                  <a:pt x="417" y="99"/>
                  <a:pt x="417" y="92"/>
                </a:cubicBezTo>
                <a:lnTo>
                  <a:pt x="417" y="99"/>
                </a:lnTo>
                <a:cubicBezTo>
                  <a:pt x="424" y="92"/>
                  <a:pt x="424" y="92"/>
                  <a:pt x="424" y="92"/>
                </a:cubicBezTo>
                <a:cubicBezTo>
                  <a:pt x="389" y="71"/>
                  <a:pt x="346" y="57"/>
                  <a:pt x="297" y="57"/>
                </a:cubicBezTo>
                <a:cubicBezTo>
                  <a:pt x="262" y="57"/>
                  <a:pt x="226" y="71"/>
                  <a:pt x="191" y="85"/>
                </a:cubicBez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410" y="233"/>
                </a:moveTo>
                <a:lnTo>
                  <a:pt x="410" y="233"/>
                </a:lnTo>
                <a:cubicBezTo>
                  <a:pt x="410" y="233"/>
                  <a:pt x="410" y="233"/>
                  <a:pt x="403" y="233"/>
                </a:cubicBezTo>
                <a:cubicBezTo>
                  <a:pt x="410" y="233"/>
                  <a:pt x="410" y="233"/>
                  <a:pt x="410" y="233"/>
                </a:cubicBezTo>
                <a:lnTo>
                  <a:pt x="403" y="233"/>
                </a:lnTo>
                <a:cubicBezTo>
                  <a:pt x="403" y="226"/>
                  <a:pt x="403" y="226"/>
                  <a:pt x="403" y="226"/>
                </a:cubicBezTo>
                <a:lnTo>
                  <a:pt x="403" y="219"/>
                </a:lnTo>
                <a:lnTo>
                  <a:pt x="410" y="226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19"/>
                  <a:pt x="410" y="219"/>
                  <a:pt x="403" y="219"/>
                </a:cubicBezTo>
                <a:cubicBezTo>
                  <a:pt x="403" y="219"/>
                  <a:pt x="403" y="219"/>
                  <a:pt x="396" y="219"/>
                </a:cubicBezTo>
                <a:lnTo>
                  <a:pt x="389" y="226"/>
                </a:lnTo>
                <a:lnTo>
                  <a:pt x="396" y="226"/>
                </a:lnTo>
                <a:cubicBezTo>
                  <a:pt x="396" y="226"/>
                  <a:pt x="389" y="233"/>
                  <a:pt x="396" y="233"/>
                </a:cubicBezTo>
                <a:cubicBezTo>
                  <a:pt x="396" y="233"/>
                  <a:pt x="396" y="233"/>
                  <a:pt x="396" y="240"/>
                </a:cubicBezTo>
                <a:lnTo>
                  <a:pt x="403" y="240"/>
                </a:lnTo>
                <a:cubicBezTo>
                  <a:pt x="396" y="240"/>
                  <a:pt x="396" y="240"/>
                  <a:pt x="396" y="240"/>
                </a:cubicBezTo>
                <a:cubicBezTo>
                  <a:pt x="396" y="247"/>
                  <a:pt x="396" y="247"/>
                  <a:pt x="396" y="247"/>
                </a:cubicBezTo>
                <a:cubicBezTo>
                  <a:pt x="396" y="247"/>
                  <a:pt x="396" y="247"/>
                  <a:pt x="403" y="247"/>
                </a:cubicBezTo>
                <a:cubicBezTo>
                  <a:pt x="403" y="254"/>
                  <a:pt x="403" y="254"/>
                  <a:pt x="410" y="254"/>
                </a:cubicBezTo>
                <a:cubicBezTo>
                  <a:pt x="410" y="247"/>
                  <a:pt x="410" y="247"/>
                  <a:pt x="410" y="247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ubicBezTo>
                  <a:pt x="410" y="233"/>
                  <a:pt x="410" y="233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lose/>
                <a:moveTo>
                  <a:pt x="332" y="233"/>
                </a:moveTo>
                <a:lnTo>
                  <a:pt x="332" y="233"/>
                </a:lnTo>
                <a:close/>
                <a:moveTo>
                  <a:pt x="417" y="106"/>
                </a:moveTo>
                <a:lnTo>
                  <a:pt x="417" y="106"/>
                </a:lnTo>
                <a:cubicBezTo>
                  <a:pt x="417" y="113"/>
                  <a:pt x="417" y="106"/>
                  <a:pt x="417" y="113"/>
                </a:cubicBezTo>
                <a:lnTo>
                  <a:pt x="417" y="120"/>
                </a:lnTo>
                <a:cubicBezTo>
                  <a:pt x="417" y="120"/>
                  <a:pt x="417" y="120"/>
                  <a:pt x="410" y="120"/>
                </a:cubicBezTo>
                <a:lnTo>
                  <a:pt x="410" y="113"/>
                </a:lnTo>
                <a:cubicBezTo>
                  <a:pt x="403" y="113"/>
                  <a:pt x="403" y="113"/>
                  <a:pt x="403" y="113"/>
                </a:cubicBezTo>
                <a:cubicBezTo>
                  <a:pt x="410" y="113"/>
                  <a:pt x="410" y="113"/>
                  <a:pt x="410" y="113"/>
                </a:cubicBezTo>
                <a:cubicBezTo>
                  <a:pt x="410" y="113"/>
                  <a:pt x="410" y="113"/>
                  <a:pt x="403" y="106"/>
                </a:cubicBezTo>
                <a:lnTo>
                  <a:pt x="410" y="106"/>
                </a:lnTo>
                <a:lnTo>
                  <a:pt x="417" y="106"/>
                </a:lnTo>
                <a:close/>
                <a:moveTo>
                  <a:pt x="332" y="71"/>
                </a:moveTo>
                <a:lnTo>
                  <a:pt x="332" y="71"/>
                </a:lnTo>
                <a:cubicBezTo>
                  <a:pt x="325" y="71"/>
                  <a:pt x="325" y="71"/>
                  <a:pt x="325" y="71"/>
                </a:cubicBezTo>
                <a:cubicBezTo>
                  <a:pt x="325" y="71"/>
                  <a:pt x="325" y="71"/>
                  <a:pt x="318" y="71"/>
                </a:cubicBezTo>
                <a:cubicBezTo>
                  <a:pt x="318" y="71"/>
                  <a:pt x="318" y="71"/>
                  <a:pt x="325" y="71"/>
                </a:cubicBezTo>
                <a:cubicBezTo>
                  <a:pt x="318" y="71"/>
                  <a:pt x="311" y="71"/>
                  <a:pt x="311" y="71"/>
                </a:cubicBezTo>
                <a:cubicBezTo>
                  <a:pt x="311" y="71"/>
                  <a:pt x="311" y="71"/>
                  <a:pt x="311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71"/>
                  <a:pt x="318" y="64"/>
                  <a:pt x="325" y="71"/>
                </a:cubicBezTo>
                <a:lnTo>
                  <a:pt x="325" y="64"/>
                </a:lnTo>
                <a:cubicBezTo>
                  <a:pt x="325" y="64"/>
                  <a:pt x="325" y="64"/>
                  <a:pt x="325" y="71"/>
                </a:cubicBezTo>
                <a:cubicBezTo>
                  <a:pt x="325" y="64"/>
                  <a:pt x="325" y="64"/>
                  <a:pt x="332" y="64"/>
                </a:cubicBezTo>
                <a:cubicBezTo>
                  <a:pt x="332" y="64"/>
                  <a:pt x="332" y="71"/>
                  <a:pt x="339" y="71"/>
                </a:cubicBezTo>
                <a:cubicBezTo>
                  <a:pt x="332" y="71"/>
                  <a:pt x="332" y="71"/>
                  <a:pt x="332" y="71"/>
                </a:cubicBezTo>
                <a:close/>
                <a:moveTo>
                  <a:pt x="311" y="71"/>
                </a:moveTo>
                <a:lnTo>
                  <a:pt x="311" y="71"/>
                </a:lnTo>
                <a:cubicBezTo>
                  <a:pt x="318" y="71"/>
                  <a:pt x="318" y="71"/>
                  <a:pt x="318" y="71"/>
                </a:cubicBezTo>
                <a:lnTo>
                  <a:pt x="318" y="78"/>
                </a:lnTo>
                <a:cubicBezTo>
                  <a:pt x="311" y="78"/>
                  <a:pt x="311" y="78"/>
                  <a:pt x="311" y="78"/>
                </a:cubicBezTo>
                <a:cubicBezTo>
                  <a:pt x="311" y="85"/>
                  <a:pt x="311" y="85"/>
                  <a:pt x="311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85"/>
                  <a:pt x="304" y="85"/>
                  <a:pt x="311" y="85"/>
                </a:cubicBezTo>
                <a:cubicBezTo>
                  <a:pt x="304" y="85"/>
                  <a:pt x="304" y="78"/>
                  <a:pt x="304" y="78"/>
                </a:cubicBezTo>
                <a:lnTo>
                  <a:pt x="304" y="85"/>
                </a:lnTo>
                <a:cubicBezTo>
                  <a:pt x="297" y="85"/>
                  <a:pt x="297" y="78"/>
                  <a:pt x="297" y="78"/>
                </a:cubicBezTo>
                <a:cubicBezTo>
                  <a:pt x="304" y="78"/>
                  <a:pt x="304" y="78"/>
                  <a:pt x="304" y="78"/>
                </a:cubicBezTo>
                <a:cubicBezTo>
                  <a:pt x="304" y="78"/>
                  <a:pt x="304" y="78"/>
                  <a:pt x="297" y="78"/>
                </a:cubicBezTo>
                <a:cubicBezTo>
                  <a:pt x="297" y="78"/>
                  <a:pt x="297" y="78"/>
                  <a:pt x="297" y="71"/>
                </a:cubicBezTo>
                <a:cubicBezTo>
                  <a:pt x="297" y="71"/>
                  <a:pt x="297" y="71"/>
                  <a:pt x="290" y="71"/>
                </a:cubicBezTo>
                <a:cubicBezTo>
                  <a:pt x="290" y="71"/>
                  <a:pt x="290" y="71"/>
                  <a:pt x="297" y="71"/>
                </a:cubicBezTo>
                <a:cubicBezTo>
                  <a:pt x="297" y="71"/>
                  <a:pt x="297" y="71"/>
                  <a:pt x="304" y="71"/>
                </a:cubicBezTo>
                <a:lnTo>
                  <a:pt x="311" y="71"/>
                </a:lnTo>
                <a:close/>
                <a:moveTo>
                  <a:pt x="262" y="205"/>
                </a:moveTo>
                <a:lnTo>
                  <a:pt x="262" y="205"/>
                </a:lnTo>
                <a:lnTo>
                  <a:pt x="269" y="205"/>
                </a:lnTo>
                <a:cubicBezTo>
                  <a:pt x="262" y="205"/>
                  <a:pt x="262" y="205"/>
                  <a:pt x="262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205"/>
                  <a:pt x="255" y="205"/>
                  <a:pt x="248" y="205"/>
                </a:cubicBezTo>
                <a:cubicBezTo>
                  <a:pt x="255" y="205"/>
                  <a:pt x="255" y="205"/>
                  <a:pt x="255" y="205"/>
                </a:cubicBezTo>
                <a:lnTo>
                  <a:pt x="255" y="198"/>
                </a:lnTo>
                <a:lnTo>
                  <a:pt x="255" y="205"/>
                </a:lnTo>
                <a:cubicBezTo>
                  <a:pt x="255" y="198"/>
                  <a:pt x="248" y="198"/>
                  <a:pt x="248" y="198"/>
                </a:cubicBezTo>
                <a:lnTo>
                  <a:pt x="255" y="198"/>
                </a:lnTo>
                <a:cubicBezTo>
                  <a:pt x="255" y="191"/>
                  <a:pt x="255" y="191"/>
                  <a:pt x="255" y="191"/>
                </a:cubicBezTo>
                <a:cubicBezTo>
                  <a:pt x="255" y="191"/>
                  <a:pt x="255" y="191"/>
                  <a:pt x="248" y="191"/>
                </a:cubicBezTo>
                <a:lnTo>
                  <a:pt x="248" y="184"/>
                </a:lnTo>
                <a:cubicBezTo>
                  <a:pt x="248" y="177"/>
                  <a:pt x="248" y="177"/>
                  <a:pt x="248" y="177"/>
                </a:cubicBezTo>
                <a:lnTo>
                  <a:pt x="255" y="177"/>
                </a:lnTo>
                <a:lnTo>
                  <a:pt x="248" y="177"/>
                </a:lnTo>
                <a:cubicBezTo>
                  <a:pt x="255" y="177"/>
                  <a:pt x="255" y="177"/>
                  <a:pt x="255" y="177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2" y="198"/>
                  <a:pt x="262" y="198"/>
                  <a:pt x="262" y="198"/>
                </a:cubicBezTo>
                <a:lnTo>
                  <a:pt x="269" y="198"/>
                </a:lnTo>
                <a:cubicBezTo>
                  <a:pt x="269" y="198"/>
                  <a:pt x="262" y="198"/>
                  <a:pt x="262" y="205"/>
                </a:cubicBezTo>
                <a:close/>
                <a:moveTo>
                  <a:pt x="248" y="184"/>
                </a:moveTo>
                <a:lnTo>
                  <a:pt x="248" y="184"/>
                </a:lnTo>
                <a:close/>
                <a:moveTo>
                  <a:pt x="248" y="191"/>
                </a:moveTo>
                <a:lnTo>
                  <a:pt x="248" y="191"/>
                </a:lnTo>
                <a:cubicBezTo>
                  <a:pt x="248" y="191"/>
                  <a:pt x="248" y="191"/>
                  <a:pt x="240" y="191"/>
                </a:cubicBezTo>
                <a:cubicBezTo>
                  <a:pt x="248" y="191"/>
                  <a:pt x="248" y="198"/>
                  <a:pt x="248" y="198"/>
                </a:cubicBezTo>
                <a:cubicBezTo>
                  <a:pt x="240" y="198"/>
                  <a:pt x="240" y="198"/>
                  <a:pt x="240" y="198"/>
                </a:cubicBezTo>
                <a:cubicBezTo>
                  <a:pt x="233" y="198"/>
                  <a:pt x="233" y="205"/>
                  <a:pt x="233" y="205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3" y="198"/>
                  <a:pt x="240" y="198"/>
                </a:cubicBezTo>
                <a:cubicBezTo>
                  <a:pt x="233" y="198"/>
                  <a:pt x="233" y="198"/>
                  <a:pt x="233" y="191"/>
                </a:cubicBezTo>
                <a:cubicBezTo>
                  <a:pt x="233" y="191"/>
                  <a:pt x="233" y="191"/>
                  <a:pt x="240" y="191"/>
                </a:cubicBezTo>
                <a:cubicBezTo>
                  <a:pt x="240" y="191"/>
                  <a:pt x="240" y="191"/>
                  <a:pt x="240" y="184"/>
                </a:cubicBezTo>
                <a:cubicBezTo>
                  <a:pt x="240" y="191"/>
                  <a:pt x="240" y="191"/>
                  <a:pt x="240" y="191"/>
                </a:cubicBezTo>
                <a:cubicBezTo>
                  <a:pt x="240" y="191"/>
                  <a:pt x="248" y="184"/>
                  <a:pt x="248" y="191"/>
                </a:cubicBezTo>
                <a:close/>
                <a:moveTo>
                  <a:pt x="233" y="269"/>
                </a:moveTo>
                <a:lnTo>
                  <a:pt x="233" y="269"/>
                </a:lnTo>
                <a:lnTo>
                  <a:pt x="233" y="262"/>
                </a:lnTo>
                <a:lnTo>
                  <a:pt x="240" y="262"/>
                </a:lnTo>
                <a:lnTo>
                  <a:pt x="248" y="254"/>
                </a:lnTo>
                <a:lnTo>
                  <a:pt x="255" y="254"/>
                </a:lnTo>
                <a:cubicBezTo>
                  <a:pt x="255" y="254"/>
                  <a:pt x="255" y="254"/>
                  <a:pt x="262" y="254"/>
                </a:cubicBezTo>
                <a:lnTo>
                  <a:pt x="269" y="254"/>
                </a:lnTo>
                <a:cubicBezTo>
                  <a:pt x="269" y="254"/>
                  <a:pt x="269" y="254"/>
                  <a:pt x="269" y="247"/>
                </a:cubicBezTo>
                <a:cubicBezTo>
                  <a:pt x="276" y="247"/>
                  <a:pt x="276" y="254"/>
                  <a:pt x="276" y="254"/>
                </a:cubicBezTo>
                <a:lnTo>
                  <a:pt x="276" y="247"/>
                </a:lnTo>
                <a:cubicBezTo>
                  <a:pt x="283" y="247"/>
                  <a:pt x="283" y="247"/>
                  <a:pt x="283" y="247"/>
                </a:cubicBezTo>
                <a:lnTo>
                  <a:pt x="283" y="254"/>
                </a:lnTo>
                <a:lnTo>
                  <a:pt x="290" y="247"/>
                </a:lnTo>
                <a:cubicBezTo>
                  <a:pt x="290" y="247"/>
                  <a:pt x="290" y="247"/>
                  <a:pt x="290" y="254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54"/>
                  <a:pt x="290" y="254"/>
                  <a:pt x="290" y="254"/>
                </a:cubicBezTo>
                <a:lnTo>
                  <a:pt x="290" y="262"/>
                </a:lnTo>
                <a:cubicBezTo>
                  <a:pt x="297" y="262"/>
                  <a:pt x="297" y="262"/>
                  <a:pt x="297" y="262"/>
                </a:cubicBezTo>
                <a:cubicBezTo>
                  <a:pt x="297" y="262"/>
                  <a:pt x="297" y="262"/>
                  <a:pt x="304" y="262"/>
                </a:cubicBezTo>
                <a:cubicBezTo>
                  <a:pt x="304" y="269"/>
                  <a:pt x="304" y="269"/>
                  <a:pt x="304" y="269"/>
                </a:cubicBezTo>
                <a:lnTo>
                  <a:pt x="311" y="269"/>
                </a:lnTo>
                <a:lnTo>
                  <a:pt x="318" y="269"/>
                </a:lnTo>
                <a:cubicBezTo>
                  <a:pt x="318" y="262"/>
                  <a:pt x="318" y="262"/>
                  <a:pt x="325" y="262"/>
                </a:cubicBezTo>
                <a:lnTo>
                  <a:pt x="325" y="269"/>
                </a:lnTo>
                <a:cubicBezTo>
                  <a:pt x="332" y="269"/>
                  <a:pt x="332" y="269"/>
                  <a:pt x="332" y="269"/>
                </a:cubicBezTo>
                <a:lnTo>
                  <a:pt x="339" y="269"/>
                </a:lnTo>
                <a:cubicBezTo>
                  <a:pt x="339" y="269"/>
                  <a:pt x="339" y="269"/>
                  <a:pt x="346" y="269"/>
                </a:cubicBezTo>
                <a:cubicBezTo>
                  <a:pt x="353" y="269"/>
                  <a:pt x="353" y="269"/>
                  <a:pt x="353" y="269"/>
                </a:cubicBezTo>
                <a:cubicBezTo>
                  <a:pt x="353" y="269"/>
                  <a:pt x="353" y="269"/>
                  <a:pt x="361" y="276"/>
                </a:cubicBezTo>
                <a:cubicBezTo>
                  <a:pt x="353" y="276"/>
                  <a:pt x="353" y="276"/>
                  <a:pt x="353" y="276"/>
                </a:cubicBezTo>
                <a:cubicBezTo>
                  <a:pt x="353" y="283"/>
                  <a:pt x="353" y="283"/>
                  <a:pt x="353" y="283"/>
                </a:cubicBezTo>
                <a:lnTo>
                  <a:pt x="361" y="290"/>
                </a:lnTo>
                <a:lnTo>
                  <a:pt x="361" y="297"/>
                </a:lnTo>
                <a:cubicBezTo>
                  <a:pt x="368" y="297"/>
                  <a:pt x="361" y="304"/>
                  <a:pt x="368" y="304"/>
                </a:cubicBezTo>
                <a:cubicBezTo>
                  <a:pt x="368" y="311"/>
                  <a:pt x="368" y="311"/>
                  <a:pt x="375" y="318"/>
                </a:cubicBezTo>
                <a:lnTo>
                  <a:pt x="375" y="311"/>
                </a:lnTo>
                <a:lnTo>
                  <a:pt x="375" y="318"/>
                </a:lnTo>
                <a:cubicBezTo>
                  <a:pt x="375" y="318"/>
                  <a:pt x="375" y="318"/>
                  <a:pt x="382" y="318"/>
                </a:cubicBezTo>
                <a:lnTo>
                  <a:pt x="382" y="325"/>
                </a:lnTo>
                <a:cubicBezTo>
                  <a:pt x="389" y="325"/>
                  <a:pt x="389" y="325"/>
                  <a:pt x="389" y="325"/>
                </a:cubicBezTo>
                <a:cubicBezTo>
                  <a:pt x="396" y="325"/>
                  <a:pt x="396" y="325"/>
                  <a:pt x="396" y="325"/>
                </a:cubicBezTo>
                <a:lnTo>
                  <a:pt x="403" y="325"/>
                </a:lnTo>
                <a:cubicBezTo>
                  <a:pt x="403" y="325"/>
                  <a:pt x="403" y="325"/>
                  <a:pt x="403" y="332"/>
                </a:cubicBezTo>
                <a:lnTo>
                  <a:pt x="396" y="332"/>
                </a:lnTo>
                <a:cubicBezTo>
                  <a:pt x="396" y="332"/>
                  <a:pt x="396" y="332"/>
                  <a:pt x="396" y="339"/>
                </a:cubicBezTo>
                <a:cubicBezTo>
                  <a:pt x="396" y="347"/>
                  <a:pt x="396" y="347"/>
                  <a:pt x="389" y="347"/>
                </a:cubicBezTo>
                <a:cubicBezTo>
                  <a:pt x="389" y="347"/>
                  <a:pt x="389" y="347"/>
                  <a:pt x="389" y="354"/>
                </a:cubicBezTo>
                <a:lnTo>
                  <a:pt x="382" y="354"/>
                </a:lnTo>
                <a:cubicBezTo>
                  <a:pt x="382" y="361"/>
                  <a:pt x="375" y="361"/>
                  <a:pt x="375" y="361"/>
                </a:cubicBezTo>
                <a:cubicBezTo>
                  <a:pt x="375" y="368"/>
                  <a:pt x="375" y="368"/>
                  <a:pt x="375" y="368"/>
                </a:cubicBezTo>
                <a:lnTo>
                  <a:pt x="368" y="368"/>
                </a:lnTo>
                <a:lnTo>
                  <a:pt x="368" y="375"/>
                </a:lnTo>
                <a:cubicBezTo>
                  <a:pt x="368" y="375"/>
                  <a:pt x="368" y="375"/>
                  <a:pt x="368" y="382"/>
                </a:cubicBezTo>
                <a:cubicBezTo>
                  <a:pt x="375" y="389"/>
                  <a:pt x="375" y="389"/>
                  <a:pt x="375" y="389"/>
                </a:cubicBezTo>
                <a:cubicBezTo>
                  <a:pt x="375" y="396"/>
                  <a:pt x="375" y="396"/>
                  <a:pt x="375" y="396"/>
                </a:cubicBezTo>
                <a:lnTo>
                  <a:pt x="375" y="403"/>
                </a:lnTo>
                <a:cubicBezTo>
                  <a:pt x="375" y="403"/>
                  <a:pt x="375" y="403"/>
                  <a:pt x="368" y="403"/>
                </a:cubicBezTo>
                <a:cubicBezTo>
                  <a:pt x="361" y="410"/>
                  <a:pt x="361" y="410"/>
                  <a:pt x="361" y="410"/>
                </a:cubicBezTo>
                <a:lnTo>
                  <a:pt x="361" y="417"/>
                </a:lnTo>
                <a:lnTo>
                  <a:pt x="361" y="424"/>
                </a:lnTo>
                <a:cubicBezTo>
                  <a:pt x="361" y="424"/>
                  <a:pt x="353" y="424"/>
                  <a:pt x="353" y="431"/>
                </a:cubicBezTo>
                <a:lnTo>
                  <a:pt x="353" y="438"/>
                </a:lnTo>
                <a:lnTo>
                  <a:pt x="346" y="438"/>
                </a:lnTo>
                <a:cubicBezTo>
                  <a:pt x="346" y="445"/>
                  <a:pt x="339" y="445"/>
                  <a:pt x="339" y="452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25" y="452"/>
                  <a:pt x="325" y="452"/>
                  <a:pt x="325" y="452"/>
                </a:cubicBezTo>
                <a:lnTo>
                  <a:pt x="318" y="452"/>
                </a:lnTo>
                <a:cubicBezTo>
                  <a:pt x="318" y="460"/>
                  <a:pt x="318" y="452"/>
                  <a:pt x="318" y="452"/>
                </a:cubicBezTo>
                <a:cubicBezTo>
                  <a:pt x="318" y="460"/>
                  <a:pt x="318" y="460"/>
                  <a:pt x="318" y="460"/>
                </a:cubicBezTo>
                <a:cubicBezTo>
                  <a:pt x="311" y="460"/>
                  <a:pt x="311" y="452"/>
                  <a:pt x="311" y="452"/>
                </a:cubicBezTo>
                <a:cubicBezTo>
                  <a:pt x="311" y="445"/>
                  <a:pt x="311" y="445"/>
                  <a:pt x="311" y="445"/>
                </a:cubicBezTo>
                <a:cubicBezTo>
                  <a:pt x="311" y="445"/>
                  <a:pt x="311" y="438"/>
                  <a:pt x="304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4" y="431"/>
                  <a:pt x="304" y="431"/>
                  <a:pt x="304" y="424"/>
                </a:cubicBezTo>
                <a:cubicBezTo>
                  <a:pt x="304" y="417"/>
                  <a:pt x="297" y="417"/>
                  <a:pt x="297" y="417"/>
                </a:cubicBezTo>
                <a:lnTo>
                  <a:pt x="297" y="410"/>
                </a:lnTo>
                <a:cubicBezTo>
                  <a:pt x="297" y="403"/>
                  <a:pt x="297" y="403"/>
                  <a:pt x="297" y="403"/>
                </a:cubicBezTo>
                <a:lnTo>
                  <a:pt x="297" y="396"/>
                </a:lnTo>
                <a:cubicBezTo>
                  <a:pt x="297" y="389"/>
                  <a:pt x="297" y="389"/>
                  <a:pt x="297" y="389"/>
                </a:cubicBezTo>
                <a:cubicBezTo>
                  <a:pt x="297" y="382"/>
                  <a:pt x="297" y="382"/>
                  <a:pt x="297" y="382"/>
                </a:cubicBezTo>
                <a:cubicBezTo>
                  <a:pt x="297" y="382"/>
                  <a:pt x="297" y="382"/>
                  <a:pt x="297" y="375"/>
                </a:cubicBezTo>
                <a:lnTo>
                  <a:pt x="297" y="368"/>
                </a:lnTo>
                <a:cubicBezTo>
                  <a:pt x="290" y="368"/>
                  <a:pt x="290" y="368"/>
                  <a:pt x="290" y="368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90" y="361"/>
                  <a:pt x="290" y="361"/>
                  <a:pt x="290" y="354"/>
                </a:cubicBezTo>
                <a:lnTo>
                  <a:pt x="290" y="347"/>
                </a:lnTo>
                <a:cubicBezTo>
                  <a:pt x="283" y="347"/>
                  <a:pt x="290" y="347"/>
                  <a:pt x="283" y="347"/>
                </a:cubicBezTo>
                <a:cubicBezTo>
                  <a:pt x="283" y="347"/>
                  <a:pt x="276" y="347"/>
                  <a:pt x="276" y="339"/>
                </a:cubicBezTo>
                <a:cubicBezTo>
                  <a:pt x="276" y="339"/>
                  <a:pt x="276" y="339"/>
                  <a:pt x="269" y="339"/>
                </a:cubicBezTo>
                <a:cubicBezTo>
                  <a:pt x="262" y="339"/>
                  <a:pt x="262" y="339"/>
                  <a:pt x="262" y="339"/>
                </a:cubicBezTo>
                <a:lnTo>
                  <a:pt x="255" y="347"/>
                </a:lnTo>
                <a:lnTo>
                  <a:pt x="255" y="339"/>
                </a:lnTo>
                <a:cubicBezTo>
                  <a:pt x="255" y="339"/>
                  <a:pt x="255" y="339"/>
                  <a:pt x="255" y="347"/>
                </a:cubicBezTo>
                <a:cubicBezTo>
                  <a:pt x="255" y="347"/>
                  <a:pt x="255" y="339"/>
                  <a:pt x="248" y="339"/>
                </a:cubicBezTo>
                <a:cubicBezTo>
                  <a:pt x="248" y="347"/>
                  <a:pt x="248" y="347"/>
                  <a:pt x="248" y="347"/>
                </a:cubicBezTo>
                <a:cubicBezTo>
                  <a:pt x="240" y="347"/>
                  <a:pt x="240" y="347"/>
                  <a:pt x="240" y="347"/>
                </a:cubicBezTo>
                <a:cubicBezTo>
                  <a:pt x="233" y="339"/>
                  <a:pt x="233" y="339"/>
                  <a:pt x="233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26" y="332"/>
                  <a:pt x="226" y="332"/>
                  <a:pt x="226" y="332"/>
                </a:cubicBezTo>
                <a:cubicBezTo>
                  <a:pt x="226" y="332"/>
                  <a:pt x="219" y="332"/>
                  <a:pt x="219" y="325"/>
                </a:cubicBezTo>
                <a:cubicBezTo>
                  <a:pt x="219" y="325"/>
                  <a:pt x="219" y="325"/>
                  <a:pt x="212" y="325"/>
                </a:cubicBezTo>
                <a:cubicBezTo>
                  <a:pt x="212" y="318"/>
                  <a:pt x="212" y="318"/>
                  <a:pt x="212" y="318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12" y="318"/>
                  <a:pt x="212" y="318"/>
                  <a:pt x="212" y="318"/>
                </a:cubicBezTo>
                <a:lnTo>
                  <a:pt x="219" y="311"/>
                </a:lnTo>
                <a:lnTo>
                  <a:pt x="219" y="304"/>
                </a:lnTo>
                <a:cubicBezTo>
                  <a:pt x="219" y="304"/>
                  <a:pt x="219" y="297"/>
                  <a:pt x="212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9" y="283"/>
                  <a:pt x="219" y="283"/>
                  <a:pt x="219" y="283"/>
                </a:cubicBezTo>
                <a:lnTo>
                  <a:pt x="226" y="283"/>
                </a:lnTo>
                <a:lnTo>
                  <a:pt x="226" y="276"/>
                </a:lnTo>
                <a:cubicBezTo>
                  <a:pt x="233" y="276"/>
                  <a:pt x="233" y="276"/>
                  <a:pt x="233" y="276"/>
                </a:cubicBezTo>
                <a:cubicBezTo>
                  <a:pt x="233" y="269"/>
                  <a:pt x="233" y="269"/>
                  <a:pt x="233" y="269"/>
                </a:cubicBezTo>
                <a:close/>
                <a:moveTo>
                  <a:pt x="219" y="149"/>
                </a:moveTo>
                <a:lnTo>
                  <a:pt x="219" y="149"/>
                </a:lnTo>
                <a:cubicBezTo>
                  <a:pt x="219" y="149"/>
                  <a:pt x="219" y="149"/>
                  <a:pt x="219" y="156"/>
                </a:cubicBezTo>
                <a:cubicBezTo>
                  <a:pt x="212" y="156"/>
                  <a:pt x="212" y="156"/>
                  <a:pt x="212" y="156"/>
                </a:cubicBezTo>
                <a:lnTo>
                  <a:pt x="205" y="156"/>
                </a:lnTo>
                <a:lnTo>
                  <a:pt x="198" y="156"/>
                </a:lnTo>
                <a:cubicBezTo>
                  <a:pt x="198" y="149"/>
                  <a:pt x="205" y="149"/>
                  <a:pt x="205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9"/>
                  <a:pt x="198" y="149"/>
                  <a:pt x="205" y="149"/>
                </a:cubicBezTo>
                <a:cubicBezTo>
                  <a:pt x="198" y="149"/>
                  <a:pt x="198" y="149"/>
                  <a:pt x="198" y="141"/>
                </a:cubicBezTo>
                <a:cubicBezTo>
                  <a:pt x="198" y="141"/>
                  <a:pt x="198" y="149"/>
                  <a:pt x="198" y="141"/>
                </a:cubicBezTo>
                <a:lnTo>
                  <a:pt x="205" y="141"/>
                </a:lnTo>
                <a:cubicBezTo>
                  <a:pt x="205" y="149"/>
                  <a:pt x="205" y="149"/>
                  <a:pt x="205" y="149"/>
                </a:cubicBezTo>
                <a:cubicBezTo>
                  <a:pt x="205" y="141"/>
                  <a:pt x="205" y="141"/>
                  <a:pt x="205" y="141"/>
                </a:cubicBezTo>
                <a:lnTo>
                  <a:pt x="212" y="141"/>
                </a:lnTo>
                <a:cubicBezTo>
                  <a:pt x="212" y="141"/>
                  <a:pt x="212" y="141"/>
                  <a:pt x="219" y="141"/>
                </a:cubicBezTo>
                <a:lnTo>
                  <a:pt x="226" y="141"/>
                </a:lnTo>
                <a:cubicBezTo>
                  <a:pt x="226" y="149"/>
                  <a:pt x="226" y="149"/>
                  <a:pt x="226" y="149"/>
                </a:cubicBezTo>
                <a:cubicBezTo>
                  <a:pt x="226" y="149"/>
                  <a:pt x="226" y="149"/>
                  <a:pt x="219" y="149"/>
                </a:cubicBezTo>
                <a:close/>
                <a:moveTo>
                  <a:pt x="283" y="347"/>
                </a:moveTo>
                <a:lnTo>
                  <a:pt x="283" y="347"/>
                </a:lnTo>
                <a:close/>
                <a:moveTo>
                  <a:pt x="382" y="417"/>
                </a:moveTo>
                <a:lnTo>
                  <a:pt x="382" y="417"/>
                </a:lnTo>
                <a:lnTo>
                  <a:pt x="382" y="410"/>
                </a:lnTo>
                <a:cubicBezTo>
                  <a:pt x="382" y="410"/>
                  <a:pt x="382" y="410"/>
                  <a:pt x="382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389" y="396"/>
                  <a:pt x="389" y="396"/>
                  <a:pt x="396" y="396"/>
                </a:cubicBezTo>
                <a:cubicBezTo>
                  <a:pt x="396" y="396"/>
                  <a:pt x="396" y="396"/>
                  <a:pt x="396" y="389"/>
                </a:cubicBezTo>
                <a:cubicBezTo>
                  <a:pt x="396" y="389"/>
                  <a:pt x="396" y="389"/>
                  <a:pt x="396" y="396"/>
                </a:cubicBezTo>
                <a:cubicBezTo>
                  <a:pt x="403" y="396"/>
                  <a:pt x="396" y="396"/>
                  <a:pt x="403" y="396"/>
                </a:cubicBezTo>
                <a:cubicBezTo>
                  <a:pt x="403" y="396"/>
                  <a:pt x="403" y="396"/>
                  <a:pt x="403" y="403"/>
                </a:cubicBezTo>
                <a:cubicBezTo>
                  <a:pt x="396" y="403"/>
                  <a:pt x="396" y="403"/>
                  <a:pt x="396" y="403"/>
                </a:cubicBezTo>
                <a:lnTo>
                  <a:pt x="396" y="410"/>
                </a:lnTo>
                <a:cubicBezTo>
                  <a:pt x="396" y="410"/>
                  <a:pt x="396" y="417"/>
                  <a:pt x="396" y="424"/>
                </a:cubicBezTo>
                <a:cubicBezTo>
                  <a:pt x="396" y="424"/>
                  <a:pt x="389" y="424"/>
                  <a:pt x="389" y="431"/>
                </a:cubicBezTo>
                <a:cubicBezTo>
                  <a:pt x="382" y="431"/>
                  <a:pt x="382" y="431"/>
                  <a:pt x="382" y="424"/>
                </a:cubicBezTo>
                <a:cubicBezTo>
                  <a:pt x="382" y="424"/>
                  <a:pt x="382" y="424"/>
                  <a:pt x="382" y="417"/>
                </a:cubicBezTo>
                <a:close/>
                <a:moveTo>
                  <a:pt x="353" y="254"/>
                </a:moveTo>
                <a:lnTo>
                  <a:pt x="353" y="254"/>
                </a:lnTo>
                <a:close/>
                <a:moveTo>
                  <a:pt x="332" y="254"/>
                </a:moveTo>
                <a:lnTo>
                  <a:pt x="332" y="254"/>
                </a:lnTo>
                <a:cubicBezTo>
                  <a:pt x="325" y="254"/>
                  <a:pt x="325" y="254"/>
                  <a:pt x="325" y="254"/>
                </a:cubicBezTo>
                <a:cubicBezTo>
                  <a:pt x="332" y="254"/>
                  <a:pt x="332" y="254"/>
                  <a:pt x="332" y="254"/>
                </a:cubicBezTo>
                <a:close/>
                <a:moveTo>
                  <a:pt x="304" y="247"/>
                </a:moveTo>
                <a:lnTo>
                  <a:pt x="304" y="247"/>
                </a:lnTo>
                <a:lnTo>
                  <a:pt x="304" y="254"/>
                </a:lnTo>
                <a:cubicBezTo>
                  <a:pt x="304" y="247"/>
                  <a:pt x="297" y="247"/>
                  <a:pt x="297" y="247"/>
                </a:cubicBezTo>
                <a:lnTo>
                  <a:pt x="304" y="247"/>
                </a:lnTo>
                <a:close/>
                <a:moveTo>
                  <a:pt x="290" y="240"/>
                </a:moveTo>
                <a:lnTo>
                  <a:pt x="290" y="240"/>
                </a:lnTo>
                <a:cubicBezTo>
                  <a:pt x="283" y="240"/>
                  <a:pt x="283" y="247"/>
                  <a:pt x="283" y="247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90" y="240"/>
                </a:cubicBezTo>
                <a:close/>
                <a:moveTo>
                  <a:pt x="290" y="233"/>
                </a:moveTo>
                <a:lnTo>
                  <a:pt x="290" y="233"/>
                </a:lnTo>
                <a:cubicBezTo>
                  <a:pt x="283" y="233"/>
                  <a:pt x="283" y="233"/>
                  <a:pt x="283" y="233"/>
                </a:cubicBezTo>
                <a:lnTo>
                  <a:pt x="290" y="233"/>
                </a:lnTo>
                <a:close/>
                <a:moveTo>
                  <a:pt x="205" y="106"/>
                </a:moveTo>
                <a:lnTo>
                  <a:pt x="205" y="106"/>
                </a:lnTo>
                <a:lnTo>
                  <a:pt x="198" y="106"/>
                </a:lnTo>
                <a:cubicBezTo>
                  <a:pt x="198" y="106"/>
                  <a:pt x="198" y="106"/>
                  <a:pt x="198" y="99"/>
                </a:cubicBezTo>
                <a:cubicBezTo>
                  <a:pt x="198" y="99"/>
                  <a:pt x="198" y="99"/>
                  <a:pt x="205" y="99"/>
                </a:cubicBezTo>
                <a:cubicBezTo>
                  <a:pt x="205" y="99"/>
                  <a:pt x="198" y="99"/>
                  <a:pt x="198" y="106"/>
                </a:cubicBezTo>
                <a:cubicBezTo>
                  <a:pt x="205" y="106"/>
                  <a:pt x="205" y="106"/>
                  <a:pt x="205" y="106"/>
                </a:cubicBezTo>
                <a:close/>
                <a:moveTo>
                  <a:pt x="198" y="99"/>
                </a:moveTo>
                <a:lnTo>
                  <a:pt x="198" y="99"/>
                </a:lnTo>
                <a:close/>
                <a:moveTo>
                  <a:pt x="191" y="99"/>
                </a:moveTo>
                <a:lnTo>
                  <a:pt x="191" y="99"/>
                </a:lnTo>
                <a:lnTo>
                  <a:pt x="198" y="99"/>
                </a:lnTo>
                <a:lnTo>
                  <a:pt x="191" y="99"/>
                </a:lnTo>
                <a:close/>
                <a:moveTo>
                  <a:pt x="198" y="92"/>
                </a:moveTo>
                <a:lnTo>
                  <a:pt x="198" y="92"/>
                </a:lnTo>
                <a:lnTo>
                  <a:pt x="198" y="85"/>
                </a:ln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113"/>
                </a:moveTo>
                <a:lnTo>
                  <a:pt x="198" y="113"/>
                </a:lnTo>
                <a:close/>
                <a:moveTo>
                  <a:pt x="155" y="177"/>
                </a:moveTo>
                <a:lnTo>
                  <a:pt x="155" y="177"/>
                </a:lnTo>
                <a:close/>
                <a:moveTo>
                  <a:pt x="134" y="240"/>
                </a:moveTo>
                <a:lnTo>
                  <a:pt x="134" y="240"/>
                </a:lnTo>
                <a:cubicBezTo>
                  <a:pt x="134" y="233"/>
                  <a:pt x="134" y="233"/>
                  <a:pt x="134" y="233"/>
                </a:cubicBezTo>
                <a:lnTo>
                  <a:pt x="134" y="240"/>
                </a:lnTo>
                <a:lnTo>
                  <a:pt x="134" y="233"/>
                </a:lnTo>
                <a:cubicBezTo>
                  <a:pt x="127" y="233"/>
                  <a:pt x="127" y="233"/>
                  <a:pt x="127" y="233"/>
                </a:cubicBezTo>
                <a:lnTo>
                  <a:pt x="120" y="233"/>
                </a:lnTo>
                <a:lnTo>
                  <a:pt x="127" y="233"/>
                </a:lnTo>
                <a:cubicBezTo>
                  <a:pt x="127" y="226"/>
                  <a:pt x="127" y="226"/>
                  <a:pt x="127" y="226"/>
                </a:cubicBezTo>
                <a:cubicBezTo>
                  <a:pt x="127" y="226"/>
                  <a:pt x="127" y="226"/>
                  <a:pt x="127" y="219"/>
                </a:cubicBezTo>
                <a:lnTo>
                  <a:pt x="134" y="219"/>
                </a:lnTo>
                <a:cubicBezTo>
                  <a:pt x="134" y="226"/>
                  <a:pt x="127" y="226"/>
                  <a:pt x="127" y="226"/>
                </a:cubicBezTo>
                <a:cubicBezTo>
                  <a:pt x="127" y="226"/>
                  <a:pt x="127" y="226"/>
                  <a:pt x="134" y="226"/>
                </a:cubicBezTo>
                <a:cubicBezTo>
                  <a:pt x="134" y="226"/>
                  <a:pt x="134" y="233"/>
                  <a:pt x="134" y="226"/>
                </a:cubicBezTo>
                <a:cubicBezTo>
                  <a:pt x="134" y="226"/>
                  <a:pt x="134" y="226"/>
                  <a:pt x="141" y="226"/>
                </a:cubicBezTo>
                <a:cubicBezTo>
                  <a:pt x="134" y="233"/>
                  <a:pt x="134" y="233"/>
                  <a:pt x="134" y="233"/>
                </a:cubicBezTo>
                <a:lnTo>
                  <a:pt x="141" y="233"/>
                </a:lnTo>
                <a:cubicBezTo>
                  <a:pt x="141" y="233"/>
                  <a:pt x="141" y="233"/>
                  <a:pt x="134" y="233"/>
                </a:cubicBezTo>
                <a:cubicBezTo>
                  <a:pt x="141" y="233"/>
                  <a:pt x="141" y="233"/>
                  <a:pt x="141" y="233"/>
                </a:cubicBezTo>
                <a:lnTo>
                  <a:pt x="141" y="240"/>
                </a:lnTo>
                <a:cubicBezTo>
                  <a:pt x="141" y="240"/>
                  <a:pt x="141" y="240"/>
                  <a:pt x="134" y="240"/>
                </a:cubicBezTo>
                <a:close/>
                <a:moveTo>
                  <a:pt x="134" y="396"/>
                </a:moveTo>
                <a:lnTo>
                  <a:pt x="134" y="396"/>
                </a:lnTo>
                <a:lnTo>
                  <a:pt x="134" y="389"/>
                </a:lnTo>
                <a:lnTo>
                  <a:pt x="134" y="39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34"/>
                  <a:pt x="134" y="134"/>
                  <a:pt x="134" y="134"/>
                </a:cubicBezTo>
                <a:cubicBezTo>
                  <a:pt x="134" y="134"/>
                  <a:pt x="134" y="134"/>
                  <a:pt x="134" y="127"/>
                </a:cubicBezTo>
                <a:close/>
                <a:moveTo>
                  <a:pt x="113" y="240"/>
                </a:moveTo>
                <a:lnTo>
                  <a:pt x="113" y="240"/>
                </a:lnTo>
                <a:lnTo>
                  <a:pt x="120" y="240"/>
                </a:lnTo>
                <a:cubicBezTo>
                  <a:pt x="120" y="240"/>
                  <a:pt x="120" y="240"/>
                  <a:pt x="113" y="240"/>
                </a:cubicBezTo>
                <a:close/>
                <a:moveTo>
                  <a:pt x="99" y="325"/>
                </a:moveTo>
                <a:lnTo>
                  <a:pt x="99" y="325"/>
                </a:lnTo>
                <a:lnTo>
                  <a:pt x="106" y="325"/>
                </a:lnTo>
                <a:cubicBezTo>
                  <a:pt x="106" y="325"/>
                  <a:pt x="106" y="325"/>
                  <a:pt x="99" y="325"/>
                </a:cubicBezTo>
                <a:close/>
                <a:moveTo>
                  <a:pt x="99" y="361"/>
                </a:moveTo>
                <a:lnTo>
                  <a:pt x="99" y="361"/>
                </a:lnTo>
                <a:lnTo>
                  <a:pt x="106" y="361"/>
                </a:lnTo>
                <a:cubicBezTo>
                  <a:pt x="99" y="361"/>
                  <a:pt x="106" y="361"/>
                  <a:pt x="99" y="361"/>
                </a:cubicBezTo>
                <a:close/>
                <a:moveTo>
                  <a:pt x="92" y="325"/>
                </a:moveTo>
                <a:lnTo>
                  <a:pt x="92" y="325"/>
                </a:lnTo>
                <a:cubicBezTo>
                  <a:pt x="92" y="325"/>
                  <a:pt x="92" y="325"/>
                  <a:pt x="85" y="325"/>
                </a:cubicBezTo>
                <a:cubicBezTo>
                  <a:pt x="85" y="325"/>
                  <a:pt x="85" y="325"/>
                  <a:pt x="78" y="325"/>
                </a:cubicBezTo>
                <a:cubicBezTo>
                  <a:pt x="85" y="325"/>
                  <a:pt x="85" y="325"/>
                  <a:pt x="85" y="325"/>
                </a:cubicBezTo>
                <a:lnTo>
                  <a:pt x="92" y="325"/>
                </a:lnTo>
                <a:lnTo>
                  <a:pt x="99" y="325"/>
                </a:lnTo>
                <a:cubicBezTo>
                  <a:pt x="92" y="325"/>
                  <a:pt x="92" y="325"/>
                  <a:pt x="92" y="325"/>
                </a:cubicBez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1" y="325"/>
                </a:moveTo>
                <a:lnTo>
                  <a:pt x="71" y="325"/>
                </a:lnTo>
                <a:cubicBezTo>
                  <a:pt x="71" y="325"/>
                  <a:pt x="71" y="325"/>
                  <a:pt x="78" y="325"/>
                </a:cubicBezTo>
                <a:cubicBezTo>
                  <a:pt x="71" y="325"/>
                  <a:pt x="71" y="325"/>
                  <a:pt x="71" y="325"/>
                </a:cubicBezTo>
                <a:close/>
                <a:moveTo>
                  <a:pt x="481" y="332"/>
                </a:moveTo>
                <a:lnTo>
                  <a:pt x="481" y="332"/>
                </a:lnTo>
                <a:lnTo>
                  <a:pt x="488" y="332"/>
                </a:lnTo>
                <a:lnTo>
                  <a:pt x="488" y="339"/>
                </a:lnTo>
                <a:cubicBezTo>
                  <a:pt x="488" y="339"/>
                  <a:pt x="488" y="339"/>
                  <a:pt x="481" y="339"/>
                </a:cubicBezTo>
                <a:lnTo>
                  <a:pt x="481" y="332"/>
                </a:lnTo>
                <a:close/>
                <a:moveTo>
                  <a:pt x="290" y="177"/>
                </a:moveTo>
                <a:lnTo>
                  <a:pt x="290" y="177"/>
                </a:lnTo>
                <a:cubicBezTo>
                  <a:pt x="290" y="177"/>
                  <a:pt x="290" y="177"/>
                  <a:pt x="290" y="184"/>
                </a:cubicBezTo>
                <a:cubicBezTo>
                  <a:pt x="290" y="184"/>
                  <a:pt x="290" y="184"/>
                  <a:pt x="283" y="184"/>
                </a:cubicBezTo>
                <a:cubicBezTo>
                  <a:pt x="283" y="184"/>
                  <a:pt x="283" y="184"/>
                  <a:pt x="283" y="177"/>
                </a:cubicBezTo>
                <a:lnTo>
                  <a:pt x="290" y="177"/>
                </a:lnTo>
                <a:close/>
                <a:moveTo>
                  <a:pt x="297" y="184"/>
                </a:moveTo>
                <a:lnTo>
                  <a:pt x="297" y="184"/>
                </a:lnTo>
                <a:cubicBezTo>
                  <a:pt x="297" y="191"/>
                  <a:pt x="297" y="184"/>
                  <a:pt x="297" y="191"/>
                </a:cubicBezTo>
                <a:lnTo>
                  <a:pt x="290" y="191"/>
                </a:lnTo>
                <a:cubicBezTo>
                  <a:pt x="290" y="184"/>
                  <a:pt x="290" y="184"/>
                  <a:pt x="297" y="184"/>
                </a:cubicBez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76"/>
                </a:moveTo>
                <a:lnTo>
                  <a:pt x="78" y="276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9"/>
                  <a:pt x="78" y="269"/>
                  <a:pt x="78" y="276"/>
                </a:cubicBez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7" name="Freeform 122"/>
          <p:cNvSpPr>
            <a:spLocks noChangeArrowheads="1"/>
          </p:cNvSpPr>
          <p:nvPr/>
        </p:nvSpPr>
        <p:spPr bwMode="auto">
          <a:xfrm>
            <a:off x="6139126" y="1928657"/>
            <a:ext cx="292024" cy="292100"/>
          </a:xfrm>
          <a:custGeom>
            <a:avLst/>
            <a:gdLst>
              <a:gd name="T0" fmla="*/ 39339251 w 609"/>
              <a:gd name="T1" fmla="*/ 78678142 h 609"/>
              <a:gd name="T2" fmla="*/ 39339251 w 609"/>
              <a:gd name="T3" fmla="*/ 78678142 h 609"/>
              <a:gd name="T4" fmla="*/ 0 w 609"/>
              <a:gd name="T5" fmla="*/ 39339251 h 609"/>
              <a:gd name="T6" fmla="*/ 39339251 w 609"/>
              <a:gd name="T7" fmla="*/ 0 h 609"/>
              <a:gd name="T8" fmla="*/ 78678142 w 609"/>
              <a:gd name="T9" fmla="*/ 39339251 h 609"/>
              <a:gd name="T10" fmla="*/ 39339251 w 609"/>
              <a:gd name="T11" fmla="*/ 78678142 h 609"/>
              <a:gd name="T12" fmla="*/ 39339251 w 609"/>
              <a:gd name="T13" fmla="*/ 7376244 h 609"/>
              <a:gd name="T14" fmla="*/ 39339251 w 609"/>
              <a:gd name="T15" fmla="*/ 7376244 h 609"/>
              <a:gd name="T16" fmla="*/ 7246742 w 609"/>
              <a:gd name="T17" fmla="*/ 39339251 h 609"/>
              <a:gd name="T18" fmla="*/ 39339251 w 609"/>
              <a:gd name="T19" fmla="*/ 71302258 h 609"/>
              <a:gd name="T20" fmla="*/ 71302258 w 609"/>
              <a:gd name="T21" fmla="*/ 39339251 h 609"/>
              <a:gd name="T22" fmla="*/ 39339251 w 609"/>
              <a:gd name="T23" fmla="*/ 7376244 h 609"/>
              <a:gd name="T24" fmla="*/ 31057209 w 609"/>
              <a:gd name="T25" fmla="*/ 46715136 h 609"/>
              <a:gd name="T26" fmla="*/ 31057209 w 609"/>
              <a:gd name="T27" fmla="*/ 46715136 h 609"/>
              <a:gd name="T28" fmla="*/ 20057773 w 609"/>
              <a:gd name="T29" fmla="*/ 20187276 h 609"/>
              <a:gd name="T30" fmla="*/ 47491791 w 609"/>
              <a:gd name="T31" fmla="*/ 31057209 h 609"/>
              <a:gd name="T32" fmla="*/ 58491226 w 609"/>
              <a:gd name="T33" fmla="*/ 58491226 h 609"/>
              <a:gd name="T34" fmla="*/ 58491226 w 609"/>
              <a:gd name="T35" fmla="*/ 58491226 h 609"/>
              <a:gd name="T36" fmla="*/ 31057209 w 609"/>
              <a:gd name="T37" fmla="*/ 46715136 h 609"/>
              <a:gd name="T38" fmla="*/ 39339251 w 609"/>
              <a:gd name="T39" fmla="*/ 35715700 h 609"/>
              <a:gd name="T40" fmla="*/ 39339251 w 609"/>
              <a:gd name="T41" fmla="*/ 35715700 h 609"/>
              <a:gd name="T42" fmla="*/ 35715700 w 609"/>
              <a:gd name="T43" fmla="*/ 39339251 h 609"/>
              <a:gd name="T44" fmla="*/ 39339251 w 609"/>
              <a:gd name="T45" fmla="*/ 42962442 h 609"/>
              <a:gd name="T46" fmla="*/ 42962442 w 609"/>
              <a:gd name="T47" fmla="*/ 39339251 h 609"/>
              <a:gd name="T48" fmla="*/ 39339251 w 609"/>
              <a:gd name="T49" fmla="*/ 35715700 h 6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9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8" y="134"/>
                  <a:pt x="608" y="304"/>
                </a:cubicBezTo>
                <a:cubicBezTo>
                  <a:pt x="608" y="474"/>
                  <a:pt x="473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240" y="361"/>
                </a:moveTo>
                <a:lnTo>
                  <a:pt x="240" y="361"/>
                </a:lnTo>
                <a:cubicBezTo>
                  <a:pt x="155" y="156"/>
                  <a:pt x="155" y="156"/>
                  <a:pt x="155" y="156"/>
                </a:cubicBezTo>
                <a:cubicBezTo>
                  <a:pt x="367" y="240"/>
                  <a:pt x="367" y="240"/>
                  <a:pt x="367" y="240"/>
                </a:cubicBezTo>
                <a:cubicBezTo>
                  <a:pt x="452" y="452"/>
                  <a:pt x="452" y="452"/>
                  <a:pt x="452" y="452"/>
                </a:cubicBezTo>
                <a:lnTo>
                  <a:pt x="240" y="361"/>
                </a:lnTo>
                <a:close/>
                <a:moveTo>
                  <a:pt x="304" y="276"/>
                </a:moveTo>
                <a:lnTo>
                  <a:pt x="304" y="276"/>
                </a:lnTo>
                <a:cubicBezTo>
                  <a:pt x="290" y="276"/>
                  <a:pt x="276" y="290"/>
                  <a:pt x="276" y="304"/>
                </a:cubicBezTo>
                <a:cubicBezTo>
                  <a:pt x="276" y="318"/>
                  <a:pt x="290" y="332"/>
                  <a:pt x="304" y="332"/>
                </a:cubicBezTo>
                <a:cubicBezTo>
                  <a:pt x="318" y="332"/>
                  <a:pt x="332" y="318"/>
                  <a:pt x="332" y="304"/>
                </a:cubicBezTo>
                <a:cubicBezTo>
                  <a:pt x="332" y="290"/>
                  <a:pt x="318" y="276"/>
                  <a:pt x="304" y="2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8" name="Freeform 123"/>
          <p:cNvSpPr>
            <a:spLocks noChangeArrowheads="1"/>
          </p:cNvSpPr>
          <p:nvPr/>
        </p:nvSpPr>
        <p:spPr bwMode="auto">
          <a:xfrm>
            <a:off x="5635490" y="1928657"/>
            <a:ext cx="289909" cy="292100"/>
          </a:xfrm>
          <a:custGeom>
            <a:avLst/>
            <a:gdLst>
              <a:gd name="T0" fmla="*/ 74657633 w 602"/>
              <a:gd name="T1" fmla="*/ 42962442 h 609"/>
              <a:gd name="T2" fmla="*/ 74657633 w 602"/>
              <a:gd name="T3" fmla="*/ 42962442 h 609"/>
              <a:gd name="T4" fmla="*/ 71002968 w 602"/>
              <a:gd name="T5" fmla="*/ 42962442 h 609"/>
              <a:gd name="T6" fmla="*/ 43332858 w 602"/>
              <a:gd name="T7" fmla="*/ 70396460 h 609"/>
              <a:gd name="T8" fmla="*/ 43332858 w 602"/>
              <a:gd name="T9" fmla="*/ 75054951 h 609"/>
              <a:gd name="T10" fmla="*/ 39678193 w 602"/>
              <a:gd name="T11" fmla="*/ 78678142 h 609"/>
              <a:gd name="T12" fmla="*/ 36023527 w 602"/>
              <a:gd name="T13" fmla="*/ 75054951 h 609"/>
              <a:gd name="T14" fmla="*/ 36023527 w 602"/>
              <a:gd name="T15" fmla="*/ 70396460 h 609"/>
              <a:gd name="T16" fmla="*/ 7308970 w 602"/>
              <a:gd name="T17" fmla="*/ 42962442 h 609"/>
              <a:gd name="T18" fmla="*/ 3654665 w 602"/>
              <a:gd name="T19" fmla="*/ 42962442 h 609"/>
              <a:gd name="T20" fmla="*/ 0 w 602"/>
              <a:gd name="T21" fmla="*/ 39339251 h 609"/>
              <a:gd name="T22" fmla="*/ 3654665 w 602"/>
              <a:gd name="T23" fmla="*/ 35715700 h 609"/>
              <a:gd name="T24" fmla="*/ 7308970 w 602"/>
              <a:gd name="T25" fmla="*/ 35715700 h 609"/>
              <a:gd name="T26" fmla="*/ 36023527 w 602"/>
              <a:gd name="T27" fmla="*/ 8282042 h 609"/>
              <a:gd name="T28" fmla="*/ 36023527 w 602"/>
              <a:gd name="T29" fmla="*/ 3623191 h 609"/>
              <a:gd name="T30" fmla="*/ 39678193 w 602"/>
              <a:gd name="T31" fmla="*/ 0 h 609"/>
              <a:gd name="T32" fmla="*/ 43332858 w 602"/>
              <a:gd name="T33" fmla="*/ 3623191 h 609"/>
              <a:gd name="T34" fmla="*/ 43332858 w 602"/>
              <a:gd name="T35" fmla="*/ 8282042 h 609"/>
              <a:gd name="T36" fmla="*/ 71002968 w 602"/>
              <a:gd name="T37" fmla="*/ 35715700 h 609"/>
              <a:gd name="T38" fmla="*/ 74657633 w 602"/>
              <a:gd name="T39" fmla="*/ 35715700 h 609"/>
              <a:gd name="T40" fmla="*/ 78442719 w 602"/>
              <a:gd name="T41" fmla="*/ 39339251 h 609"/>
              <a:gd name="T42" fmla="*/ 74657633 w 602"/>
              <a:gd name="T43" fmla="*/ 42962442 h 609"/>
              <a:gd name="T44" fmla="*/ 56254247 w 602"/>
              <a:gd name="T45" fmla="*/ 35715700 h 609"/>
              <a:gd name="T46" fmla="*/ 56254247 w 602"/>
              <a:gd name="T47" fmla="*/ 35715700 h 609"/>
              <a:gd name="T48" fmla="*/ 63563216 w 602"/>
              <a:gd name="T49" fmla="*/ 35715700 h 609"/>
              <a:gd name="T50" fmla="*/ 43332858 w 602"/>
              <a:gd name="T51" fmla="*/ 15528425 h 609"/>
              <a:gd name="T52" fmla="*/ 43332858 w 602"/>
              <a:gd name="T53" fmla="*/ 21998871 h 609"/>
              <a:gd name="T54" fmla="*/ 39678193 w 602"/>
              <a:gd name="T55" fmla="*/ 25622062 h 609"/>
              <a:gd name="T56" fmla="*/ 36023527 w 602"/>
              <a:gd name="T57" fmla="*/ 21998871 h 609"/>
              <a:gd name="T58" fmla="*/ 36023527 w 602"/>
              <a:gd name="T59" fmla="*/ 15528425 h 609"/>
              <a:gd name="T60" fmla="*/ 14748721 w 602"/>
              <a:gd name="T61" fmla="*/ 35715700 h 609"/>
              <a:gd name="T62" fmla="*/ 22058052 w 602"/>
              <a:gd name="T63" fmla="*/ 35715700 h 609"/>
              <a:gd name="T64" fmla="*/ 25843138 w 602"/>
              <a:gd name="T65" fmla="*/ 39339251 h 609"/>
              <a:gd name="T66" fmla="*/ 22058052 w 602"/>
              <a:gd name="T67" fmla="*/ 42962442 h 609"/>
              <a:gd name="T68" fmla="*/ 14748721 w 602"/>
              <a:gd name="T69" fmla="*/ 42962442 h 609"/>
              <a:gd name="T70" fmla="*/ 36023527 w 602"/>
              <a:gd name="T71" fmla="*/ 63149718 h 609"/>
              <a:gd name="T72" fmla="*/ 36023527 w 602"/>
              <a:gd name="T73" fmla="*/ 56679271 h 609"/>
              <a:gd name="T74" fmla="*/ 39678193 w 602"/>
              <a:gd name="T75" fmla="*/ 53056080 h 609"/>
              <a:gd name="T76" fmla="*/ 43332858 w 602"/>
              <a:gd name="T77" fmla="*/ 56679271 h 609"/>
              <a:gd name="T78" fmla="*/ 43332858 w 602"/>
              <a:gd name="T79" fmla="*/ 63149718 h 609"/>
              <a:gd name="T80" fmla="*/ 63563216 w 602"/>
              <a:gd name="T81" fmla="*/ 42962442 h 609"/>
              <a:gd name="T82" fmla="*/ 56254247 w 602"/>
              <a:gd name="T83" fmla="*/ 42962442 h 609"/>
              <a:gd name="T84" fmla="*/ 52599581 w 602"/>
              <a:gd name="T85" fmla="*/ 39339251 h 609"/>
              <a:gd name="T86" fmla="*/ 56254247 w 602"/>
              <a:gd name="T87" fmla="*/ 35715700 h 609"/>
              <a:gd name="T88" fmla="*/ 39678193 w 602"/>
              <a:gd name="T89" fmla="*/ 42962442 h 609"/>
              <a:gd name="T90" fmla="*/ 39678193 w 602"/>
              <a:gd name="T91" fmla="*/ 42962442 h 609"/>
              <a:gd name="T92" fmla="*/ 36023527 w 602"/>
              <a:gd name="T93" fmla="*/ 39339251 h 609"/>
              <a:gd name="T94" fmla="*/ 39678193 w 602"/>
              <a:gd name="T95" fmla="*/ 35715700 h 609"/>
              <a:gd name="T96" fmla="*/ 43332858 w 602"/>
              <a:gd name="T97" fmla="*/ 39339251 h 609"/>
              <a:gd name="T98" fmla="*/ 39678193 w 602"/>
              <a:gd name="T99" fmla="*/ 42962442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02" h="609">
                <a:moveTo>
                  <a:pt x="572" y="332"/>
                </a:moveTo>
                <a:lnTo>
                  <a:pt x="572" y="332"/>
                </a:lnTo>
                <a:cubicBezTo>
                  <a:pt x="544" y="332"/>
                  <a:pt x="544" y="332"/>
                  <a:pt x="544" y="332"/>
                </a:cubicBezTo>
                <a:cubicBezTo>
                  <a:pt x="530" y="445"/>
                  <a:pt x="445" y="537"/>
                  <a:pt x="332" y="544"/>
                </a:cubicBezTo>
                <a:cubicBezTo>
                  <a:pt x="332" y="580"/>
                  <a:pt x="332" y="580"/>
                  <a:pt x="332" y="580"/>
                </a:cubicBezTo>
                <a:cubicBezTo>
                  <a:pt x="332" y="594"/>
                  <a:pt x="318" y="608"/>
                  <a:pt x="304" y="608"/>
                </a:cubicBezTo>
                <a:cubicBezTo>
                  <a:pt x="283" y="608"/>
                  <a:pt x="276" y="594"/>
                  <a:pt x="276" y="580"/>
                </a:cubicBezTo>
                <a:cubicBezTo>
                  <a:pt x="276" y="544"/>
                  <a:pt x="276" y="544"/>
                  <a:pt x="276" y="544"/>
                </a:cubicBezTo>
                <a:cubicBezTo>
                  <a:pt x="162" y="537"/>
                  <a:pt x="71" y="445"/>
                  <a:pt x="56" y="332"/>
                </a:cubicBezTo>
                <a:cubicBezTo>
                  <a:pt x="28" y="332"/>
                  <a:pt x="28" y="332"/>
                  <a:pt x="28" y="332"/>
                </a:cubicBezTo>
                <a:cubicBezTo>
                  <a:pt x="14" y="332"/>
                  <a:pt x="0" y="318"/>
                  <a:pt x="0" y="304"/>
                </a:cubicBezTo>
                <a:cubicBezTo>
                  <a:pt x="0" y="290"/>
                  <a:pt x="14" y="276"/>
                  <a:pt x="28" y="276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71" y="163"/>
                  <a:pt x="162" y="71"/>
                  <a:pt x="276" y="64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64"/>
                  <a:pt x="332" y="64"/>
                  <a:pt x="332" y="64"/>
                </a:cubicBezTo>
                <a:cubicBezTo>
                  <a:pt x="445" y="71"/>
                  <a:pt x="530" y="163"/>
                  <a:pt x="54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94" y="276"/>
                  <a:pt x="601" y="290"/>
                  <a:pt x="601" y="304"/>
                </a:cubicBezTo>
                <a:cubicBezTo>
                  <a:pt x="601" y="318"/>
                  <a:pt x="594" y="332"/>
                  <a:pt x="572" y="332"/>
                </a:cubicBezTo>
                <a:close/>
                <a:moveTo>
                  <a:pt x="431" y="276"/>
                </a:moveTo>
                <a:lnTo>
                  <a:pt x="431" y="276"/>
                </a:lnTo>
                <a:cubicBezTo>
                  <a:pt x="487" y="276"/>
                  <a:pt x="487" y="276"/>
                  <a:pt x="487" y="276"/>
                </a:cubicBezTo>
                <a:cubicBezTo>
                  <a:pt x="473" y="191"/>
                  <a:pt x="410" y="127"/>
                  <a:pt x="332" y="12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332" y="191"/>
                  <a:pt x="318" y="198"/>
                  <a:pt x="304" y="198"/>
                </a:cubicBezTo>
                <a:cubicBezTo>
                  <a:pt x="283" y="198"/>
                  <a:pt x="276" y="191"/>
                  <a:pt x="276" y="170"/>
                </a:cubicBezTo>
                <a:cubicBezTo>
                  <a:pt x="276" y="120"/>
                  <a:pt x="276" y="120"/>
                  <a:pt x="276" y="120"/>
                </a:cubicBezTo>
                <a:cubicBezTo>
                  <a:pt x="191" y="127"/>
                  <a:pt x="127" y="191"/>
                  <a:pt x="113" y="276"/>
                </a:cubicBezTo>
                <a:cubicBezTo>
                  <a:pt x="169" y="276"/>
                  <a:pt x="169" y="276"/>
                  <a:pt x="169" y="276"/>
                </a:cubicBezTo>
                <a:cubicBezTo>
                  <a:pt x="184" y="276"/>
                  <a:pt x="198" y="290"/>
                  <a:pt x="198" y="304"/>
                </a:cubicBezTo>
                <a:cubicBezTo>
                  <a:pt x="198" y="318"/>
                  <a:pt x="184" y="332"/>
                  <a:pt x="169" y="332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127" y="417"/>
                  <a:pt x="191" y="481"/>
                  <a:pt x="276" y="488"/>
                </a:cubicBezTo>
                <a:cubicBezTo>
                  <a:pt x="276" y="438"/>
                  <a:pt x="276" y="438"/>
                  <a:pt x="276" y="438"/>
                </a:cubicBezTo>
                <a:cubicBezTo>
                  <a:pt x="276" y="417"/>
                  <a:pt x="283" y="410"/>
                  <a:pt x="304" y="410"/>
                </a:cubicBezTo>
                <a:cubicBezTo>
                  <a:pt x="318" y="410"/>
                  <a:pt x="332" y="417"/>
                  <a:pt x="332" y="438"/>
                </a:cubicBezTo>
                <a:cubicBezTo>
                  <a:pt x="332" y="488"/>
                  <a:pt x="332" y="488"/>
                  <a:pt x="332" y="488"/>
                </a:cubicBezTo>
                <a:cubicBezTo>
                  <a:pt x="410" y="481"/>
                  <a:pt x="473" y="417"/>
                  <a:pt x="487" y="332"/>
                </a:cubicBezTo>
                <a:cubicBezTo>
                  <a:pt x="431" y="332"/>
                  <a:pt x="431" y="332"/>
                  <a:pt x="431" y="332"/>
                </a:cubicBezTo>
                <a:cubicBezTo>
                  <a:pt x="417" y="332"/>
                  <a:pt x="403" y="318"/>
                  <a:pt x="403" y="304"/>
                </a:cubicBezTo>
                <a:cubicBezTo>
                  <a:pt x="403" y="290"/>
                  <a:pt x="417" y="276"/>
                  <a:pt x="431" y="276"/>
                </a:cubicBezTo>
                <a:close/>
                <a:moveTo>
                  <a:pt x="304" y="332"/>
                </a:moveTo>
                <a:lnTo>
                  <a:pt x="304" y="332"/>
                </a:lnTo>
                <a:cubicBezTo>
                  <a:pt x="283" y="332"/>
                  <a:pt x="276" y="318"/>
                  <a:pt x="276" y="304"/>
                </a:cubicBezTo>
                <a:cubicBezTo>
                  <a:pt x="276" y="290"/>
                  <a:pt x="283" y="276"/>
                  <a:pt x="304" y="276"/>
                </a:cubicBezTo>
                <a:cubicBezTo>
                  <a:pt x="318" y="276"/>
                  <a:pt x="332" y="290"/>
                  <a:pt x="332" y="304"/>
                </a:cubicBezTo>
                <a:cubicBezTo>
                  <a:pt x="332" y="318"/>
                  <a:pt x="318" y="332"/>
                  <a:pt x="304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9" name="Freeform 124"/>
          <p:cNvSpPr>
            <a:spLocks noChangeArrowheads="1"/>
          </p:cNvSpPr>
          <p:nvPr/>
        </p:nvSpPr>
        <p:spPr bwMode="auto">
          <a:xfrm>
            <a:off x="5163597" y="1928657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10117575 w 454"/>
              <a:gd name="T17" fmla="*/ 29245613 h 609"/>
              <a:gd name="T18" fmla="*/ 29445126 w 454"/>
              <a:gd name="T19" fmla="*/ 49432889 h 609"/>
              <a:gd name="T20" fmla="*/ 49550979 w 454"/>
              <a:gd name="T21" fmla="*/ 29245613 h 609"/>
              <a:gd name="T22" fmla="*/ 29445126 w 454"/>
              <a:gd name="T23" fmla="*/ 10093638 h 609"/>
              <a:gd name="T24" fmla="*/ 39433044 w 454"/>
              <a:gd name="T25" fmla="*/ 32868804 h 609"/>
              <a:gd name="T26" fmla="*/ 39433044 w 454"/>
              <a:gd name="T27" fmla="*/ 32868804 h 609"/>
              <a:gd name="T28" fmla="*/ 20235510 w 454"/>
              <a:gd name="T29" fmla="*/ 32868804 h 609"/>
              <a:gd name="T30" fmla="*/ 16603311 w 454"/>
              <a:gd name="T31" fmla="*/ 29245613 h 609"/>
              <a:gd name="T32" fmla="*/ 20235510 w 454"/>
              <a:gd name="T33" fmla="*/ 25622062 h 609"/>
              <a:gd name="T34" fmla="*/ 39433044 w 454"/>
              <a:gd name="T35" fmla="*/ 25622062 h 609"/>
              <a:gd name="T36" fmla="*/ 43194900 w 454"/>
              <a:gd name="T37" fmla="*/ 29245613 h 609"/>
              <a:gd name="T38" fmla="*/ 39433044 w 454"/>
              <a:gd name="T39" fmla="*/ 32868804 h 6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106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7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156" y="254"/>
                  <a:pt x="156" y="254"/>
                  <a:pt x="156" y="254"/>
                </a:cubicBezTo>
                <a:cubicBezTo>
                  <a:pt x="135" y="254"/>
                  <a:pt x="128" y="247"/>
                  <a:pt x="128" y="226"/>
                </a:cubicBezTo>
                <a:cubicBezTo>
                  <a:pt x="128" y="212"/>
                  <a:pt x="135" y="198"/>
                  <a:pt x="156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9" y="198"/>
                  <a:pt x="333" y="212"/>
                  <a:pt x="333" y="226"/>
                </a:cubicBezTo>
                <a:cubicBezTo>
                  <a:pt x="333" y="247"/>
                  <a:pt x="319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0" name="Freeform 125"/>
          <p:cNvSpPr>
            <a:spLocks noChangeArrowheads="1"/>
          </p:cNvSpPr>
          <p:nvPr/>
        </p:nvSpPr>
        <p:spPr bwMode="auto">
          <a:xfrm>
            <a:off x="4657845" y="1928657"/>
            <a:ext cx="217961" cy="292100"/>
          </a:xfrm>
          <a:custGeom>
            <a:avLst/>
            <a:gdLst>
              <a:gd name="T0" fmla="*/ 29445666 w 454"/>
              <a:gd name="T1" fmla="*/ 78678142 h 609"/>
              <a:gd name="T2" fmla="*/ 29445666 w 454"/>
              <a:gd name="T3" fmla="*/ 78678142 h 609"/>
              <a:gd name="T4" fmla="*/ 0 w 454"/>
              <a:gd name="T5" fmla="*/ 29245613 h 609"/>
              <a:gd name="T6" fmla="*/ 29445666 w 454"/>
              <a:gd name="T7" fmla="*/ 0 h 609"/>
              <a:gd name="T8" fmla="*/ 58761314 w 454"/>
              <a:gd name="T9" fmla="*/ 29245613 h 609"/>
              <a:gd name="T10" fmla="*/ 29445666 w 454"/>
              <a:gd name="T11" fmla="*/ 78678142 h 609"/>
              <a:gd name="T12" fmla="*/ 29445666 w 454"/>
              <a:gd name="T13" fmla="*/ 10093638 h 609"/>
              <a:gd name="T14" fmla="*/ 29445666 w 454"/>
              <a:gd name="T15" fmla="*/ 10093638 h 609"/>
              <a:gd name="T16" fmla="*/ 10117997 w 454"/>
              <a:gd name="T17" fmla="*/ 29245613 h 609"/>
              <a:gd name="T18" fmla="*/ 29445666 w 454"/>
              <a:gd name="T19" fmla="*/ 49432889 h 609"/>
              <a:gd name="T20" fmla="*/ 48643317 w 454"/>
              <a:gd name="T21" fmla="*/ 29245613 h 609"/>
              <a:gd name="T22" fmla="*/ 29445666 w 454"/>
              <a:gd name="T23" fmla="*/ 10093638 h 609"/>
              <a:gd name="T24" fmla="*/ 39433645 w 454"/>
              <a:gd name="T25" fmla="*/ 32868804 h 609"/>
              <a:gd name="T26" fmla="*/ 39433645 w 454"/>
              <a:gd name="T27" fmla="*/ 32868804 h 609"/>
              <a:gd name="T28" fmla="*/ 33077527 w 454"/>
              <a:gd name="T29" fmla="*/ 32868804 h 609"/>
              <a:gd name="T30" fmla="*/ 33077527 w 454"/>
              <a:gd name="T31" fmla="*/ 39339251 h 609"/>
              <a:gd name="T32" fmla="*/ 29445666 w 454"/>
              <a:gd name="T33" fmla="*/ 42962442 h 609"/>
              <a:gd name="T34" fmla="*/ 25683786 w 454"/>
              <a:gd name="T35" fmla="*/ 39339251 h 609"/>
              <a:gd name="T36" fmla="*/ 25683786 w 454"/>
              <a:gd name="T37" fmla="*/ 32868804 h 609"/>
              <a:gd name="T38" fmla="*/ 19327669 w 454"/>
              <a:gd name="T39" fmla="*/ 32868804 h 609"/>
              <a:gd name="T40" fmla="*/ 15565789 w 454"/>
              <a:gd name="T41" fmla="*/ 29245613 h 609"/>
              <a:gd name="T42" fmla="*/ 19327669 w 454"/>
              <a:gd name="T43" fmla="*/ 25622062 h 609"/>
              <a:gd name="T44" fmla="*/ 25683786 w 454"/>
              <a:gd name="T45" fmla="*/ 25622062 h 609"/>
              <a:gd name="T46" fmla="*/ 25683786 w 454"/>
              <a:gd name="T47" fmla="*/ 20187276 h 609"/>
              <a:gd name="T48" fmla="*/ 29445666 w 454"/>
              <a:gd name="T49" fmla="*/ 16434582 h 609"/>
              <a:gd name="T50" fmla="*/ 33077527 w 454"/>
              <a:gd name="T51" fmla="*/ 20187276 h 609"/>
              <a:gd name="T52" fmla="*/ 33077527 w 454"/>
              <a:gd name="T53" fmla="*/ 25622062 h 609"/>
              <a:gd name="T54" fmla="*/ 39433645 w 454"/>
              <a:gd name="T55" fmla="*/ 25622062 h 609"/>
              <a:gd name="T56" fmla="*/ 43195525 w 454"/>
              <a:gd name="T57" fmla="*/ 29245613 h 609"/>
              <a:gd name="T58" fmla="*/ 39433645 w 454"/>
              <a:gd name="T59" fmla="*/ 32868804 h 6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8" y="149"/>
                  <a:pt x="78" y="226"/>
                </a:cubicBezTo>
                <a:cubicBezTo>
                  <a:pt x="78" y="311"/>
                  <a:pt x="142" y="382"/>
                  <a:pt x="227" y="382"/>
                </a:cubicBezTo>
                <a:cubicBezTo>
                  <a:pt x="311" y="382"/>
                  <a:pt x="375" y="311"/>
                  <a:pt x="375" y="226"/>
                </a:cubicBezTo>
                <a:cubicBezTo>
                  <a:pt x="375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255" y="254"/>
                  <a:pt x="255" y="254"/>
                  <a:pt x="255" y="254"/>
                </a:cubicBezTo>
                <a:cubicBezTo>
                  <a:pt x="255" y="304"/>
                  <a:pt x="255" y="304"/>
                  <a:pt x="255" y="304"/>
                </a:cubicBezTo>
                <a:cubicBezTo>
                  <a:pt x="255" y="318"/>
                  <a:pt x="241" y="332"/>
                  <a:pt x="227" y="332"/>
                </a:cubicBezTo>
                <a:cubicBezTo>
                  <a:pt x="213" y="332"/>
                  <a:pt x="198" y="318"/>
                  <a:pt x="198" y="304"/>
                </a:cubicBezTo>
                <a:cubicBezTo>
                  <a:pt x="198" y="254"/>
                  <a:pt x="198" y="254"/>
                  <a:pt x="198" y="254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35" y="254"/>
                  <a:pt x="120" y="247"/>
                  <a:pt x="120" y="226"/>
                </a:cubicBezTo>
                <a:cubicBezTo>
                  <a:pt x="120" y="212"/>
                  <a:pt x="135" y="198"/>
                  <a:pt x="149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56"/>
                  <a:pt x="198" y="156"/>
                  <a:pt x="198" y="156"/>
                </a:cubicBezTo>
                <a:cubicBezTo>
                  <a:pt x="198" y="134"/>
                  <a:pt x="213" y="127"/>
                  <a:pt x="227" y="127"/>
                </a:cubicBezTo>
                <a:cubicBezTo>
                  <a:pt x="241" y="127"/>
                  <a:pt x="255" y="134"/>
                  <a:pt x="255" y="156"/>
                </a:cubicBezTo>
                <a:cubicBezTo>
                  <a:pt x="255" y="198"/>
                  <a:pt x="255" y="198"/>
                  <a:pt x="255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8" y="198"/>
                  <a:pt x="333" y="212"/>
                  <a:pt x="333" y="226"/>
                </a:cubicBezTo>
                <a:cubicBezTo>
                  <a:pt x="333" y="247"/>
                  <a:pt x="318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1" name="Freeform 126"/>
          <p:cNvSpPr>
            <a:spLocks noChangeArrowheads="1"/>
          </p:cNvSpPr>
          <p:nvPr/>
        </p:nvSpPr>
        <p:spPr bwMode="auto">
          <a:xfrm>
            <a:off x="4152094" y="1928657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9209615 w 454"/>
              <a:gd name="T17" fmla="*/ 29245613 h 609"/>
              <a:gd name="T18" fmla="*/ 29445126 w 454"/>
              <a:gd name="T19" fmla="*/ 49432889 h 609"/>
              <a:gd name="T20" fmla="*/ 48642659 w 454"/>
              <a:gd name="T21" fmla="*/ 29245613 h 609"/>
              <a:gd name="T22" fmla="*/ 29445126 w 454"/>
              <a:gd name="T23" fmla="*/ 10093638 h 609"/>
              <a:gd name="T24" fmla="*/ 29445126 w 454"/>
              <a:gd name="T25" fmla="*/ 39339251 h 609"/>
              <a:gd name="T26" fmla="*/ 29445126 w 454"/>
              <a:gd name="T27" fmla="*/ 39339251 h 609"/>
              <a:gd name="T28" fmla="*/ 19327551 w 454"/>
              <a:gd name="T29" fmla="*/ 29245613 h 609"/>
              <a:gd name="T30" fmla="*/ 29445126 w 454"/>
              <a:gd name="T31" fmla="*/ 20187276 h 609"/>
              <a:gd name="T32" fmla="*/ 38525084 w 454"/>
              <a:gd name="T33" fmla="*/ 29245613 h 609"/>
              <a:gd name="T34" fmla="*/ 29445126 w 454"/>
              <a:gd name="T35" fmla="*/ 39339251 h 6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47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1" y="149"/>
                  <a:pt x="71" y="226"/>
                </a:cubicBezTo>
                <a:cubicBezTo>
                  <a:pt x="71" y="311"/>
                  <a:pt x="142" y="382"/>
                  <a:pt x="227" y="382"/>
                </a:cubicBezTo>
                <a:cubicBezTo>
                  <a:pt x="304" y="382"/>
                  <a:pt x="375" y="311"/>
                  <a:pt x="375" y="226"/>
                </a:cubicBezTo>
                <a:cubicBezTo>
                  <a:pt x="375" y="149"/>
                  <a:pt x="304" y="78"/>
                  <a:pt x="227" y="78"/>
                </a:cubicBezTo>
                <a:close/>
                <a:moveTo>
                  <a:pt x="227" y="304"/>
                </a:moveTo>
                <a:lnTo>
                  <a:pt x="227" y="304"/>
                </a:lnTo>
                <a:cubicBezTo>
                  <a:pt x="184" y="304"/>
                  <a:pt x="149" y="269"/>
                  <a:pt x="149" y="226"/>
                </a:cubicBezTo>
                <a:cubicBezTo>
                  <a:pt x="149" y="184"/>
                  <a:pt x="184" y="156"/>
                  <a:pt x="227" y="156"/>
                </a:cubicBezTo>
                <a:cubicBezTo>
                  <a:pt x="269" y="156"/>
                  <a:pt x="297" y="184"/>
                  <a:pt x="297" y="226"/>
                </a:cubicBezTo>
                <a:cubicBezTo>
                  <a:pt x="297" y="269"/>
                  <a:pt x="269" y="304"/>
                  <a:pt x="227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2" name="Freeform 127"/>
          <p:cNvSpPr>
            <a:spLocks noChangeArrowheads="1"/>
          </p:cNvSpPr>
          <p:nvPr/>
        </p:nvSpPr>
        <p:spPr bwMode="auto">
          <a:xfrm>
            <a:off x="3644227" y="1928657"/>
            <a:ext cx="217959" cy="292100"/>
          </a:xfrm>
          <a:custGeom>
            <a:avLst/>
            <a:gdLst>
              <a:gd name="T0" fmla="*/ 29445154 w 453"/>
              <a:gd name="T1" fmla="*/ 78678142 h 609"/>
              <a:gd name="T2" fmla="*/ 29445154 w 453"/>
              <a:gd name="T3" fmla="*/ 78678142 h 609"/>
              <a:gd name="T4" fmla="*/ 0 w 453"/>
              <a:gd name="T5" fmla="*/ 29245613 h 609"/>
              <a:gd name="T6" fmla="*/ 29445154 w 453"/>
              <a:gd name="T7" fmla="*/ 0 h 609"/>
              <a:gd name="T8" fmla="*/ 58889948 w 453"/>
              <a:gd name="T9" fmla="*/ 29245613 h 609"/>
              <a:gd name="T10" fmla="*/ 29445154 w 453"/>
              <a:gd name="T11" fmla="*/ 78678142 h 609"/>
              <a:gd name="T12" fmla="*/ 29445154 w 453"/>
              <a:gd name="T13" fmla="*/ 10093638 h 609"/>
              <a:gd name="T14" fmla="*/ 29445154 w 453"/>
              <a:gd name="T15" fmla="*/ 10093638 h 609"/>
              <a:gd name="T16" fmla="*/ 10162289 w 453"/>
              <a:gd name="T17" fmla="*/ 29245613 h 609"/>
              <a:gd name="T18" fmla="*/ 29445154 w 453"/>
              <a:gd name="T19" fmla="*/ 49432889 h 609"/>
              <a:gd name="T20" fmla="*/ 49769732 w 453"/>
              <a:gd name="T21" fmla="*/ 29245613 h 609"/>
              <a:gd name="T22" fmla="*/ 29445154 w 453"/>
              <a:gd name="T23" fmla="*/ 10093638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3" name="Freeform 128"/>
          <p:cNvSpPr>
            <a:spLocks noChangeArrowheads="1"/>
          </p:cNvSpPr>
          <p:nvPr/>
        </p:nvSpPr>
        <p:spPr bwMode="auto">
          <a:xfrm>
            <a:off x="3102501" y="1968873"/>
            <a:ext cx="292024" cy="251884"/>
          </a:xfrm>
          <a:custGeom>
            <a:avLst/>
            <a:gdLst>
              <a:gd name="T0" fmla="*/ 60431965 w 609"/>
              <a:gd name="T1" fmla="*/ 54199644 h 524"/>
              <a:gd name="T2" fmla="*/ 60431965 w 609"/>
              <a:gd name="T3" fmla="*/ 46791299 h 524"/>
              <a:gd name="T4" fmla="*/ 67678707 w 609"/>
              <a:gd name="T5" fmla="*/ 27554619 h 524"/>
              <a:gd name="T6" fmla="*/ 66772909 w 609"/>
              <a:gd name="T7" fmla="*/ 26645025 h 524"/>
              <a:gd name="T8" fmla="*/ 65867111 w 609"/>
              <a:gd name="T9" fmla="*/ 26645025 h 524"/>
              <a:gd name="T10" fmla="*/ 64961313 w 609"/>
              <a:gd name="T11" fmla="*/ 25735070 h 524"/>
              <a:gd name="T12" fmla="*/ 64055516 w 609"/>
              <a:gd name="T13" fmla="*/ 25735070 h 524"/>
              <a:gd name="T14" fmla="*/ 63149718 w 609"/>
              <a:gd name="T15" fmla="*/ 24825476 h 524"/>
              <a:gd name="T16" fmla="*/ 61338122 w 609"/>
              <a:gd name="T17" fmla="*/ 24825476 h 524"/>
              <a:gd name="T18" fmla="*/ 60431965 w 609"/>
              <a:gd name="T19" fmla="*/ 24825476 h 524"/>
              <a:gd name="T20" fmla="*/ 59526167 w 609"/>
              <a:gd name="T21" fmla="*/ 23005566 h 524"/>
              <a:gd name="T22" fmla="*/ 58620369 w 609"/>
              <a:gd name="T23" fmla="*/ 21055868 h 524"/>
              <a:gd name="T24" fmla="*/ 57714571 w 609"/>
              <a:gd name="T25" fmla="*/ 19236319 h 524"/>
              <a:gd name="T26" fmla="*/ 56808774 w 609"/>
              <a:gd name="T27" fmla="*/ 17416769 h 524"/>
              <a:gd name="T28" fmla="*/ 21998871 w 609"/>
              <a:gd name="T29" fmla="*/ 17416769 h 524"/>
              <a:gd name="T30" fmla="*/ 21093073 w 609"/>
              <a:gd name="T31" fmla="*/ 19236319 h 524"/>
              <a:gd name="T32" fmla="*/ 20187276 w 609"/>
              <a:gd name="T33" fmla="*/ 21055868 h 524"/>
              <a:gd name="T34" fmla="*/ 19281478 w 609"/>
              <a:gd name="T35" fmla="*/ 23005566 h 524"/>
              <a:gd name="T36" fmla="*/ 18375680 w 609"/>
              <a:gd name="T37" fmla="*/ 24825476 h 524"/>
              <a:gd name="T38" fmla="*/ 17469523 w 609"/>
              <a:gd name="T39" fmla="*/ 24825476 h 524"/>
              <a:gd name="T40" fmla="*/ 15657927 w 609"/>
              <a:gd name="T41" fmla="*/ 24825476 h 524"/>
              <a:gd name="T42" fmla="*/ 14622627 w 609"/>
              <a:gd name="T43" fmla="*/ 25735070 h 524"/>
              <a:gd name="T44" fmla="*/ 13716829 w 609"/>
              <a:gd name="T45" fmla="*/ 25735070 h 524"/>
              <a:gd name="T46" fmla="*/ 12811031 w 609"/>
              <a:gd name="T47" fmla="*/ 26645025 h 524"/>
              <a:gd name="T48" fmla="*/ 11905233 w 609"/>
              <a:gd name="T49" fmla="*/ 26645025 h 524"/>
              <a:gd name="T50" fmla="*/ 10999436 w 609"/>
              <a:gd name="T51" fmla="*/ 27554619 h 524"/>
              <a:gd name="T52" fmla="*/ 18375680 w 609"/>
              <a:gd name="T53" fmla="*/ 46791299 h 524"/>
              <a:gd name="T54" fmla="*/ 18375680 w 609"/>
              <a:gd name="T55" fmla="*/ 54199644 h 524"/>
              <a:gd name="T56" fmla="*/ 12811031 w 609"/>
              <a:gd name="T57" fmla="*/ 18326364 h 524"/>
              <a:gd name="T58" fmla="*/ 65867111 w 609"/>
              <a:gd name="T59" fmla="*/ 18326364 h 524"/>
              <a:gd name="T60" fmla="*/ 60431965 w 609"/>
              <a:gd name="T61" fmla="*/ 54199644 h 524"/>
              <a:gd name="T62" fmla="*/ 25622062 w 609"/>
              <a:gd name="T63" fmla="*/ 45881344 h 524"/>
              <a:gd name="T64" fmla="*/ 36621498 w 609"/>
              <a:gd name="T65" fmla="*/ 33013628 h 524"/>
              <a:gd name="T66" fmla="*/ 42186147 w 609"/>
              <a:gd name="T67" fmla="*/ 33013628 h 524"/>
              <a:gd name="T68" fmla="*/ 53056080 w 609"/>
              <a:gd name="T69" fmla="*/ 45881344 h 524"/>
              <a:gd name="T70" fmla="*/ 53961878 w 609"/>
              <a:gd name="T71" fmla="*/ 47700893 h 524"/>
              <a:gd name="T72" fmla="*/ 47620933 w 609"/>
              <a:gd name="T73" fmla="*/ 50560546 h 524"/>
              <a:gd name="T74" fmla="*/ 43091945 w 609"/>
              <a:gd name="T75" fmla="*/ 44971389 h 524"/>
              <a:gd name="T76" fmla="*/ 39339251 w 609"/>
              <a:gd name="T77" fmla="*/ 67976954 h 524"/>
              <a:gd name="T78" fmla="*/ 35715700 w 609"/>
              <a:gd name="T79" fmla="*/ 44971389 h 524"/>
              <a:gd name="T80" fmla="*/ 31186711 w 609"/>
              <a:gd name="T81" fmla="*/ 50560546 h 524"/>
              <a:gd name="T82" fmla="*/ 24716265 w 609"/>
              <a:gd name="T83" fmla="*/ 47700893 h 5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9" h="524">
                <a:moveTo>
                  <a:pt x="467" y="417"/>
                </a:moveTo>
                <a:lnTo>
                  <a:pt x="467" y="417"/>
                </a:lnTo>
                <a:cubicBezTo>
                  <a:pt x="446" y="417"/>
                  <a:pt x="439" y="403"/>
                  <a:pt x="439" y="389"/>
                </a:cubicBezTo>
                <a:cubicBezTo>
                  <a:pt x="439" y="375"/>
                  <a:pt x="446" y="360"/>
                  <a:pt x="467" y="360"/>
                </a:cubicBezTo>
                <a:cubicBezTo>
                  <a:pt x="509" y="360"/>
                  <a:pt x="552" y="325"/>
                  <a:pt x="552" y="276"/>
                </a:cubicBezTo>
                <a:cubicBezTo>
                  <a:pt x="552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60" y="184"/>
                  <a:pt x="460" y="177"/>
                </a:cubicBezTo>
                <a:cubicBezTo>
                  <a:pt x="460" y="169"/>
                  <a:pt x="453" y="169"/>
                  <a:pt x="453" y="162"/>
                </a:cubicBezTo>
                <a:cubicBezTo>
                  <a:pt x="453" y="155"/>
                  <a:pt x="453" y="155"/>
                  <a:pt x="446" y="148"/>
                </a:cubicBezTo>
                <a:cubicBezTo>
                  <a:pt x="446" y="141"/>
                  <a:pt x="446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8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2" y="191"/>
                </a:lnTo>
                <a:cubicBezTo>
                  <a:pt x="142" y="191"/>
                  <a:pt x="142" y="191"/>
                  <a:pt x="135" y="191"/>
                </a:cubicBezTo>
                <a:cubicBezTo>
                  <a:pt x="128" y="191"/>
                  <a:pt x="128" y="191"/>
                  <a:pt x="128" y="191"/>
                </a:cubicBezTo>
                <a:cubicBezTo>
                  <a:pt x="128" y="191"/>
                  <a:pt x="128" y="191"/>
                  <a:pt x="121" y="191"/>
                </a:cubicBezTo>
                <a:cubicBezTo>
                  <a:pt x="121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2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6" y="155"/>
                  <a:pt x="608" y="212"/>
                  <a:pt x="608" y="276"/>
                </a:cubicBezTo>
                <a:cubicBezTo>
                  <a:pt x="608" y="353"/>
                  <a:pt x="545" y="417"/>
                  <a:pt x="467" y="417"/>
                </a:cubicBezTo>
                <a:close/>
                <a:moveTo>
                  <a:pt x="198" y="353"/>
                </a:moveTo>
                <a:lnTo>
                  <a:pt x="198" y="353"/>
                </a:lnTo>
                <a:cubicBezTo>
                  <a:pt x="283" y="254"/>
                  <a:pt x="283" y="254"/>
                  <a:pt x="283" y="254"/>
                </a:cubicBezTo>
                <a:cubicBezTo>
                  <a:pt x="290" y="254"/>
                  <a:pt x="297" y="247"/>
                  <a:pt x="304" y="247"/>
                </a:cubicBezTo>
                <a:cubicBezTo>
                  <a:pt x="311" y="247"/>
                  <a:pt x="318" y="254"/>
                  <a:pt x="326" y="254"/>
                </a:cubicBezTo>
                <a:cubicBezTo>
                  <a:pt x="410" y="353"/>
                  <a:pt x="410" y="353"/>
                  <a:pt x="410" y="353"/>
                </a:cubicBezTo>
                <a:cubicBezTo>
                  <a:pt x="417" y="353"/>
                  <a:pt x="417" y="360"/>
                  <a:pt x="417" y="367"/>
                </a:cubicBezTo>
                <a:cubicBezTo>
                  <a:pt x="417" y="389"/>
                  <a:pt x="403" y="396"/>
                  <a:pt x="389" y="396"/>
                </a:cubicBezTo>
                <a:cubicBezTo>
                  <a:pt x="382" y="396"/>
                  <a:pt x="375" y="396"/>
                  <a:pt x="368" y="389"/>
                </a:cubicBezTo>
                <a:cubicBezTo>
                  <a:pt x="333" y="346"/>
                  <a:pt x="333" y="346"/>
                  <a:pt x="333" y="346"/>
                </a:cubicBezTo>
                <a:cubicBezTo>
                  <a:pt x="333" y="495"/>
                  <a:pt x="333" y="495"/>
                  <a:pt x="333" y="495"/>
                </a:cubicBezTo>
                <a:cubicBezTo>
                  <a:pt x="333" y="509"/>
                  <a:pt x="318" y="523"/>
                  <a:pt x="304" y="523"/>
                </a:cubicBezTo>
                <a:cubicBezTo>
                  <a:pt x="290" y="523"/>
                  <a:pt x="276" y="509"/>
                  <a:pt x="276" y="495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41" y="389"/>
                  <a:pt x="241" y="389"/>
                  <a:pt x="241" y="389"/>
                </a:cubicBezTo>
                <a:cubicBezTo>
                  <a:pt x="234" y="396"/>
                  <a:pt x="226" y="396"/>
                  <a:pt x="219" y="396"/>
                </a:cubicBezTo>
                <a:cubicBezTo>
                  <a:pt x="205" y="396"/>
                  <a:pt x="191" y="389"/>
                  <a:pt x="191" y="367"/>
                </a:cubicBezTo>
                <a:cubicBezTo>
                  <a:pt x="191" y="360"/>
                  <a:pt x="191" y="353"/>
                  <a:pt x="198" y="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4" name="Freeform 129"/>
          <p:cNvSpPr>
            <a:spLocks noChangeArrowheads="1"/>
          </p:cNvSpPr>
          <p:nvPr/>
        </p:nvSpPr>
        <p:spPr bwMode="auto">
          <a:xfrm>
            <a:off x="2596749" y="1968873"/>
            <a:ext cx="289909" cy="251884"/>
          </a:xfrm>
          <a:custGeom>
            <a:avLst/>
            <a:gdLst>
              <a:gd name="T0" fmla="*/ 60039333 w 602"/>
              <a:gd name="T1" fmla="*/ 54199644 h 524"/>
              <a:gd name="T2" fmla="*/ 60039333 w 602"/>
              <a:gd name="T3" fmla="*/ 46791299 h 524"/>
              <a:gd name="T4" fmla="*/ 67348302 w 602"/>
              <a:gd name="T5" fmla="*/ 27554619 h 524"/>
              <a:gd name="T6" fmla="*/ 66434636 w 602"/>
              <a:gd name="T7" fmla="*/ 26645025 h 524"/>
              <a:gd name="T8" fmla="*/ 66434636 w 602"/>
              <a:gd name="T9" fmla="*/ 26645025 h 524"/>
              <a:gd name="T10" fmla="*/ 64607303 w 602"/>
              <a:gd name="T11" fmla="*/ 25735070 h 524"/>
              <a:gd name="T12" fmla="*/ 63693998 w 602"/>
              <a:gd name="T13" fmla="*/ 25735070 h 524"/>
              <a:gd name="T14" fmla="*/ 62780332 w 602"/>
              <a:gd name="T15" fmla="*/ 24825476 h 524"/>
              <a:gd name="T16" fmla="*/ 61866665 w 602"/>
              <a:gd name="T17" fmla="*/ 24825476 h 524"/>
              <a:gd name="T18" fmla="*/ 60039333 w 602"/>
              <a:gd name="T19" fmla="*/ 24825476 h 524"/>
              <a:gd name="T20" fmla="*/ 60039333 w 602"/>
              <a:gd name="T21" fmla="*/ 23005566 h 524"/>
              <a:gd name="T22" fmla="*/ 59125666 w 602"/>
              <a:gd name="T23" fmla="*/ 21055868 h 524"/>
              <a:gd name="T24" fmla="*/ 58212000 w 602"/>
              <a:gd name="T25" fmla="*/ 19236319 h 524"/>
              <a:gd name="T26" fmla="*/ 57298334 w 602"/>
              <a:gd name="T27" fmla="*/ 17416769 h 524"/>
              <a:gd name="T28" fmla="*/ 21274806 w 602"/>
              <a:gd name="T29" fmla="*/ 17416769 h 524"/>
              <a:gd name="T30" fmla="*/ 20361140 w 602"/>
              <a:gd name="T31" fmla="*/ 19236319 h 524"/>
              <a:gd name="T32" fmla="*/ 19447473 w 602"/>
              <a:gd name="T33" fmla="*/ 21055868 h 524"/>
              <a:gd name="T34" fmla="*/ 19447473 w 602"/>
              <a:gd name="T35" fmla="*/ 23005566 h 524"/>
              <a:gd name="T36" fmla="*/ 18533807 w 602"/>
              <a:gd name="T37" fmla="*/ 24825476 h 524"/>
              <a:gd name="T38" fmla="*/ 16706474 w 602"/>
              <a:gd name="T39" fmla="*/ 24825476 h 524"/>
              <a:gd name="T40" fmla="*/ 15662387 w 602"/>
              <a:gd name="T41" fmla="*/ 24825476 h 524"/>
              <a:gd name="T42" fmla="*/ 14748721 w 602"/>
              <a:gd name="T43" fmla="*/ 25735070 h 524"/>
              <a:gd name="T44" fmla="*/ 13835055 w 602"/>
              <a:gd name="T45" fmla="*/ 25735070 h 524"/>
              <a:gd name="T46" fmla="*/ 12921388 w 602"/>
              <a:gd name="T47" fmla="*/ 26645025 h 524"/>
              <a:gd name="T48" fmla="*/ 12007722 w 602"/>
              <a:gd name="T49" fmla="*/ 26645025 h 524"/>
              <a:gd name="T50" fmla="*/ 11094056 w 602"/>
              <a:gd name="T51" fmla="*/ 27554619 h 524"/>
              <a:gd name="T52" fmla="*/ 18533807 w 602"/>
              <a:gd name="T53" fmla="*/ 46791299 h 524"/>
              <a:gd name="T54" fmla="*/ 18533807 w 602"/>
              <a:gd name="T55" fmla="*/ 54199644 h 524"/>
              <a:gd name="T56" fmla="*/ 12921388 w 602"/>
              <a:gd name="T57" fmla="*/ 18326364 h 524"/>
              <a:gd name="T58" fmla="*/ 65520970 w 602"/>
              <a:gd name="T59" fmla="*/ 18326364 h 524"/>
              <a:gd name="T60" fmla="*/ 60039333 w 602"/>
              <a:gd name="T61" fmla="*/ 54199644 h 524"/>
              <a:gd name="T62" fmla="*/ 28583776 w 602"/>
              <a:gd name="T63" fmla="*/ 47700893 h 524"/>
              <a:gd name="T64" fmla="*/ 31455196 w 602"/>
              <a:gd name="T65" fmla="*/ 49650591 h 524"/>
              <a:gd name="T66" fmla="*/ 36023527 w 602"/>
              <a:gd name="T67" fmla="*/ 35873281 h 524"/>
              <a:gd name="T68" fmla="*/ 43463279 w 602"/>
              <a:gd name="T69" fmla="*/ 35873281 h 524"/>
              <a:gd name="T70" fmla="*/ 48031249 w 602"/>
              <a:gd name="T71" fmla="*/ 49650591 h 524"/>
              <a:gd name="T72" fmla="*/ 50772248 w 602"/>
              <a:gd name="T73" fmla="*/ 47700893 h 524"/>
              <a:gd name="T74" fmla="*/ 53513248 w 602"/>
              <a:gd name="T75" fmla="*/ 54199644 h 524"/>
              <a:gd name="T76" fmla="*/ 42419192 w 602"/>
              <a:gd name="T77" fmla="*/ 66157405 h 524"/>
              <a:gd name="T78" fmla="*/ 39678193 w 602"/>
              <a:gd name="T79" fmla="*/ 67976954 h 524"/>
              <a:gd name="T80" fmla="*/ 36937194 w 602"/>
              <a:gd name="T81" fmla="*/ 66157405 h 524"/>
              <a:gd name="T82" fmla="*/ 25843138 w 602"/>
              <a:gd name="T83" fmla="*/ 54199644 h 524"/>
              <a:gd name="T84" fmla="*/ 28583776 w 602"/>
              <a:gd name="T85" fmla="*/ 47700893 h 5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24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60" y="191"/>
                </a:cubicBezTo>
                <a:cubicBezTo>
                  <a:pt x="460" y="184"/>
                  <a:pt x="460" y="184"/>
                  <a:pt x="460" y="177"/>
                </a:cubicBezTo>
                <a:cubicBezTo>
                  <a:pt x="453" y="177"/>
                  <a:pt x="453" y="177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46" y="141"/>
                  <a:pt x="439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1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84"/>
                  <a:pt x="142" y="184"/>
                  <a:pt x="142" y="191"/>
                </a:cubicBezTo>
                <a:lnTo>
                  <a:pt x="135" y="191"/>
                </a:lnTo>
                <a:cubicBezTo>
                  <a:pt x="135" y="191"/>
                  <a:pt x="135" y="191"/>
                  <a:pt x="128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19" y="367"/>
                </a:moveTo>
                <a:lnTo>
                  <a:pt x="219" y="367"/>
                </a:lnTo>
                <a:cubicBezTo>
                  <a:pt x="226" y="367"/>
                  <a:pt x="233" y="375"/>
                  <a:pt x="241" y="382"/>
                </a:cubicBezTo>
                <a:cubicBezTo>
                  <a:pt x="276" y="417"/>
                  <a:pt x="276" y="417"/>
                  <a:pt x="276" y="417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262"/>
                  <a:pt x="283" y="247"/>
                  <a:pt x="304" y="247"/>
                </a:cubicBezTo>
                <a:cubicBezTo>
                  <a:pt x="318" y="247"/>
                  <a:pt x="333" y="262"/>
                  <a:pt x="333" y="276"/>
                </a:cubicBezTo>
                <a:cubicBezTo>
                  <a:pt x="333" y="417"/>
                  <a:pt x="333" y="417"/>
                  <a:pt x="333" y="417"/>
                </a:cubicBezTo>
                <a:cubicBezTo>
                  <a:pt x="368" y="382"/>
                  <a:pt x="368" y="382"/>
                  <a:pt x="368" y="382"/>
                </a:cubicBezTo>
                <a:cubicBezTo>
                  <a:pt x="368" y="375"/>
                  <a:pt x="375" y="367"/>
                  <a:pt x="389" y="367"/>
                </a:cubicBezTo>
                <a:cubicBezTo>
                  <a:pt x="403" y="367"/>
                  <a:pt x="417" y="382"/>
                  <a:pt x="417" y="396"/>
                </a:cubicBezTo>
                <a:cubicBezTo>
                  <a:pt x="417" y="403"/>
                  <a:pt x="410" y="410"/>
                  <a:pt x="410" y="417"/>
                </a:cubicBezTo>
                <a:cubicBezTo>
                  <a:pt x="325" y="509"/>
                  <a:pt x="325" y="509"/>
                  <a:pt x="325" y="509"/>
                </a:cubicBezTo>
                <a:cubicBezTo>
                  <a:pt x="318" y="516"/>
                  <a:pt x="311" y="523"/>
                  <a:pt x="304" y="523"/>
                </a:cubicBezTo>
                <a:cubicBezTo>
                  <a:pt x="290" y="523"/>
                  <a:pt x="283" y="516"/>
                  <a:pt x="283" y="509"/>
                </a:cubicBezTo>
                <a:cubicBezTo>
                  <a:pt x="198" y="417"/>
                  <a:pt x="198" y="417"/>
                  <a:pt x="198" y="417"/>
                </a:cubicBezTo>
                <a:cubicBezTo>
                  <a:pt x="191" y="410"/>
                  <a:pt x="191" y="403"/>
                  <a:pt x="191" y="396"/>
                </a:cubicBezTo>
                <a:cubicBezTo>
                  <a:pt x="191" y="382"/>
                  <a:pt x="198" y="367"/>
                  <a:pt x="219" y="3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5" name="Freeform 130"/>
          <p:cNvSpPr>
            <a:spLocks noChangeArrowheads="1"/>
          </p:cNvSpPr>
          <p:nvPr/>
        </p:nvSpPr>
        <p:spPr bwMode="auto">
          <a:xfrm>
            <a:off x="2090998" y="1968873"/>
            <a:ext cx="289907" cy="237067"/>
          </a:xfrm>
          <a:custGeom>
            <a:avLst/>
            <a:gdLst>
              <a:gd name="T0" fmla="*/ 60038695 w 602"/>
              <a:gd name="T1" fmla="*/ 53584117 h 496"/>
              <a:gd name="T2" fmla="*/ 60038695 w 602"/>
              <a:gd name="T3" fmla="*/ 46259545 h 496"/>
              <a:gd name="T4" fmla="*/ 67347631 w 602"/>
              <a:gd name="T5" fmla="*/ 27241756 h 496"/>
              <a:gd name="T6" fmla="*/ 66434330 w 602"/>
              <a:gd name="T7" fmla="*/ 26342360 h 496"/>
              <a:gd name="T8" fmla="*/ 65520668 w 602"/>
              <a:gd name="T9" fmla="*/ 26342360 h 496"/>
              <a:gd name="T10" fmla="*/ 64607006 w 602"/>
              <a:gd name="T11" fmla="*/ 25442965 h 496"/>
              <a:gd name="T12" fmla="*/ 63693344 w 602"/>
              <a:gd name="T13" fmla="*/ 25442965 h 496"/>
              <a:gd name="T14" fmla="*/ 62779682 w 602"/>
              <a:gd name="T15" fmla="*/ 24543211 h 496"/>
              <a:gd name="T16" fmla="*/ 61866020 w 602"/>
              <a:gd name="T17" fmla="*/ 24543211 h 496"/>
              <a:gd name="T18" fmla="*/ 60038695 w 602"/>
              <a:gd name="T19" fmla="*/ 24543211 h 496"/>
              <a:gd name="T20" fmla="*/ 59125033 w 602"/>
              <a:gd name="T21" fmla="*/ 22744420 h 496"/>
              <a:gd name="T22" fmla="*/ 59125033 w 602"/>
              <a:gd name="T23" fmla="*/ 20816939 h 496"/>
              <a:gd name="T24" fmla="*/ 58211371 w 602"/>
              <a:gd name="T25" fmla="*/ 19017789 h 496"/>
              <a:gd name="T26" fmla="*/ 57167289 w 602"/>
              <a:gd name="T27" fmla="*/ 17218998 h 496"/>
              <a:gd name="T28" fmla="*/ 21274708 w 602"/>
              <a:gd name="T29" fmla="*/ 17218998 h 496"/>
              <a:gd name="T30" fmla="*/ 20361046 w 602"/>
              <a:gd name="T31" fmla="*/ 19017789 h 496"/>
              <a:gd name="T32" fmla="*/ 19447384 w 602"/>
              <a:gd name="T33" fmla="*/ 20816939 h 496"/>
              <a:gd name="T34" fmla="*/ 18533722 w 602"/>
              <a:gd name="T35" fmla="*/ 22744420 h 496"/>
              <a:gd name="T36" fmla="*/ 18533722 w 602"/>
              <a:gd name="T37" fmla="*/ 24543211 h 496"/>
              <a:gd name="T38" fmla="*/ 16575978 w 602"/>
              <a:gd name="T39" fmla="*/ 24543211 h 496"/>
              <a:gd name="T40" fmla="*/ 15662315 w 602"/>
              <a:gd name="T41" fmla="*/ 24543211 h 496"/>
              <a:gd name="T42" fmla="*/ 14748653 w 602"/>
              <a:gd name="T43" fmla="*/ 25442965 h 496"/>
              <a:gd name="T44" fmla="*/ 13834991 w 602"/>
              <a:gd name="T45" fmla="*/ 25442965 h 496"/>
              <a:gd name="T46" fmla="*/ 12007667 w 602"/>
              <a:gd name="T47" fmla="*/ 26342360 h 496"/>
              <a:gd name="T48" fmla="*/ 12007667 w 602"/>
              <a:gd name="T49" fmla="*/ 26342360 h 496"/>
              <a:gd name="T50" fmla="*/ 11094005 w 602"/>
              <a:gd name="T51" fmla="*/ 27241756 h 496"/>
              <a:gd name="T52" fmla="*/ 18533722 w 602"/>
              <a:gd name="T53" fmla="*/ 46259545 h 496"/>
              <a:gd name="T54" fmla="*/ 18533722 w 602"/>
              <a:gd name="T55" fmla="*/ 53584117 h 496"/>
              <a:gd name="T56" fmla="*/ 12921329 w 602"/>
              <a:gd name="T57" fmla="*/ 18118394 h 496"/>
              <a:gd name="T58" fmla="*/ 65520668 w 602"/>
              <a:gd name="T59" fmla="*/ 18118394 h 496"/>
              <a:gd name="T60" fmla="*/ 60038695 w 602"/>
              <a:gd name="T61" fmla="*/ 53584117 h 496"/>
              <a:gd name="T62" fmla="*/ 29497307 w 602"/>
              <a:gd name="T63" fmla="*/ 36365119 h 496"/>
              <a:gd name="T64" fmla="*/ 31324631 w 602"/>
              <a:gd name="T65" fmla="*/ 38164268 h 496"/>
              <a:gd name="T66" fmla="*/ 46203704 w 602"/>
              <a:gd name="T67" fmla="*/ 38164268 h 496"/>
              <a:gd name="T68" fmla="*/ 48944691 w 602"/>
              <a:gd name="T69" fmla="*/ 36365119 h 496"/>
              <a:gd name="T70" fmla="*/ 51685677 w 602"/>
              <a:gd name="T71" fmla="*/ 42661604 h 496"/>
              <a:gd name="T72" fmla="*/ 44376380 w 602"/>
              <a:gd name="T73" fmla="*/ 49986176 h 496"/>
              <a:gd name="T74" fmla="*/ 51685677 w 602"/>
              <a:gd name="T75" fmla="*/ 57182057 h 496"/>
              <a:gd name="T76" fmla="*/ 48944691 w 602"/>
              <a:gd name="T77" fmla="*/ 63607233 h 496"/>
              <a:gd name="T78" fmla="*/ 46203704 w 602"/>
              <a:gd name="T79" fmla="*/ 61679752 h 496"/>
              <a:gd name="T80" fmla="*/ 31324631 w 602"/>
              <a:gd name="T81" fmla="*/ 61679752 h 496"/>
              <a:gd name="T82" fmla="*/ 29497307 w 602"/>
              <a:gd name="T83" fmla="*/ 63607233 h 496"/>
              <a:gd name="T84" fmla="*/ 26756320 w 602"/>
              <a:gd name="T85" fmla="*/ 57182057 h 496"/>
              <a:gd name="T86" fmla="*/ 34196037 w 602"/>
              <a:gd name="T87" fmla="*/ 49986176 h 496"/>
              <a:gd name="T88" fmla="*/ 26756320 w 602"/>
              <a:gd name="T89" fmla="*/ 42661604 h 496"/>
              <a:gd name="T90" fmla="*/ 29497307 w 602"/>
              <a:gd name="T91" fmla="*/ 36365119 h 49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496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0" y="226"/>
                  <a:pt x="516" y="212"/>
                </a:cubicBezTo>
                <a:cubicBezTo>
                  <a:pt x="516" y="212"/>
                  <a:pt x="509" y="212"/>
                  <a:pt x="509" y="205"/>
                </a:cubicBezTo>
                <a:cubicBezTo>
                  <a:pt x="509" y="205"/>
                  <a:pt x="509" y="205"/>
                  <a:pt x="502" y="205"/>
                </a:cubicBezTo>
                <a:cubicBezTo>
                  <a:pt x="502" y="205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53" y="184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62"/>
                  <a:pt x="446" y="162"/>
                  <a:pt x="446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38" y="141"/>
                  <a:pt x="438" y="141"/>
                  <a:pt x="438" y="134"/>
                </a:cubicBezTo>
                <a:cubicBezTo>
                  <a:pt x="410" y="92"/>
                  <a:pt x="361" y="56"/>
                  <a:pt x="297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56" y="141"/>
                  <a:pt x="156" y="148"/>
                </a:cubicBezTo>
                <a:cubicBezTo>
                  <a:pt x="156" y="155"/>
                  <a:pt x="156" y="155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77"/>
                  <a:pt x="149" y="177"/>
                  <a:pt x="142" y="177"/>
                </a:cubicBezTo>
                <a:cubicBezTo>
                  <a:pt x="142" y="184"/>
                  <a:pt x="142" y="184"/>
                  <a:pt x="142" y="191"/>
                </a:cubicBezTo>
                <a:cubicBezTo>
                  <a:pt x="135" y="191"/>
                  <a:pt x="135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198"/>
                  <a:pt x="99" y="198"/>
                </a:cubicBezTo>
                <a:cubicBezTo>
                  <a:pt x="99" y="198"/>
                  <a:pt x="99" y="205"/>
                  <a:pt x="92" y="205"/>
                </a:cubicBezTo>
                <a:cubicBezTo>
                  <a:pt x="85" y="212"/>
                  <a:pt x="85" y="212"/>
                  <a:pt x="85" y="212"/>
                </a:cubicBezTo>
                <a:cubicBezTo>
                  <a:pt x="64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27" y="56"/>
                  <a:pt x="205" y="0"/>
                  <a:pt x="297" y="0"/>
                </a:cubicBezTo>
                <a:cubicBezTo>
                  <a:pt x="389" y="0"/>
                  <a:pt x="467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26" y="283"/>
                </a:moveTo>
                <a:lnTo>
                  <a:pt x="226" y="283"/>
                </a:lnTo>
                <a:cubicBezTo>
                  <a:pt x="233" y="283"/>
                  <a:pt x="240" y="290"/>
                  <a:pt x="240" y="297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354" y="297"/>
                  <a:pt x="354" y="297"/>
                  <a:pt x="354" y="297"/>
                </a:cubicBezTo>
                <a:cubicBezTo>
                  <a:pt x="361" y="290"/>
                  <a:pt x="368" y="283"/>
                  <a:pt x="375" y="283"/>
                </a:cubicBezTo>
                <a:cubicBezTo>
                  <a:pt x="389" y="283"/>
                  <a:pt x="403" y="297"/>
                  <a:pt x="403" y="311"/>
                </a:cubicBezTo>
                <a:cubicBezTo>
                  <a:pt x="403" y="318"/>
                  <a:pt x="403" y="325"/>
                  <a:pt x="396" y="332"/>
                </a:cubicBezTo>
                <a:cubicBezTo>
                  <a:pt x="340" y="389"/>
                  <a:pt x="340" y="389"/>
                  <a:pt x="340" y="389"/>
                </a:cubicBezTo>
                <a:cubicBezTo>
                  <a:pt x="396" y="445"/>
                  <a:pt x="396" y="445"/>
                  <a:pt x="396" y="445"/>
                </a:cubicBezTo>
                <a:cubicBezTo>
                  <a:pt x="403" y="452"/>
                  <a:pt x="403" y="459"/>
                  <a:pt x="403" y="466"/>
                </a:cubicBezTo>
                <a:cubicBezTo>
                  <a:pt x="403" y="480"/>
                  <a:pt x="389" y="495"/>
                  <a:pt x="375" y="495"/>
                </a:cubicBezTo>
                <a:cubicBezTo>
                  <a:pt x="368" y="495"/>
                  <a:pt x="361" y="488"/>
                  <a:pt x="354" y="480"/>
                </a:cubicBezTo>
                <a:cubicBezTo>
                  <a:pt x="297" y="431"/>
                  <a:pt x="297" y="431"/>
                  <a:pt x="297" y="431"/>
                </a:cubicBezTo>
                <a:cubicBezTo>
                  <a:pt x="240" y="480"/>
                  <a:pt x="240" y="480"/>
                  <a:pt x="240" y="480"/>
                </a:cubicBezTo>
                <a:cubicBezTo>
                  <a:pt x="240" y="488"/>
                  <a:pt x="233" y="495"/>
                  <a:pt x="226" y="495"/>
                </a:cubicBezTo>
                <a:cubicBezTo>
                  <a:pt x="205" y="495"/>
                  <a:pt x="198" y="480"/>
                  <a:pt x="198" y="466"/>
                </a:cubicBezTo>
                <a:cubicBezTo>
                  <a:pt x="198" y="459"/>
                  <a:pt x="198" y="452"/>
                  <a:pt x="205" y="445"/>
                </a:cubicBezTo>
                <a:cubicBezTo>
                  <a:pt x="262" y="389"/>
                  <a:pt x="262" y="389"/>
                  <a:pt x="262" y="389"/>
                </a:cubicBezTo>
                <a:cubicBezTo>
                  <a:pt x="205" y="332"/>
                  <a:pt x="205" y="332"/>
                  <a:pt x="205" y="332"/>
                </a:cubicBezTo>
                <a:cubicBezTo>
                  <a:pt x="198" y="325"/>
                  <a:pt x="198" y="318"/>
                  <a:pt x="198" y="311"/>
                </a:cubicBezTo>
                <a:cubicBezTo>
                  <a:pt x="198" y="297"/>
                  <a:pt x="205" y="283"/>
                  <a:pt x="226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6" name="Freeform 131"/>
          <p:cNvSpPr>
            <a:spLocks noChangeArrowheads="1"/>
          </p:cNvSpPr>
          <p:nvPr/>
        </p:nvSpPr>
        <p:spPr bwMode="auto">
          <a:xfrm>
            <a:off x="1583131" y="1968873"/>
            <a:ext cx="292024" cy="237067"/>
          </a:xfrm>
          <a:custGeom>
            <a:avLst/>
            <a:gdLst>
              <a:gd name="T0" fmla="*/ 60431965 w 609"/>
              <a:gd name="T1" fmla="*/ 53584117 h 496"/>
              <a:gd name="T2" fmla="*/ 60431965 w 609"/>
              <a:gd name="T3" fmla="*/ 46259545 h 496"/>
              <a:gd name="T4" fmla="*/ 67678707 w 609"/>
              <a:gd name="T5" fmla="*/ 27241756 h 496"/>
              <a:gd name="T6" fmla="*/ 66772909 w 609"/>
              <a:gd name="T7" fmla="*/ 26342360 h 496"/>
              <a:gd name="T8" fmla="*/ 65867111 w 609"/>
              <a:gd name="T9" fmla="*/ 26342360 h 496"/>
              <a:gd name="T10" fmla="*/ 64961313 w 609"/>
              <a:gd name="T11" fmla="*/ 25442965 h 496"/>
              <a:gd name="T12" fmla="*/ 64055516 w 609"/>
              <a:gd name="T13" fmla="*/ 25442965 h 496"/>
              <a:gd name="T14" fmla="*/ 63149718 w 609"/>
              <a:gd name="T15" fmla="*/ 24543211 h 496"/>
              <a:gd name="T16" fmla="*/ 61338122 w 609"/>
              <a:gd name="T17" fmla="*/ 24543211 h 496"/>
              <a:gd name="T18" fmla="*/ 60431965 w 609"/>
              <a:gd name="T19" fmla="*/ 24543211 h 496"/>
              <a:gd name="T20" fmla="*/ 59397024 w 609"/>
              <a:gd name="T21" fmla="*/ 22744420 h 496"/>
              <a:gd name="T22" fmla="*/ 58491226 w 609"/>
              <a:gd name="T23" fmla="*/ 20816939 h 496"/>
              <a:gd name="T24" fmla="*/ 57585069 w 609"/>
              <a:gd name="T25" fmla="*/ 19017789 h 496"/>
              <a:gd name="T26" fmla="*/ 56679271 w 609"/>
              <a:gd name="T27" fmla="*/ 17218998 h 496"/>
              <a:gd name="T28" fmla="*/ 21998871 w 609"/>
              <a:gd name="T29" fmla="*/ 17218998 h 496"/>
              <a:gd name="T30" fmla="*/ 21093073 w 609"/>
              <a:gd name="T31" fmla="*/ 19017789 h 496"/>
              <a:gd name="T32" fmla="*/ 20187276 w 609"/>
              <a:gd name="T33" fmla="*/ 20816939 h 496"/>
              <a:gd name="T34" fmla="*/ 19281478 w 609"/>
              <a:gd name="T35" fmla="*/ 22744420 h 496"/>
              <a:gd name="T36" fmla="*/ 18246178 w 609"/>
              <a:gd name="T37" fmla="*/ 24543211 h 496"/>
              <a:gd name="T38" fmla="*/ 17340380 w 609"/>
              <a:gd name="T39" fmla="*/ 24543211 h 496"/>
              <a:gd name="T40" fmla="*/ 15528425 w 609"/>
              <a:gd name="T41" fmla="*/ 24543211 h 496"/>
              <a:gd name="T42" fmla="*/ 14622627 w 609"/>
              <a:gd name="T43" fmla="*/ 25442965 h 496"/>
              <a:gd name="T44" fmla="*/ 13716829 w 609"/>
              <a:gd name="T45" fmla="*/ 25442965 h 496"/>
              <a:gd name="T46" fmla="*/ 12811031 w 609"/>
              <a:gd name="T47" fmla="*/ 26342360 h 496"/>
              <a:gd name="T48" fmla="*/ 11905233 w 609"/>
              <a:gd name="T49" fmla="*/ 26342360 h 496"/>
              <a:gd name="T50" fmla="*/ 10999436 w 609"/>
              <a:gd name="T51" fmla="*/ 27241756 h 496"/>
              <a:gd name="T52" fmla="*/ 18246178 w 609"/>
              <a:gd name="T53" fmla="*/ 46259545 h 496"/>
              <a:gd name="T54" fmla="*/ 18246178 w 609"/>
              <a:gd name="T55" fmla="*/ 53584117 h 496"/>
              <a:gd name="T56" fmla="*/ 12811031 w 609"/>
              <a:gd name="T57" fmla="*/ 18118394 h 496"/>
              <a:gd name="T58" fmla="*/ 65867111 w 609"/>
              <a:gd name="T59" fmla="*/ 18118394 h 496"/>
              <a:gd name="T60" fmla="*/ 60431965 w 609"/>
              <a:gd name="T61" fmla="*/ 53584117 h 496"/>
              <a:gd name="T62" fmla="*/ 29245613 w 609"/>
              <a:gd name="T63" fmla="*/ 46259545 h 496"/>
              <a:gd name="T64" fmla="*/ 31963007 w 609"/>
              <a:gd name="T65" fmla="*/ 47159299 h 496"/>
              <a:gd name="T66" fmla="*/ 49432889 w 609"/>
              <a:gd name="T67" fmla="*/ 38164268 h 496"/>
              <a:gd name="T68" fmla="*/ 56679271 w 609"/>
              <a:gd name="T69" fmla="*/ 39963059 h 496"/>
              <a:gd name="T70" fmla="*/ 42056644 w 609"/>
              <a:gd name="T71" fmla="*/ 61679752 h 496"/>
              <a:gd name="T72" fmla="*/ 36621498 w 609"/>
              <a:gd name="T73" fmla="*/ 61679752 h 496"/>
              <a:gd name="T74" fmla="*/ 27434018 w 609"/>
              <a:gd name="T75" fmla="*/ 52684721 h 496"/>
              <a:gd name="T76" fmla="*/ 25622062 w 609"/>
              <a:gd name="T77" fmla="*/ 49986176 h 4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496">
                <a:moveTo>
                  <a:pt x="467" y="417"/>
                </a:moveTo>
                <a:lnTo>
                  <a:pt x="467" y="417"/>
                </a:lnTo>
                <a:cubicBezTo>
                  <a:pt x="445" y="417"/>
                  <a:pt x="438" y="403"/>
                  <a:pt x="438" y="389"/>
                </a:cubicBezTo>
                <a:cubicBezTo>
                  <a:pt x="438" y="375"/>
                  <a:pt x="445" y="360"/>
                  <a:pt x="467" y="360"/>
                </a:cubicBezTo>
                <a:cubicBezTo>
                  <a:pt x="509" y="360"/>
                  <a:pt x="551" y="325"/>
                  <a:pt x="551" y="276"/>
                </a:cubicBezTo>
                <a:cubicBezTo>
                  <a:pt x="551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59" y="191"/>
                </a:lnTo>
                <a:cubicBezTo>
                  <a:pt x="459" y="184"/>
                  <a:pt x="459" y="184"/>
                  <a:pt x="459" y="177"/>
                </a:cubicBezTo>
                <a:cubicBezTo>
                  <a:pt x="459" y="169"/>
                  <a:pt x="452" y="169"/>
                  <a:pt x="452" y="162"/>
                </a:cubicBezTo>
                <a:cubicBezTo>
                  <a:pt x="452" y="155"/>
                  <a:pt x="452" y="155"/>
                  <a:pt x="445" y="148"/>
                </a:cubicBezTo>
                <a:cubicBezTo>
                  <a:pt x="445" y="141"/>
                  <a:pt x="445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7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1" y="191"/>
                </a:lnTo>
                <a:cubicBezTo>
                  <a:pt x="141" y="191"/>
                  <a:pt x="141" y="191"/>
                  <a:pt x="134" y="191"/>
                </a:cubicBezTo>
                <a:cubicBezTo>
                  <a:pt x="127" y="191"/>
                  <a:pt x="127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cubicBezTo>
                  <a:pt x="120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1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5" y="155"/>
                  <a:pt x="608" y="212"/>
                  <a:pt x="608" y="276"/>
                </a:cubicBezTo>
                <a:cubicBezTo>
                  <a:pt x="608" y="353"/>
                  <a:pt x="544" y="417"/>
                  <a:pt x="467" y="417"/>
                </a:cubicBezTo>
                <a:close/>
                <a:moveTo>
                  <a:pt x="226" y="360"/>
                </a:moveTo>
                <a:lnTo>
                  <a:pt x="226" y="360"/>
                </a:lnTo>
                <a:cubicBezTo>
                  <a:pt x="233" y="360"/>
                  <a:pt x="240" y="360"/>
                  <a:pt x="247" y="367"/>
                </a:cubicBezTo>
                <a:cubicBezTo>
                  <a:pt x="297" y="417"/>
                  <a:pt x="297" y="417"/>
                  <a:pt x="297" y="417"/>
                </a:cubicBezTo>
                <a:cubicBezTo>
                  <a:pt x="382" y="297"/>
                  <a:pt x="382" y="297"/>
                  <a:pt x="382" y="297"/>
                </a:cubicBezTo>
                <a:cubicBezTo>
                  <a:pt x="389" y="290"/>
                  <a:pt x="396" y="283"/>
                  <a:pt x="410" y="283"/>
                </a:cubicBezTo>
                <a:cubicBezTo>
                  <a:pt x="424" y="283"/>
                  <a:pt x="438" y="297"/>
                  <a:pt x="438" y="311"/>
                </a:cubicBezTo>
                <a:cubicBezTo>
                  <a:pt x="438" y="318"/>
                  <a:pt x="431" y="325"/>
                  <a:pt x="431" y="332"/>
                </a:cubicBezTo>
                <a:cubicBezTo>
                  <a:pt x="325" y="480"/>
                  <a:pt x="325" y="480"/>
                  <a:pt x="325" y="480"/>
                </a:cubicBezTo>
                <a:cubicBezTo>
                  <a:pt x="325" y="488"/>
                  <a:pt x="311" y="495"/>
                  <a:pt x="304" y="495"/>
                </a:cubicBezTo>
                <a:cubicBezTo>
                  <a:pt x="297" y="495"/>
                  <a:pt x="290" y="488"/>
                  <a:pt x="283" y="480"/>
                </a:cubicBezTo>
                <a:cubicBezTo>
                  <a:pt x="212" y="410"/>
                  <a:pt x="212" y="410"/>
                  <a:pt x="212" y="410"/>
                </a:cubicBezTo>
                <a:cubicBezTo>
                  <a:pt x="205" y="403"/>
                  <a:pt x="198" y="396"/>
                  <a:pt x="198" y="389"/>
                </a:cubicBezTo>
                <a:cubicBezTo>
                  <a:pt x="198" y="375"/>
                  <a:pt x="212" y="360"/>
                  <a:pt x="226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7" name="Freeform 132"/>
          <p:cNvSpPr>
            <a:spLocks noChangeArrowheads="1"/>
          </p:cNvSpPr>
          <p:nvPr/>
        </p:nvSpPr>
        <p:spPr bwMode="auto">
          <a:xfrm>
            <a:off x="1077379" y="1968873"/>
            <a:ext cx="289909" cy="201084"/>
          </a:xfrm>
          <a:custGeom>
            <a:avLst/>
            <a:gdLst>
              <a:gd name="T0" fmla="*/ 59908912 w 602"/>
              <a:gd name="T1" fmla="*/ 54282578 h 418"/>
              <a:gd name="T2" fmla="*/ 59908912 w 602"/>
              <a:gd name="T3" fmla="*/ 54282578 h 418"/>
              <a:gd name="T4" fmla="*/ 18403387 w 602"/>
              <a:gd name="T5" fmla="*/ 54282578 h 418"/>
              <a:gd name="T6" fmla="*/ 0 w 602"/>
              <a:gd name="T7" fmla="*/ 35928130 h 418"/>
              <a:gd name="T8" fmla="*/ 12921388 w 602"/>
              <a:gd name="T9" fmla="*/ 18354447 h 418"/>
              <a:gd name="T10" fmla="*/ 39678193 w 602"/>
              <a:gd name="T11" fmla="*/ 0 h 418"/>
              <a:gd name="T12" fmla="*/ 65520970 w 602"/>
              <a:gd name="T13" fmla="*/ 18354447 h 418"/>
              <a:gd name="T14" fmla="*/ 78442719 w 602"/>
              <a:gd name="T15" fmla="*/ 35928130 h 418"/>
              <a:gd name="T16" fmla="*/ 59908912 w 602"/>
              <a:gd name="T17" fmla="*/ 54282578 h 418"/>
              <a:gd name="T18" fmla="*/ 67348302 w 602"/>
              <a:gd name="T19" fmla="*/ 27596975 h 418"/>
              <a:gd name="T20" fmla="*/ 67348302 w 602"/>
              <a:gd name="T21" fmla="*/ 27596975 h 418"/>
              <a:gd name="T22" fmla="*/ 66434636 w 602"/>
              <a:gd name="T23" fmla="*/ 26685603 h 418"/>
              <a:gd name="T24" fmla="*/ 66434636 w 602"/>
              <a:gd name="T25" fmla="*/ 26685603 h 418"/>
              <a:gd name="T26" fmla="*/ 66434636 w 602"/>
              <a:gd name="T27" fmla="*/ 26685603 h 418"/>
              <a:gd name="T28" fmla="*/ 66434636 w 602"/>
              <a:gd name="T29" fmla="*/ 26685603 h 418"/>
              <a:gd name="T30" fmla="*/ 65520970 w 602"/>
              <a:gd name="T31" fmla="*/ 25774591 h 418"/>
              <a:gd name="T32" fmla="*/ 64607303 w 602"/>
              <a:gd name="T33" fmla="*/ 25774591 h 418"/>
              <a:gd name="T34" fmla="*/ 64607303 w 602"/>
              <a:gd name="T35" fmla="*/ 25774591 h 418"/>
              <a:gd name="T36" fmla="*/ 63693998 w 602"/>
              <a:gd name="T37" fmla="*/ 25774591 h 418"/>
              <a:gd name="T38" fmla="*/ 63693998 w 602"/>
              <a:gd name="T39" fmla="*/ 24863219 h 418"/>
              <a:gd name="T40" fmla="*/ 62780332 w 602"/>
              <a:gd name="T41" fmla="*/ 24863219 h 418"/>
              <a:gd name="T42" fmla="*/ 62780332 w 602"/>
              <a:gd name="T43" fmla="*/ 24863219 h 418"/>
              <a:gd name="T44" fmla="*/ 61866665 w 602"/>
              <a:gd name="T45" fmla="*/ 24863219 h 418"/>
              <a:gd name="T46" fmla="*/ 61866665 w 602"/>
              <a:gd name="T47" fmla="*/ 24863219 h 418"/>
              <a:gd name="T48" fmla="*/ 59908912 w 602"/>
              <a:gd name="T49" fmla="*/ 24863219 h 418"/>
              <a:gd name="T50" fmla="*/ 59908912 w 602"/>
              <a:gd name="T51" fmla="*/ 24863219 h 418"/>
              <a:gd name="T52" fmla="*/ 59908912 w 602"/>
              <a:gd name="T53" fmla="*/ 23040835 h 418"/>
              <a:gd name="T54" fmla="*/ 58995246 w 602"/>
              <a:gd name="T55" fmla="*/ 23040835 h 418"/>
              <a:gd name="T56" fmla="*/ 58995246 w 602"/>
              <a:gd name="T57" fmla="*/ 21088203 h 418"/>
              <a:gd name="T58" fmla="*/ 58995246 w 602"/>
              <a:gd name="T59" fmla="*/ 21088203 h 418"/>
              <a:gd name="T60" fmla="*/ 58081579 w 602"/>
              <a:gd name="T61" fmla="*/ 19265820 h 418"/>
              <a:gd name="T62" fmla="*/ 58081579 w 602"/>
              <a:gd name="T63" fmla="*/ 19265820 h 418"/>
              <a:gd name="T64" fmla="*/ 57167913 w 602"/>
              <a:gd name="T65" fmla="*/ 17443436 h 418"/>
              <a:gd name="T66" fmla="*/ 39678193 w 602"/>
              <a:gd name="T67" fmla="*/ 7289896 h 418"/>
              <a:gd name="T68" fmla="*/ 21274806 w 602"/>
              <a:gd name="T69" fmla="*/ 17443436 h 418"/>
              <a:gd name="T70" fmla="*/ 20361140 w 602"/>
              <a:gd name="T71" fmla="*/ 19265820 h 418"/>
              <a:gd name="T72" fmla="*/ 20361140 w 602"/>
              <a:gd name="T73" fmla="*/ 19265820 h 418"/>
              <a:gd name="T74" fmla="*/ 20361140 w 602"/>
              <a:gd name="T75" fmla="*/ 21088203 h 418"/>
              <a:gd name="T76" fmla="*/ 19317053 w 602"/>
              <a:gd name="T77" fmla="*/ 21088203 h 418"/>
              <a:gd name="T78" fmla="*/ 19317053 w 602"/>
              <a:gd name="T79" fmla="*/ 23040835 h 418"/>
              <a:gd name="T80" fmla="*/ 19317053 w 602"/>
              <a:gd name="T81" fmla="*/ 23040835 h 418"/>
              <a:gd name="T82" fmla="*/ 18403387 w 602"/>
              <a:gd name="T83" fmla="*/ 24863219 h 418"/>
              <a:gd name="T84" fmla="*/ 18403387 w 602"/>
              <a:gd name="T85" fmla="*/ 24863219 h 418"/>
              <a:gd name="T86" fmla="*/ 17489720 w 602"/>
              <a:gd name="T87" fmla="*/ 24863219 h 418"/>
              <a:gd name="T88" fmla="*/ 16576054 w 602"/>
              <a:gd name="T89" fmla="*/ 24863219 h 418"/>
              <a:gd name="T90" fmla="*/ 16576054 w 602"/>
              <a:gd name="T91" fmla="*/ 24863219 h 418"/>
              <a:gd name="T92" fmla="*/ 15662387 w 602"/>
              <a:gd name="T93" fmla="*/ 24863219 h 418"/>
              <a:gd name="T94" fmla="*/ 15662387 w 602"/>
              <a:gd name="T95" fmla="*/ 24863219 h 418"/>
              <a:gd name="T96" fmla="*/ 14748721 w 602"/>
              <a:gd name="T97" fmla="*/ 25774591 h 418"/>
              <a:gd name="T98" fmla="*/ 14748721 w 602"/>
              <a:gd name="T99" fmla="*/ 25774591 h 418"/>
              <a:gd name="T100" fmla="*/ 13835055 w 602"/>
              <a:gd name="T101" fmla="*/ 25774591 h 418"/>
              <a:gd name="T102" fmla="*/ 13835055 w 602"/>
              <a:gd name="T103" fmla="*/ 25774591 h 418"/>
              <a:gd name="T104" fmla="*/ 12921388 w 602"/>
              <a:gd name="T105" fmla="*/ 26685603 h 418"/>
              <a:gd name="T106" fmla="*/ 12921388 w 602"/>
              <a:gd name="T107" fmla="*/ 26685603 h 418"/>
              <a:gd name="T108" fmla="*/ 12007722 w 602"/>
              <a:gd name="T109" fmla="*/ 26685603 h 418"/>
              <a:gd name="T110" fmla="*/ 12007722 w 602"/>
              <a:gd name="T111" fmla="*/ 26685603 h 418"/>
              <a:gd name="T112" fmla="*/ 11094056 w 602"/>
              <a:gd name="T113" fmla="*/ 27596975 h 418"/>
              <a:gd name="T114" fmla="*/ 7439751 w 602"/>
              <a:gd name="T115" fmla="*/ 35928130 h 418"/>
              <a:gd name="T116" fmla="*/ 18403387 w 602"/>
              <a:gd name="T117" fmla="*/ 46862795 h 418"/>
              <a:gd name="T118" fmla="*/ 59908912 w 602"/>
              <a:gd name="T119" fmla="*/ 46862795 h 418"/>
              <a:gd name="T120" fmla="*/ 71002968 w 602"/>
              <a:gd name="T121" fmla="*/ 35928130 h 418"/>
              <a:gd name="T122" fmla="*/ 67348302 w 602"/>
              <a:gd name="T123" fmla="*/ 27596975 h 4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2" h="418">
                <a:moveTo>
                  <a:pt x="459" y="417"/>
                </a:moveTo>
                <a:lnTo>
                  <a:pt x="459" y="417"/>
                </a:lnTo>
                <a:cubicBezTo>
                  <a:pt x="141" y="417"/>
                  <a:pt x="141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2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8" y="155"/>
                  <a:pt x="601" y="212"/>
                  <a:pt x="601" y="276"/>
                </a:cubicBezTo>
                <a:cubicBezTo>
                  <a:pt x="601" y="353"/>
                  <a:pt x="537" y="417"/>
                  <a:pt x="459" y="417"/>
                </a:cubicBezTo>
                <a:close/>
                <a:moveTo>
                  <a:pt x="516" y="212"/>
                </a:moveTo>
                <a:lnTo>
                  <a:pt x="516" y="212"/>
                </a:ln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59" y="191"/>
                </a:cubicBezTo>
                <a:cubicBezTo>
                  <a:pt x="459" y="184"/>
                  <a:pt x="459" y="184"/>
                  <a:pt x="459" y="177"/>
                </a:cubicBezTo>
                <a:cubicBezTo>
                  <a:pt x="452" y="177"/>
                  <a:pt x="452" y="177"/>
                  <a:pt x="452" y="177"/>
                </a:cubicBezTo>
                <a:cubicBezTo>
                  <a:pt x="452" y="169"/>
                  <a:pt x="452" y="169"/>
                  <a:pt x="452" y="162"/>
                </a:cubicBezTo>
                <a:cubicBezTo>
                  <a:pt x="445" y="155"/>
                  <a:pt x="445" y="155"/>
                  <a:pt x="445" y="148"/>
                </a:cubicBezTo>
                <a:cubicBezTo>
                  <a:pt x="445" y="141"/>
                  <a:pt x="438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8" y="162"/>
                </a:cubicBezTo>
                <a:cubicBezTo>
                  <a:pt x="148" y="169"/>
                  <a:pt x="148" y="169"/>
                  <a:pt x="148" y="177"/>
                </a:cubicBezTo>
                <a:cubicBezTo>
                  <a:pt x="148" y="184"/>
                  <a:pt x="141" y="184"/>
                  <a:pt x="141" y="191"/>
                </a:cubicBezTo>
                <a:lnTo>
                  <a:pt x="134" y="191"/>
                </a:lnTo>
                <a:cubicBezTo>
                  <a:pt x="134" y="191"/>
                  <a:pt x="134" y="191"/>
                  <a:pt x="127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1" y="360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grpSp>
        <p:nvGrpSpPr>
          <p:cNvPr id="143" name="Group 142"/>
          <p:cNvGrpSpPr/>
          <p:nvPr/>
        </p:nvGrpSpPr>
        <p:grpSpPr>
          <a:xfrm>
            <a:off x="285135" y="108112"/>
            <a:ext cx="8141109" cy="803365"/>
            <a:chOff x="285135" y="108112"/>
            <a:chExt cx="8141109" cy="803365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285135" y="244647"/>
              <a:ext cx="0" cy="471949"/>
            </a:xfrm>
            <a:prstGeom prst="line">
              <a:avLst/>
            </a:prstGeom>
            <a:ln w="31750">
              <a:solidFill>
                <a:srgbClr val="00E3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 144"/>
            <p:cNvGrpSpPr/>
            <p:nvPr/>
          </p:nvGrpSpPr>
          <p:grpSpPr>
            <a:xfrm>
              <a:off x="383619" y="108112"/>
              <a:ext cx="8042625" cy="803365"/>
              <a:chOff x="383619" y="108112"/>
              <a:chExt cx="8042625" cy="803365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ICONS LIST</a:t>
                </a:r>
                <a:endParaRPr lang="en-US" sz="28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383620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WEB &amp; APP DEVELOPMENT</a:t>
                </a:r>
                <a:endParaRPr lang="en-US" sz="14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20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264749" y="4965701"/>
            <a:ext cx="275096" cy="245534"/>
          </a:xfrm>
          <a:custGeom>
            <a:avLst/>
            <a:gdLst>
              <a:gd name="T0" fmla="*/ 509 w 574"/>
              <a:gd name="T1" fmla="*/ 304 h 510"/>
              <a:gd name="T2" fmla="*/ 509 w 574"/>
              <a:gd name="T3" fmla="*/ 304 h 510"/>
              <a:gd name="T4" fmla="*/ 318 w 574"/>
              <a:gd name="T5" fmla="*/ 495 h 510"/>
              <a:gd name="T6" fmla="*/ 283 w 574"/>
              <a:gd name="T7" fmla="*/ 495 h 510"/>
              <a:gd name="T8" fmla="*/ 283 w 574"/>
              <a:gd name="T9" fmla="*/ 452 h 510"/>
              <a:gd name="T10" fmla="*/ 467 w 574"/>
              <a:gd name="T11" fmla="*/ 268 h 510"/>
              <a:gd name="T12" fmla="*/ 467 w 574"/>
              <a:gd name="T13" fmla="*/ 268 h 510"/>
              <a:gd name="T14" fmla="*/ 467 w 574"/>
              <a:gd name="T15" fmla="*/ 106 h 510"/>
              <a:gd name="T16" fmla="*/ 311 w 574"/>
              <a:gd name="T17" fmla="*/ 106 h 510"/>
              <a:gd name="T18" fmla="*/ 85 w 574"/>
              <a:gd name="T19" fmla="*/ 325 h 510"/>
              <a:gd name="T20" fmla="*/ 85 w 574"/>
              <a:gd name="T21" fmla="*/ 417 h 510"/>
              <a:gd name="T22" fmla="*/ 184 w 574"/>
              <a:gd name="T23" fmla="*/ 417 h 510"/>
              <a:gd name="T24" fmla="*/ 389 w 574"/>
              <a:gd name="T25" fmla="*/ 212 h 510"/>
              <a:gd name="T26" fmla="*/ 389 w 574"/>
              <a:gd name="T27" fmla="*/ 184 h 510"/>
              <a:gd name="T28" fmla="*/ 361 w 574"/>
              <a:gd name="T29" fmla="*/ 184 h 510"/>
              <a:gd name="T30" fmla="*/ 191 w 574"/>
              <a:gd name="T31" fmla="*/ 360 h 510"/>
              <a:gd name="T32" fmla="*/ 149 w 574"/>
              <a:gd name="T33" fmla="*/ 360 h 510"/>
              <a:gd name="T34" fmla="*/ 149 w 574"/>
              <a:gd name="T35" fmla="*/ 318 h 510"/>
              <a:gd name="T36" fmla="*/ 318 w 574"/>
              <a:gd name="T37" fmla="*/ 148 h 510"/>
              <a:gd name="T38" fmla="*/ 431 w 574"/>
              <a:gd name="T39" fmla="*/ 148 h 510"/>
              <a:gd name="T40" fmla="*/ 431 w 574"/>
              <a:gd name="T41" fmla="*/ 254 h 510"/>
              <a:gd name="T42" fmla="*/ 219 w 574"/>
              <a:gd name="T43" fmla="*/ 459 h 510"/>
              <a:gd name="T44" fmla="*/ 50 w 574"/>
              <a:gd name="T45" fmla="*/ 459 h 510"/>
              <a:gd name="T46" fmla="*/ 50 w 574"/>
              <a:gd name="T47" fmla="*/ 290 h 510"/>
              <a:gd name="T48" fmla="*/ 50 w 574"/>
              <a:gd name="T49" fmla="*/ 290 h 510"/>
              <a:gd name="T50" fmla="*/ 269 w 574"/>
              <a:gd name="T51" fmla="*/ 63 h 510"/>
              <a:gd name="T52" fmla="*/ 269 w 574"/>
              <a:gd name="T53" fmla="*/ 63 h 510"/>
              <a:gd name="T54" fmla="*/ 509 w 574"/>
              <a:gd name="T55" fmla="*/ 63 h 510"/>
              <a:gd name="T56" fmla="*/ 509 w 574"/>
              <a:gd name="T57" fmla="*/ 30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4" h="510">
                <a:moveTo>
                  <a:pt x="509" y="304"/>
                </a:moveTo>
                <a:lnTo>
                  <a:pt x="509" y="304"/>
                </a:lnTo>
                <a:cubicBezTo>
                  <a:pt x="318" y="495"/>
                  <a:pt x="318" y="495"/>
                  <a:pt x="318" y="495"/>
                </a:cubicBezTo>
                <a:cubicBezTo>
                  <a:pt x="311" y="502"/>
                  <a:pt x="290" y="502"/>
                  <a:pt x="283" y="495"/>
                </a:cubicBezTo>
                <a:cubicBezTo>
                  <a:pt x="269" y="480"/>
                  <a:pt x="269" y="466"/>
                  <a:pt x="283" y="452"/>
                </a:cubicBezTo>
                <a:cubicBezTo>
                  <a:pt x="467" y="268"/>
                  <a:pt x="467" y="268"/>
                  <a:pt x="467" y="268"/>
                </a:cubicBezTo>
                <a:lnTo>
                  <a:pt x="467" y="268"/>
                </a:lnTo>
                <a:cubicBezTo>
                  <a:pt x="509" y="226"/>
                  <a:pt x="509" y="148"/>
                  <a:pt x="467" y="106"/>
                </a:cubicBezTo>
                <a:cubicBezTo>
                  <a:pt x="424" y="63"/>
                  <a:pt x="354" y="63"/>
                  <a:pt x="311" y="106"/>
                </a:cubicBezTo>
                <a:cubicBezTo>
                  <a:pt x="85" y="325"/>
                  <a:pt x="85" y="325"/>
                  <a:pt x="85" y="325"/>
                </a:cubicBezTo>
                <a:cubicBezTo>
                  <a:pt x="64" y="353"/>
                  <a:pt x="64" y="396"/>
                  <a:pt x="85" y="417"/>
                </a:cubicBezTo>
                <a:cubicBezTo>
                  <a:pt x="113" y="445"/>
                  <a:pt x="156" y="445"/>
                  <a:pt x="184" y="417"/>
                </a:cubicBezTo>
                <a:cubicBezTo>
                  <a:pt x="389" y="212"/>
                  <a:pt x="389" y="212"/>
                  <a:pt x="389" y="212"/>
                </a:cubicBezTo>
                <a:cubicBezTo>
                  <a:pt x="396" y="205"/>
                  <a:pt x="396" y="198"/>
                  <a:pt x="389" y="184"/>
                </a:cubicBezTo>
                <a:cubicBezTo>
                  <a:pt x="382" y="176"/>
                  <a:pt x="368" y="176"/>
                  <a:pt x="361" y="184"/>
                </a:cubicBezTo>
                <a:cubicBezTo>
                  <a:pt x="191" y="360"/>
                  <a:pt x="191" y="360"/>
                  <a:pt x="191" y="360"/>
                </a:cubicBezTo>
                <a:cubicBezTo>
                  <a:pt x="177" y="374"/>
                  <a:pt x="156" y="374"/>
                  <a:pt x="149" y="360"/>
                </a:cubicBezTo>
                <a:cubicBezTo>
                  <a:pt x="134" y="346"/>
                  <a:pt x="134" y="332"/>
                  <a:pt x="149" y="318"/>
                </a:cubicBezTo>
                <a:cubicBezTo>
                  <a:pt x="318" y="148"/>
                  <a:pt x="318" y="148"/>
                  <a:pt x="318" y="148"/>
                </a:cubicBezTo>
                <a:cubicBezTo>
                  <a:pt x="354" y="120"/>
                  <a:pt x="396" y="120"/>
                  <a:pt x="431" y="148"/>
                </a:cubicBezTo>
                <a:cubicBezTo>
                  <a:pt x="460" y="176"/>
                  <a:pt x="460" y="226"/>
                  <a:pt x="431" y="254"/>
                </a:cubicBezTo>
                <a:cubicBezTo>
                  <a:pt x="219" y="459"/>
                  <a:pt x="219" y="459"/>
                  <a:pt x="219" y="459"/>
                </a:cubicBezTo>
                <a:cubicBezTo>
                  <a:pt x="177" y="509"/>
                  <a:pt x="99" y="509"/>
                  <a:pt x="50" y="459"/>
                </a:cubicBezTo>
                <a:cubicBezTo>
                  <a:pt x="0" y="410"/>
                  <a:pt x="0" y="332"/>
                  <a:pt x="50" y="290"/>
                </a:cubicBezTo>
                <a:lnTo>
                  <a:pt x="50" y="290"/>
                </a:lnTo>
                <a:cubicBezTo>
                  <a:pt x="269" y="63"/>
                  <a:pt x="269" y="63"/>
                  <a:pt x="269" y="63"/>
                </a:cubicBezTo>
                <a:lnTo>
                  <a:pt x="269" y="63"/>
                </a:lnTo>
                <a:cubicBezTo>
                  <a:pt x="332" y="0"/>
                  <a:pt x="438" y="0"/>
                  <a:pt x="509" y="63"/>
                </a:cubicBezTo>
                <a:cubicBezTo>
                  <a:pt x="573" y="134"/>
                  <a:pt x="573" y="240"/>
                  <a:pt x="509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9748417" y="4944534"/>
            <a:ext cx="292024" cy="292100"/>
          </a:xfrm>
          <a:custGeom>
            <a:avLst/>
            <a:gdLst>
              <a:gd name="T0" fmla="*/ 601 w 609"/>
              <a:gd name="T1" fmla="*/ 43 h 609"/>
              <a:gd name="T2" fmla="*/ 601 w 609"/>
              <a:gd name="T3" fmla="*/ 43 h 609"/>
              <a:gd name="T4" fmla="*/ 601 w 609"/>
              <a:gd name="T5" fmla="*/ 43 h 609"/>
              <a:gd name="T6" fmla="*/ 396 w 609"/>
              <a:gd name="T7" fmla="*/ 587 h 609"/>
              <a:gd name="T8" fmla="*/ 396 w 609"/>
              <a:gd name="T9" fmla="*/ 587 h 609"/>
              <a:gd name="T10" fmla="*/ 367 w 609"/>
              <a:gd name="T11" fmla="*/ 608 h 609"/>
              <a:gd name="T12" fmla="*/ 339 w 609"/>
              <a:gd name="T13" fmla="*/ 587 h 609"/>
              <a:gd name="T14" fmla="*/ 339 w 609"/>
              <a:gd name="T15" fmla="*/ 587 h 609"/>
              <a:gd name="T16" fmla="*/ 283 w 609"/>
              <a:gd name="T17" fmla="*/ 326 h 609"/>
              <a:gd name="T18" fmla="*/ 21 w 609"/>
              <a:gd name="T19" fmla="*/ 269 h 609"/>
              <a:gd name="T20" fmla="*/ 21 w 609"/>
              <a:gd name="T21" fmla="*/ 269 h 609"/>
              <a:gd name="T22" fmla="*/ 0 w 609"/>
              <a:gd name="T23" fmla="*/ 241 h 609"/>
              <a:gd name="T24" fmla="*/ 21 w 609"/>
              <a:gd name="T25" fmla="*/ 212 h 609"/>
              <a:gd name="T26" fmla="*/ 21 w 609"/>
              <a:gd name="T27" fmla="*/ 212 h 609"/>
              <a:gd name="T28" fmla="*/ 565 w 609"/>
              <a:gd name="T29" fmla="*/ 8 h 609"/>
              <a:gd name="T30" fmla="*/ 565 w 609"/>
              <a:gd name="T31" fmla="*/ 8 h 609"/>
              <a:gd name="T32" fmla="*/ 579 w 609"/>
              <a:gd name="T33" fmla="*/ 0 h 609"/>
              <a:gd name="T34" fmla="*/ 608 w 609"/>
              <a:gd name="T35" fmla="*/ 29 h 609"/>
              <a:gd name="T36" fmla="*/ 601 w 609"/>
              <a:gd name="T37" fmla="*/ 43 h 609"/>
              <a:gd name="T38" fmla="*/ 127 w 609"/>
              <a:gd name="T39" fmla="*/ 234 h 609"/>
              <a:gd name="T40" fmla="*/ 127 w 609"/>
              <a:gd name="T41" fmla="*/ 234 h 609"/>
              <a:gd name="T42" fmla="*/ 311 w 609"/>
              <a:gd name="T43" fmla="*/ 276 h 609"/>
              <a:gd name="T44" fmla="*/ 311 w 609"/>
              <a:gd name="T45" fmla="*/ 276 h 609"/>
              <a:gd name="T46" fmla="*/ 332 w 609"/>
              <a:gd name="T47" fmla="*/ 297 h 609"/>
              <a:gd name="T48" fmla="*/ 332 w 609"/>
              <a:gd name="T49" fmla="*/ 297 h 609"/>
              <a:gd name="T50" fmla="*/ 375 w 609"/>
              <a:gd name="T51" fmla="*/ 481 h 609"/>
              <a:gd name="T52" fmla="*/ 530 w 609"/>
              <a:gd name="T53" fmla="*/ 78 h 609"/>
              <a:gd name="T54" fmla="*/ 127 w 609"/>
              <a:gd name="T55" fmla="*/ 23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609">
                <a:moveTo>
                  <a:pt x="601" y="43"/>
                </a:moveTo>
                <a:lnTo>
                  <a:pt x="601" y="43"/>
                </a:lnTo>
                <a:lnTo>
                  <a:pt x="601" y="43"/>
                </a:lnTo>
                <a:cubicBezTo>
                  <a:pt x="396" y="587"/>
                  <a:pt x="396" y="587"/>
                  <a:pt x="396" y="587"/>
                </a:cubicBezTo>
                <a:lnTo>
                  <a:pt x="396" y="587"/>
                </a:lnTo>
                <a:cubicBezTo>
                  <a:pt x="389" y="601"/>
                  <a:pt x="382" y="608"/>
                  <a:pt x="367" y="608"/>
                </a:cubicBezTo>
                <a:cubicBezTo>
                  <a:pt x="353" y="608"/>
                  <a:pt x="346" y="594"/>
                  <a:pt x="339" y="587"/>
                </a:cubicBezTo>
                <a:lnTo>
                  <a:pt x="339" y="587"/>
                </a:lnTo>
                <a:cubicBezTo>
                  <a:pt x="283" y="326"/>
                  <a:pt x="283" y="326"/>
                  <a:pt x="283" y="326"/>
                </a:cubicBezTo>
                <a:cubicBezTo>
                  <a:pt x="21" y="269"/>
                  <a:pt x="21" y="269"/>
                  <a:pt x="21" y="269"/>
                </a:cubicBezTo>
                <a:lnTo>
                  <a:pt x="21" y="269"/>
                </a:lnTo>
                <a:cubicBezTo>
                  <a:pt x="14" y="262"/>
                  <a:pt x="0" y="255"/>
                  <a:pt x="0" y="241"/>
                </a:cubicBezTo>
                <a:cubicBezTo>
                  <a:pt x="0" y="227"/>
                  <a:pt x="7" y="219"/>
                  <a:pt x="21" y="212"/>
                </a:cubicBezTo>
                <a:lnTo>
                  <a:pt x="21" y="212"/>
                </a:lnTo>
                <a:cubicBezTo>
                  <a:pt x="565" y="8"/>
                  <a:pt x="565" y="8"/>
                  <a:pt x="565" y="8"/>
                </a:cubicBezTo>
                <a:lnTo>
                  <a:pt x="565" y="8"/>
                </a:ln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36"/>
                  <a:pt x="608" y="36"/>
                  <a:pt x="601" y="43"/>
                </a:cubicBezTo>
                <a:close/>
                <a:moveTo>
                  <a:pt x="127" y="234"/>
                </a:moveTo>
                <a:lnTo>
                  <a:pt x="127" y="234"/>
                </a:lnTo>
                <a:cubicBezTo>
                  <a:pt x="311" y="276"/>
                  <a:pt x="311" y="276"/>
                  <a:pt x="311" y="276"/>
                </a:cubicBezTo>
                <a:lnTo>
                  <a:pt x="311" y="276"/>
                </a:lnTo>
                <a:cubicBezTo>
                  <a:pt x="318" y="276"/>
                  <a:pt x="332" y="290"/>
                  <a:pt x="332" y="297"/>
                </a:cubicBezTo>
                <a:lnTo>
                  <a:pt x="332" y="297"/>
                </a:lnTo>
                <a:cubicBezTo>
                  <a:pt x="375" y="481"/>
                  <a:pt x="375" y="481"/>
                  <a:pt x="375" y="481"/>
                </a:cubicBezTo>
                <a:cubicBezTo>
                  <a:pt x="530" y="78"/>
                  <a:pt x="530" y="78"/>
                  <a:pt x="530" y="78"/>
                </a:cubicBezTo>
                <a:lnTo>
                  <a:pt x="127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9244780" y="4944534"/>
            <a:ext cx="289909" cy="292100"/>
          </a:xfrm>
          <a:custGeom>
            <a:avLst/>
            <a:gdLst>
              <a:gd name="T0" fmla="*/ 594 w 602"/>
              <a:gd name="T1" fmla="*/ 50 h 609"/>
              <a:gd name="T2" fmla="*/ 594 w 602"/>
              <a:gd name="T3" fmla="*/ 50 h 609"/>
              <a:gd name="T4" fmla="*/ 516 w 602"/>
              <a:gd name="T5" fmla="*/ 128 h 609"/>
              <a:gd name="T6" fmla="*/ 516 w 602"/>
              <a:gd name="T7" fmla="*/ 467 h 609"/>
              <a:gd name="T8" fmla="*/ 572 w 602"/>
              <a:gd name="T9" fmla="*/ 467 h 609"/>
              <a:gd name="T10" fmla="*/ 601 w 602"/>
              <a:gd name="T11" fmla="*/ 495 h 609"/>
              <a:gd name="T12" fmla="*/ 572 w 602"/>
              <a:gd name="T13" fmla="*/ 523 h 609"/>
              <a:gd name="T14" fmla="*/ 516 w 602"/>
              <a:gd name="T15" fmla="*/ 523 h 609"/>
              <a:gd name="T16" fmla="*/ 516 w 602"/>
              <a:gd name="T17" fmla="*/ 580 h 609"/>
              <a:gd name="T18" fmla="*/ 516 w 602"/>
              <a:gd name="T19" fmla="*/ 580 h 609"/>
              <a:gd name="T20" fmla="*/ 487 w 602"/>
              <a:gd name="T21" fmla="*/ 608 h 609"/>
              <a:gd name="T22" fmla="*/ 459 w 602"/>
              <a:gd name="T23" fmla="*/ 580 h 609"/>
              <a:gd name="T24" fmla="*/ 459 w 602"/>
              <a:gd name="T25" fmla="*/ 523 h 609"/>
              <a:gd name="T26" fmla="*/ 127 w 602"/>
              <a:gd name="T27" fmla="*/ 523 h 609"/>
              <a:gd name="T28" fmla="*/ 120 w 602"/>
              <a:gd name="T29" fmla="*/ 523 h 609"/>
              <a:gd name="T30" fmla="*/ 120 w 602"/>
              <a:gd name="T31" fmla="*/ 523 h 609"/>
              <a:gd name="T32" fmla="*/ 120 w 602"/>
              <a:gd name="T33" fmla="*/ 523 h 609"/>
              <a:gd name="T34" fmla="*/ 106 w 602"/>
              <a:gd name="T35" fmla="*/ 523 h 609"/>
              <a:gd name="T36" fmla="*/ 85 w 602"/>
              <a:gd name="T37" fmla="*/ 495 h 609"/>
              <a:gd name="T38" fmla="*/ 85 w 602"/>
              <a:gd name="T39" fmla="*/ 488 h 609"/>
              <a:gd name="T40" fmla="*/ 85 w 602"/>
              <a:gd name="T41" fmla="*/ 481 h 609"/>
              <a:gd name="T42" fmla="*/ 85 w 602"/>
              <a:gd name="T43" fmla="*/ 481 h 609"/>
              <a:gd name="T44" fmla="*/ 85 w 602"/>
              <a:gd name="T45" fmla="*/ 481 h 609"/>
              <a:gd name="T46" fmla="*/ 85 w 602"/>
              <a:gd name="T47" fmla="*/ 142 h 609"/>
              <a:gd name="T48" fmla="*/ 28 w 602"/>
              <a:gd name="T49" fmla="*/ 142 h 609"/>
              <a:gd name="T50" fmla="*/ 0 w 602"/>
              <a:gd name="T51" fmla="*/ 113 h 609"/>
              <a:gd name="T52" fmla="*/ 28 w 602"/>
              <a:gd name="T53" fmla="*/ 85 h 609"/>
              <a:gd name="T54" fmla="*/ 85 w 602"/>
              <a:gd name="T55" fmla="*/ 85 h 609"/>
              <a:gd name="T56" fmla="*/ 85 w 602"/>
              <a:gd name="T57" fmla="*/ 29 h 609"/>
              <a:gd name="T58" fmla="*/ 113 w 602"/>
              <a:gd name="T59" fmla="*/ 0 h 609"/>
              <a:gd name="T60" fmla="*/ 141 w 602"/>
              <a:gd name="T61" fmla="*/ 29 h 609"/>
              <a:gd name="T62" fmla="*/ 141 w 602"/>
              <a:gd name="T63" fmla="*/ 85 h 609"/>
              <a:gd name="T64" fmla="*/ 480 w 602"/>
              <a:gd name="T65" fmla="*/ 85 h 609"/>
              <a:gd name="T66" fmla="*/ 558 w 602"/>
              <a:gd name="T67" fmla="*/ 15 h 609"/>
              <a:gd name="T68" fmla="*/ 558 w 602"/>
              <a:gd name="T69" fmla="*/ 15 h 609"/>
              <a:gd name="T70" fmla="*/ 572 w 602"/>
              <a:gd name="T71" fmla="*/ 0 h 609"/>
              <a:gd name="T72" fmla="*/ 601 w 602"/>
              <a:gd name="T73" fmla="*/ 29 h 609"/>
              <a:gd name="T74" fmla="*/ 594 w 602"/>
              <a:gd name="T75" fmla="*/ 50 h 609"/>
              <a:gd name="T76" fmla="*/ 141 w 602"/>
              <a:gd name="T77" fmla="*/ 142 h 609"/>
              <a:gd name="T78" fmla="*/ 141 w 602"/>
              <a:gd name="T79" fmla="*/ 142 h 609"/>
              <a:gd name="T80" fmla="*/ 141 w 602"/>
              <a:gd name="T81" fmla="*/ 424 h 609"/>
              <a:gd name="T82" fmla="*/ 424 w 602"/>
              <a:gd name="T83" fmla="*/ 142 h 609"/>
              <a:gd name="T84" fmla="*/ 141 w 602"/>
              <a:gd name="T85" fmla="*/ 142 h 609"/>
              <a:gd name="T86" fmla="*/ 459 w 602"/>
              <a:gd name="T87" fmla="*/ 184 h 609"/>
              <a:gd name="T88" fmla="*/ 459 w 602"/>
              <a:gd name="T89" fmla="*/ 184 h 609"/>
              <a:gd name="T90" fmla="*/ 184 w 602"/>
              <a:gd name="T91" fmla="*/ 467 h 609"/>
              <a:gd name="T92" fmla="*/ 459 w 602"/>
              <a:gd name="T93" fmla="*/ 467 h 609"/>
              <a:gd name="T94" fmla="*/ 459 w 602"/>
              <a:gd name="T95" fmla="*/ 18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609">
                <a:moveTo>
                  <a:pt x="594" y="50"/>
                </a:moveTo>
                <a:lnTo>
                  <a:pt x="594" y="50"/>
                </a:lnTo>
                <a:cubicBezTo>
                  <a:pt x="516" y="128"/>
                  <a:pt x="516" y="128"/>
                  <a:pt x="516" y="128"/>
                </a:cubicBezTo>
                <a:cubicBezTo>
                  <a:pt x="516" y="467"/>
                  <a:pt x="516" y="467"/>
                  <a:pt x="516" y="467"/>
                </a:cubicBezTo>
                <a:cubicBezTo>
                  <a:pt x="572" y="467"/>
                  <a:pt x="572" y="467"/>
                  <a:pt x="572" y="467"/>
                </a:cubicBezTo>
                <a:cubicBezTo>
                  <a:pt x="594" y="467"/>
                  <a:pt x="601" y="474"/>
                  <a:pt x="601" y="495"/>
                </a:cubicBezTo>
                <a:cubicBezTo>
                  <a:pt x="601" y="509"/>
                  <a:pt x="594" y="523"/>
                  <a:pt x="572" y="523"/>
                </a:cubicBezTo>
                <a:cubicBezTo>
                  <a:pt x="516" y="523"/>
                  <a:pt x="516" y="523"/>
                  <a:pt x="516" y="523"/>
                </a:cubicBezTo>
                <a:cubicBezTo>
                  <a:pt x="516" y="580"/>
                  <a:pt x="516" y="580"/>
                  <a:pt x="516" y="580"/>
                </a:cubicBezTo>
                <a:lnTo>
                  <a:pt x="516" y="580"/>
                </a:lnTo>
                <a:cubicBezTo>
                  <a:pt x="516" y="594"/>
                  <a:pt x="509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127" y="523"/>
                  <a:pt x="127" y="523"/>
                  <a:pt x="127" y="523"/>
                </a:cubicBezTo>
                <a:cubicBezTo>
                  <a:pt x="120" y="523"/>
                  <a:pt x="120" y="523"/>
                  <a:pt x="120" y="523"/>
                </a:cubicBezTo>
                <a:lnTo>
                  <a:pt x="120" y="523"/>
                </a:lnTo>
                <a:lnTo>
                  <a:pt x="120" y="523"/>
                </a:lnTo>
                <a:cubicBezTo>
                  <a:pt x="106" y="523"/>
                  <a:pt x="106" y="523"/>
                  <a:pt x="106" y="523"/>
                </a:cubicBezTo>
                <a:cubicBezTo>
                  <a:pt x="92" y="523"/>
                  <a:pt x="85" y="509"/>
                  <a:pt x="85" y="495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85" y="481"/>
                  <a:pt x="85" y="481"/>
                  <a:pt x="85" y="481"/>
                </a:cubicBezTo>
                <a:lnTo>
                  <a:pt x="85" y="481"/>
                </a:lnTo>
                <a:lnTo>
                  <a:pt x="85" y="481"/>
                </a:lnTo>
                <a:cubicBezTo>
                  <a:pt x="85" y="142"/>
                  <a:pt x="85" y="142"/>
                  <a:pt x="85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14" y="142"/>
                  <a:pt x="0" y="135"/>
                  <a:pt x="0" y="113"/>
                </a:cubicBezTo>
                <a:cubicBezTo>
                  <a:pt x="0" y="99"/>
                  <a:pt x="14" y="85"/>
                  <a:pt x="28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29"/>
                  <a:pt x="85" y="29"/>
                  <a:pt x="85" y="29"/>
                </a:cubicBezTo>
                <a:cubicBezTo>
                  <a:pt x="85" y="15"/>
                  <a:pt x="99" y="0"/>
                  <a:pt x="113" y="0"/>
                </a:cubicBezTo>
                <a:cubicBezTo>
                  <a:pt x="127" y="0"/>
                  <a:pt x="141" y="15"/>
                  <a:pt x="141" y="2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480" y="85"/>
                  <a:pt x="480" y="85"/>
                  <a:pt x="480" y="85"/>
                </a:cubicBezTo>
                <a:cubicBezTo>
                  <a:pt x="558" y="15"/>
                  <a:pt x="558" y="15"/>
                  <a:pt x="558" y="15"/>
                </a:cubicBezTo>
                <a:lnTo>
                  <a:pt x="558" y="15"/>
                </a:lnTo>
                <a:cubicBezTo>
                  <a:pt x="558" y="8"/>
                  <a:pt x="565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36"/>
                  <a:pt x="601" y="43"/>
                  <a:pt x="594" y="50"/>
                </a:cubicBezTo>
                <a:close/>
                <a:moveTo>
                  <a:pt x="141" y="142"/>
                </a:moveTo>
                <a:lnTo>
                  <a:pt x="141" y="142"/>
                </a:lnTo>
                <a:cubicBezTo>
                  <a:pt x="141" y="424"/>
                  <a:pt x="141" y="424"/>
                  <a:pt x="141" y="424"/>
                </a:cubicBezTo>
                <a:cubicBezTo>
                  <a:pt x="424" y="142"/>
                  <a:pt x="424" y="142"/>
                  <a:pt x="424" y="142"/>
                </a:cubicBezTo>
                <a:lnTo>
                  <a:pt x="141" y="142"/>
                </a:lnTo>
                <a:close/>
                <a:moveTo>
                  <a:pt x="459" y="184"/>
                </a:moveTo>
                <a:lnTo>
                  <a:pt x="459" y="184"/>
                </a:lnTo>
                <a:cubicBezTo>
                  <a:pt x="184" y="467"/>
                  <a:pt x="184" y="467"/>
                  <a:pt x="184" y="467"/>
                </a:cubicBezTo>
                <a:cubicBezTo>
                  <a:pt x="459" y="467"/>
                  <a:pt x="459" y="467"/>
                  <a:pt x="459" y="467"/>
                </a:cubicBezTo>
                <a:lnTo>
                  <a:pt x="459" y="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6" name="Freeform 40"/>
          <p:cNvSpPr>
            <a:spLocks noChangeArrowheads="1"/>
          </p:cNvSpPr>
          <p:nvPr/>
        </p:nvSpPr>
        <p:spPr bwMode="auto">
          <a:xfrm>
            <a:off x="8739030" y="4959352"/>
            <a:ext cx="287792" cy="264583"/>
          </a:xfrm>
          <a:custGeom>
            <a:avLst/>
            <a:gdLst>
              <a:gd name="T0" fmla="*/ 572 w 601"/>
              <a:gd name="T1" fmla="*/ 551 h 552"/>
              <a:gd name="T2" fmla="*/ 572 w 601"/>
              <a:gd name="T3" fmla="*/ 551 h 552"/>
              <a:gd name="T4" fmla="*/ 523 w 601"/>
              <a:gd name="T5" fmla="*/ 551 h 552"/>
              <a:gd name="T6" fmla="*/ 523 w 601"/>
              <a:gd name="T7" fmla="*/ 551 h 552"/>
              <a:gd name="T8" fmla="*/ 494 w 601"/>
              <a:gd name="T9" fmla="*/ 551 h 552"/>
              <a:gd name="T10" fmla="*/ 494 w 601"/>
              <a:gd name="T11" fmla="*/ 551 h 552"/>
              <a:gd name="T12" fmla="*/ 99 w 601"/>
              <a:gd name="T13" fmla="*/ 551 h 552"/>
              <a:gd name="T14" fmla="*/ 99 w 601"/>
              <a:gd name="T15" fmla="*/ 551 h 552"/>
              <a:gd name="T16" fmla="*/ 70 w 601"/>
              <a:gd name="T17" fmla="*/ 551 h 552"/>
              <a:gd name="T18" fmla="*/ 70 w 601"/>
              <a:gd name="T19" fmla="*/ 551 h 552"/>
              <a:gd name="T20" fmla="*/ 28 w 601"/>
              <a:gd name="T21" fmla="*/ 551 h 552"/>
              <a:gd name="T22" fmla="*/ 0 w 601"/>
              <a:gd name="T23" fmla="*/ 523 h 552"/>
              <a:gd name="T24" fmla="*/ 0 w 601"/>
              <a:gd name="T25" fmla="*/ 466 h 552"/>
              <a:gd name="T26" fmla="*/ 0 w 601"/>
              <a:gd name="T27" fmla="*/ 353 h 552"/>
              <a:gd name="T28" fmla="*/ 0 w 601"/>
              <a:gd name="T29" fmla="*/ 169 h 552"/>
              <a:gd name="T30" fmla="*/ 28 w 601"/>
              <a:gd name="T31" fmla="*/ 141 h 552"/>
              <a:gd name="T32" fmla="*/ 63 w 601"/>
              <a:gd name="T33" fmla="*/ 141 h 552"/>
              <a:gd name="T34" fmla="*/ 120 w 601"/>
              <a:gd name="T35" fmla="*/ 141 h 552"/>
              <a:gd name="T36" fmla="*/ 155 w 601"/>
              <a:gd name="T37" fmla="*/ 141 h 552"/>
              <a:gd name="T38" fmla="*/ 297 w 601"/>
              <a:gd name="T39" fmla="*/ 0 h 552"/>
              <a:gd name="T40" fmla="*/ 438 w 601"/>
              <a:gd name="T41" fmla="*/ 141 h 552"/>
              <a:gd name="T42" fmla="*/ 487 w 601"/>
              <a:gd name="T43" fmla="*/ 141 h 552"/>
              <a:gd name="T44" fmla="*/ 544 w 601"/>
              <a:gd name="T45" fmla="*/ 141 h 552"/>
              <a:gd name="T46" fmla="*/ 572 w 601"/>
              <a:gd name="T47" fmla="*/ 141 h 552"/>
              <a:gd name="T48" fmla="*/ 600 w 601"/>
              <a:gd name="T49" fmla="*/ 169 h 552"/>
              <a:gd name="T50" fmla="*/ 600 w 601"/>
              <a:gd name="T51" fmla="*/ 353 h 552"/>
              <a:gd name="T52" fmla="*/ 600 w 601"/>
              <a:gd name="T53" fmla="*/ 466 h 552"/>
              <a:gd name="T54" fmla="*/ 600 w 601"/>
              <a:gd name="T55" fmla="*/ 523 h 552"/>
              <a:gd name="T56" fmla="*/ 572 w 601"/>
              <a:gd name="T57" fmla="*/ 551 h 552"/>
              <a:gd name="T58" fmla="*/ 297 w 601"/>
              <a:gd name="T59" fmla="*/ 56 h 552"/>
              <a:gd name="T60" fmla="*/ 297 w 601"/>
              <a:gd name="T61" fmla="*/ 56 h 552"/>
              <a:gd name="T62" fmla="*/ 212 w 601"/>
              <a:gd name="T63" fmla="*/ 141 h 552"/>
              <a:gd name="T64" fmla="*/ 381 w 601"/>
              <a:gd name="T65" fmla="*/ 141 h 552"/>
              <a:gd name="T66" fmla="*/ 297 w 601"/>
              <a:gd name="T67" fmla="*/ 56 h 552"/>
              <a:gd name="T68" fmla="*/ 403 w 601"/>
              <a:gd name="T69" fmla="*/ 311 h 552"/>
              <a:gd name="T70" fmla="*/ 403 w 601"/>
              <a:gd name="T71" fmla="*/ 311 h 552"/>
              <a:gd name="T72" fmla="*/ 325 w 601"/>
              <a:gd name="T73" fmla="*/ 311 h 552"/>
              <a:gd name="T74" fmla="*/ 325 w 601"/>
              <a:gd name="T75" fmla="*/ 240 h 552"/>
              <a:gd name="T76" fmla="*/ 297 w 601"/>
              <a:gd name="T77" fmla="*/ 212 h 552"/>
              <a:gd name="T78" fmla="*/ 268 w 601"/>
              <a:gd name="T79" fmla="*/ 240 h 552"/>
              <a:gd name="T80" fmla="*/ 268 w 601"/>
              <a:gd name="T81" fmla="*/ 311 h 552"/>
              <a:gd name="T82" fmla="*/ 198 w 601"/>
              <a:gd name="T83" fmla="*/ 311 h 552"/>
              <a:gd name="T84" fmla="*/ 169 w 601"/>
              <a:gd name="T85" fmla="*/ 339 h 552"/>
              <a:gd name="T86" fmla="*/ 198 w 601"/>
              <a:gd name="T87" fmla="*/ 367 h 552"/>
              <a:gd name="T88" fmla="*/ 268 w 601"/>
              <a:gd name="T89" fmla="*/ 367 h 552"/>
              <a:gd name="T90" fmla="*/ 268 w 601"/>
              <a:gd name="T91" fmla="*/ 445 h 552"/>
              <a:gd name="T92" fmla="*/ 297 w 601"/>
              <a:gd name="T93" fmla="*/ 473 h 552"/>
              <a:gd name="T94" fmla="*/ 325 w 601"/>
              <a:gd name="T95" fmla="*/ 445 h 552"/>
              <a:gd name="T96" fmla="*/ 325 w 601"/>
              <a:gd name="T97" fmla="*/ 367 h 552"/>
              <a:gd name="T98" fmla="*/ 403 w 601"/>
              <a:gd name="T99" fmla="*/ 367 h 552"/>
              <a:gd name="T100" fmla="*/ 431 w 601"/>
              <a:gd name="T101" fmla="*/ 339 h 552"/>
              <a:gd name="T102" fmla="*/ 403 w 601"/>
              <a:gd name="T103" fmla="*/ 311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52">
                <a:moveTo>
                  <a:pt x="572" y="551"/>
                </a:moveTo>
                <a:lnTo>
                  <a:pt x="572" y="551"/>
                </a:lnTo>
                <a:cubicBezTo>
                  <a:pt x="523" y="551"/>
                  <a:pt x="523" y="551"/>
                  <a:pt x="523" y="551"/>
                </a:cubicBezTo>
                <a:lnTo>
                  <a:pt x="523" y="551"/>
                </a:lnTo>
                <a:cubicBezTo>
                  <a:pt x="494" y="551"/>
                  <a:pt x="494" y="551"/>
                  <a:pt x="494" y="551"/>
                </a:cubicBezTo>
                <a:lnTo>
                  <a:pt x="494" y="551"/>
                </a:lnTo>
                <a:cubicBezTo>
                  <a:pt x="99" y="551"/>
                  <a:pt x="99" y="551"/>
                  <a:pt x="99" y="551"/>
                </a:cubicBezTo>
                <a:lnTo>
                  <a:pt x="99" y="551"/>
                </a:lnTo>
                <a:cubicBezTo>
                  <a:pt x="70" y="551"/>
                  <a:pt x="70" y="551"/>
                  <a:pt x="70" y="551"/>
                </a:cubicBezTo>
                <a:lnTo>
                  <a:pt x="70" y="551"/>
                </a:lnTo>
                <a:cubicBezTo>
                  <a:pt x="28" y="551"/>
                  <a:pt x="28" y="551"/>
                  <a:pt x="28" y="551"/>
                </a:cubicBezTo>
                <a:cubicBezTo>
                  <a:pt x="7" y="551"/>
                  <a:pt x="0" y="537"/>
                  <a:pt x="0" y="523"/>
                </a:cubicBezTo>
                <a:cubicBezTo>
                  <a:pt x="0" y="466"/>
                  <a:pt x="0" y="466"/>
                  <a:pt x="0" y="46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55" y="63"/>
                  <a:pt x="219" y="0"/>
                  <a:pt x="297" y="0"/>
                </a:cubicBezTo>
                <a:cubicBezTo>
                  <a:pt x="374" y="0"/>
                  <a:pt x="438" y="63"/>
                  <a:pt x="438" y="141"/>
                </a:cubicBezTo>
                <a:cubicBezTo>
                  <a:pt x="487" y="141"/>
                  <a:pt x="487" y="141"/>
                  <a:pt x="487" y="141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72" y="141"/>
                  <a:pt x="572" y="141"/>
                  <a:pt x="572" y="141"/>
                </a:cubicBezTo>
                <a:cubicBezTo>
                  <a:pt x="586" y="141"/>
                  <a:pt x="600" y="155"/>
                  <a:pt x="600" y="169"/>
                </a:cubicBezTo>
                <a:cubicBezTo>
                  <a:pt x="600" y="353"/>
                  <a:pt x="600" y="353"/>
                  <a:pt x="600" y="353"/>
                </a:cubicBezTo>
                <a:cubicBezTo>
                  <a:pt x="600" y="466"/>
                  <a:pt x="600" y="466"/>
                  <a:pt x="600" y="466"/>
                </a:cubicBezTo>
                <a:cubicBezTo>
                  <a:pt x="600" y="523"/>
                  <a:pt x="600" y="523"/>
                  <a:pt x="600" y="523"/>
                </a:cubicBezTo>
                <a:cubicBezTo>
                  <a:pt x="600" y="537"/>
                  <a:pt x="586" y="551"/>
                  <a:pt x="572" y="551"/>
                </a:cubicBezTo>
                <a:close/>
                <a:moveTo>
                  <a:pt x="297" y="56"/>
                </a:moveTo>
                <a:lnTo>
                  <a:pt x="297" y="56"/>
                </a:lnTo>
                <a:cubicBezTo>
                  <a:pt x="254" y="56"/>
                  <a:pt x="212" y="99"/>
                  <a:pt x="212" y="141"/>
                </a:cubicBezTo>
                <a:cubicBezTo>
                  <a:pt x="381" y="141"/>
                  <a:pt x="381" y="141"/>
                  <a:pt x="381" y="141"/>
                </a:cubicBezTo>
                <a:cubicBezTo>
                  <a:pt x="381" y="99"/>
                  <a:pt x="346" y="56"/>
                  <a:pt x="297" y="56"/>
                </a:cubicBezTo>
                <a:close/>
                <a:moveTo>
                  <a:pt x="403" y="311"/>
                </a:moveTo>
                <a:lnTo>
                  <a:pt x="403" y="311"/>
                </a:lnTo>
                <a:cubicBezTo>
                  <a:pt x="325" y="311"/>
                  <a:pt x="325" y="311"/>
                  <a:pt x="325" y="311"/>
                </a:cubicBezTo>
                <a:cubicBezTo>
                  <a:pt x="325" y="240"/>
                  <a:pt x="325" y="240"/>
                  <a:pt x="325" y="240"/>
                </a:cubicBezTo>
                <a:cubicBezTo>
                  <a:pt x="325" y="219"/>
                  <a:pt x="318" y="212"/>
                  <a:pt x="297" y="212"/>
                </a:cubicBezTo>
                <a:cubicBezTo>
                  <a:pt x="283" y="212"/>
                  <a:pt x="268" y="219"/>
                  <a:pt x="268" y="240"/>
                </a:cubicBezTo>
                <a:cubicBezTo>
                  <a:pt x="268" y="311"/>
                  <a:pt x="268" y="311"/>
                  <a:pt x="268" y="311"/>
                </a:cubicBezTo>
                <a:cubicBezTo>
                  <a:pt x="198" y="311"/>
                  <a:pt x="198" y="311"/>
                  <a:pt x="198" y="311"/>
                </a:cubicBezTo>
                <a:cubicBezTo>
                  <a:pt x="176" y="311"/>
                  <a:pt x="169" y="325"/>
                  <a:pt x="169" y="339"/>
                </a:cubicBezTo>
                <a:cubicBezTo>
                  <a:pt x="169" y="360"/>
                  <a:pt x="176" y="367"/>
                  <a:pt x="198" y="367"/>
                </a:cubicBezTo>
                <a:cubicBezTo>
                  <a:pt x="268" y="367"/>
                  <a:pt x="268" y="367"/>
                  <a:pt x="268" y="367"/>
                </a:cubicBezTo>
                <a:cubicBezTo>
                  <a:pt x="268" y="445"/>
                  <a:pt x="268" y="445"/>
                  <a:pt x="268" y="445"/>
                </a:cubicBezTo>
                <a:cubicBezTo>
                  <a:pt x="268" y="459"/>
                  <a:pt x="283" y="473"/>
                  <a:pt x="297" y="473"/>
                </a:cubicBezTo>
                <a:cubicBezTo>
                  <a:pt x="318" y="473"/>
                  <a:pt x="325" y="459"/>
                  <a:pt x="325" y="445"/>
                </a:cubicBezTo>
                <a:cubicBezTo>
                  <a:pt x="325" y="367"/>
                  <a:pt x="325" y="367"/>
                  <a:pt x="325" y="367"/>
                </a:cubicBezTo>
                <a:cubicBezTo>
                  <a:pt x="403" y="367"/>
                  <a:pt x="403" y="367"/>
                  <a:pt x="403" y="367"/>
                </a:cubicBezTo>
                <a:cubicBezTo>
                  <a:pt x="417" y="367"/>
                  <a:pt x="431" y="360"/>
                  <a:pt x="431" y="339"/>
                </a:cubicBezTo>
                <a:cubicBezTo>
                  <a:pt x="431" y="325"/>
                  <a:pt x="417" y="311"/>
                  <a:pt x="403" y="3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7" name="Freeform 41"/>
          <p:cNvSpPr>
            <a:spLocks noChangeArrowheads="1"/>
          </p:cNvSpPr>
          <p:nvPr/>
        </p:nvSpPr>
        <p:spPr bwMode="auto">
          <a:xfrm>
            <a:off x="8229046" y="4944534"/>
            <a:ext cx="292024" cy="292100"/>
          </a:xfrm>
          <a:custGeom>
            <a:avLst/>
            <a:gdLst>
              <a:gd name="T0" fmla="*/ 579 w 608"/>
              <a:gd name="T1" fmla="*/ 608 h 609"/>
              <a:gd name="T2" fmla="*/ 579 w 608"/>
              <a:gd name="T3" fmla="*/ 608 h 609"/>
              <a:gd name="T4" fmla="*/ 28 w 608"/>
              <a:gd name="T5" fmla="*/ 608 h 609"/>
              <a:gd name="T6" fmla="*/ 0 w 608"/>
              <a:gd name="T7" fmla="*/ 580 h 609"/>
              <a:gd name="T8" fmla="*/ 0 w 608"/>
              <a:gd name="T9" fmla="*/ 29 h 609"/>
              <a:gd name="T10" fmla="*/ 28 w 608"/>
              <a:gd name="T11" fmla="*/ 0 h 609"/>
              <a:gd name="T12" fmla="*/ 579 w 608"/>
              <a:gd name="T13" fmla="*/ 0 h 609"/>
              <a:gd name="T14" fmla="*/ 607 w 608"/>
              <a:gd name="T15" fmla="*/ 29 h 609"/>
              <a:gd name="T16" fmla="*/ 607 w 608"/>
              <a:gd name="T17" fmla="*/ 580 h 609"/>
              <a:gd name="T18" fmla="*/ 579 w 608"/>
              <a:gd name="T19" fmla="*/ 608 h 609"/>
              <a:gd name="T20" fmla="*/ 56 w 608"/>
              <a:gd name="T21" fmla="*/ 57 h 609"/>
              <a:gd name="T22" fmla="*/ 56 w 608"/>
              <a:gd name="T23" fmla="*/ 57 h 609"/>
              <a:gd name="T24" fmla="*/ 56 w 608"/>
              <a:gd name="T25" fmla="*/ 538 h 609"/>
              <a:gd name="T26" fmla="*/ 113 w 608"/>
              <a:gd name="T27" fmla="*/ 474 h 609"/>
              <a:gd name="T28" fmla="*/ 183 w 608"/>
              <a:gd name="T29" fmla="*/ 446 h 609"/>
              <a:gd name="T30" fmla="*/ 247 w 608"/>
              <a:gd name="T31" fmla="*/ 417 h 609"/>
              <a:gd name="T32" fmla="*/ 247 w 608"/>
              <a:gd name="T33" fmla="*/ 368 h 609"/>
              <a:gd name="T34" fmla="*/ 226 w 608"/>
              <a:gd name="T35" fmla="*/ 311 h 609"/>
              <a:gd name="T36" fmla="*/ 205 w 608"/>
              <a:gd name="T37" fmla="*/ 290 h 609"/>
              <a:gd name="T38" fmla="*/ 219 w 608"/>
              <a:gd name="T39" fmla="*/ 248 h 609"/>
              <a:gd name="T40" fmla="*/ 212 w 608"/>
              <a:gd name="T41" fmla="*/ 191 h 609"/>
              <a:gd name="T42" fmla="*/ 304 w 608"/>
              <a:gd name="T43" fmla="*/ 113 h 609"/>
              <a:gd name="T44" fmla="*/ 395 w 608"/>
              <a:gd name="T45" fmla="*/ 191 h 609"/>
              <a:gd name="T46" fmla="*/ 395 w 608"/>
              <a:gd name="T47" fmla="*/ 248 h 609"/>
              <a:gd name="T48" fmla="*/ 403 w 608"/>
              <a:gd name="T49" fmla="*/ 290 h 609"/>
              <a:gd name="T50" fmla="*/ 381 w 608"/>
              <a:gd name="T51" fmla="*/ 311 h 609"/>
              <a:gd name="T52" fmla="*/ 360 w 608"/>
              <a:gd name="T53" fmla="*/ 368 h 609"/>
              <a:gd name="T54" fmla="*/ 360 w 608"/>
              <a:gd name="T55" fmla="*/ 417 h 609"/>
              <a:gd name="T56" fmla="*/ 424 w 608"/>
              <a:gd name="T57" fmla="*/ 446 h 609"/>
              <a:gd name="T58" fmla="*/ 494 w 608"/>
              <a:gd name="T59" fmla="*/ 474 h 609"/>
              <a:gd name="T60" fmla="*/ 551 w 608"/>
              <a:gd name="T61" fmla="*/ 538 h 609"/>
              <a:gd name="T62" fmla="*/ 551 w 608"/>
              <a:gd name="T63" fmla="*/ 57 h 609"/>
              <a:gd name="T64" fmla="*/ 56 w 608"/>
              <a:gd name="T65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5"/>
                  <a:pt x="607" y="29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6" y="57"/>
                </a:moveTo>
                <a:lnTo>
                  <a:pt x="56" y="57"/>
                </a:lnTo>
                <a:cubicBezTo>
                  <a:pt x="56" y="538"/>
                  <a:pt x="56" y="538"/>
                  <a:pt x="56" y="538"/>
                </a:cubicBezTo>
                <a:cubicBezTo>
                  <a:pt x="70" y="516"/>
                  <a:pt x="84" y="488"/>
                  <a:pt x="113" y="474"/>
                </a:cubicBezTo>
                <a:cubicBezTo>
                  <a:pt x="155" y="453"/>
                  <a:pt x="134" y="467"/>
                  <a:pt x="183" y="446"/>
                </a:cubicBezTo>
                <a:cubicBezTo>
                  <a:pt x="233" y="424"/>
                  <a:pt x="247" y="417"/>
                  <a:pt x="247" y="417"/>
                </a:cubicBezTo>
                <a:cubicBezTo>
                  <a:pt x="247" y="368"/>
                  <a:pt x="247" y="368"/>
                  <a:pt x="247" y="368"/>
                </a:cubicBezTo>
                <a:cubicBezTo>
                  <a:pt x="247" y="368"/>
                  <a:pt x="233" y="354"/>
                  <a:pt x="226" y="311"/>
                </a:cubicBezTo>
                <a:cubicBezTo>
                  <a:pt x="212" y="319"/>
                  <a:pt x="212" y="297"/>
                  <a:pt x="205" y="290"/>
                </a:cubicBezTo>
                <a:cubicBezTo>
                  <a:pt x="205" y="276"/>
                  <a:pt x="205" y="241"/>
                  <a:pt x="219" y="248"/>
                </a:cubicBezTo>
                <a:cubicBezTo>
                  <a:pt x="212" y="227"/>
                  <a:pt x="212" y="205"/>
                  <a:pt x="212" y="191"/>
                </a:cubicBezTo>
                <a:cubicBezTo>
                  <a:pt x="212" y="156"/>
                  <a:pt x="247" y="121"/>
                  <a:pt x="304" y="113"/>
                </a:cubicBezTo>
                <a:cubicBezTo>
                  <a:pt x="367" y="121"/>
                  <a:pt x="395" y="156"/>
                  <a:pt x="395" y="191"/>
                </a:cubicBezTo>
                <a:cubicBezTo>
                  <a:pt x="395" y="205"/>
                  <a:pt x="395" y="227"/>
                  <a:pt x="395" y="248"/>
                </a:cubicBezTo>
                <a:cubicBezTo>
                  <a:pt x="410" y="241"/>
                  <a:pt x="403" y="276"/>
                  <a:pt x="403" y="290"/>
                </a:cubicBezTo>
                <a:cubicBezTo>
                  <a:pt x="395" y="297"/>
                  <a:pt x="395" y="311"/>
                  <a:pt x="381" y="311"/>
                </a:cubicBezTo>
                <a:cubicBezTo>
                  <a:pt x="374" y="354"/>
                  <a:pt x="360" y="368"/>
                  <a:pt x="360" y="368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360" y="417"/>
                  <a:pt x="374" y="424"/>
                  <a:pt x="424" y="446"/>
                </a:cubicBezTo>
                <a:cubicBezTo>
                  <a:pt x="473" y="467"/>
                  <a:pt x="452" y="453"/>
                  <a:pt x="494" y="474"/>
                </a:cubicBezTo>
                <a:cubicBezTo>
                  <a:pt x="523" y="488"/>
                  <a:pt x="537" y="516"/>
                  <a:pt x="551" y="538"/>
                </a:cubicBezTo>
                <a:cubicBezTo>
                  <a:pt x="551" y="57"/>
                  <a:pt x="551" y="57"/>
                  <a:pt x="551" y="57"/>
                </a:cubicBezTo>
                <a:lnTo>
                  <a:pt x="56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8" name="Freeform 42"/>
          <p:cNvSpPr>
            <a:spLocks noChangeArrowheads="1"/>
          </p:cNvSpPr>
          <p:nvPr/>
        </p:nvSpPr>
        <p:spPr bwMode="auto">
          <a:xfrm>
            <a:off x="7725410" y="4944534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346 w 601"/>
              <a:gd name="T35" fmla="*/ 57 h 609"/>
              <a:gd name="T36" fmla="*/ 226 w 601"/>
              <a:gd name="T37" fmla="*/ 29 h 609"/>
              <a:gd name="T38" fmla="*/ 346 w 601"/>
              <a:gd name="T39" fmla="*/ 0 h 609"/>
              <a:gd name="T40" fmla="*/ 346 w 601"/>
              <a:gd name="T41" fmla="*/ 57 h 609"/>
              <a:gd name="T42" fmla="*/ 311 w 601"/>
              <a:gd name="T43" fmla="*/ 241 h 609"/>
              <a:gd name="T44" fmla="*/ 304 w 601"/>
              <a:gd name="T45" fmla="*/ 219 h 609"/>
              <a:gd name="T46" fmla="*/ 346 w 601"/>
              <a:gd name="T47" fmla="*/ 198 h 609"/>
              <a:gd name="T48" fmla="*/ 445 w 601"/>
              <a:gd name="T49" fmla="*/ 283 h 609"/>
              <a:gd name="T50" fmla="*/ 452 w 601"/>
              <a:gd name="T51" fmla="*/ 304 h 609"/>
              <a:gd name="T52" fmla="*/ 445 w 601"/>
              <a:gd name="T53" fmla="*/ 326 h 609"/>
              <a:gd name="T54" fmla="*/ 346 w 601"/>
              <a:gd name="T55" fmla="*/ 410 h 609"/>
              <a:gd name="T56" fmla="*/ 304 w 601"/>
              <a:gd name="T57" fmla="*/ 389 h 609"/>
              <a:gd name="T58" fmla="*/ 311 w 601"/>
              <a:gd name="T59" fmla="*/ 368 h 609"/>
              <a:gd name="T60" fmla="*/ 176 w 601"/>
              <a:gd name="T61" fmla="*/ 333 h 609"/>
              <a:gd name="T62" fmla="*/ 176 w 601"/>
              <a:gd name="T63" fmla="*/ 276 h 609"/>
              <a:gd name="T64" fmla="*/ 311 w 601"/>
              <a:gd name="T65" fmla="*/ 241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93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93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93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93" y="170"/>
                  <a:pt x="572" y="170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40" y="57"/>
                  <a:pt x="226" y="50"/>
                  <a:pt x="226" y="29"/>
                </a:cubicBezTo>
                <a:cubicBezTo>
                  <a:pt x="226" y="15"/>
                  <a:pt x="240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7" y="0"/>
                  <a:pt x="374" y="15"/>
                  <a:pt x="374" y="29"/>
                </a:cubicBezTo>
                <a:cubicBezTo>
                  <a:pt x="374" y="50"/>
                  <a:pt x="367" y="57"/>
                  <a:pt x="346" y="57"/>
                </a:cubicBezTo>
                <a:close/>
                <a:moveTo>
                  <a:pt x="311" y="241"/>
                </a:moveTo>
                <a:lnTo>
                  <a:pt x="311" y="241"/>
                </a:lnTo>
                <a:lnTo>
                  <a:pt x="311" y="241"/>
                </a:lnTo>
                <a:cubicBezTo>
                  <a:pt x="304" y="234"/>
                  <a:pt x="304" y="227"/>
                  <a:pt x="304" y="219"/>
                </a:cubicBezTo>
                <a:cubicBezTo>
                  <a:pt x="304" y="205"/>
                  <a:pt x="311" y="191"/>
                  <a:pt x="332" y="191"/>
                </a:cubicBezTo>
                <a:cubicBezTo>
                  <a:pt x="339" y="191"/>
                  <a:pt x="346" y="191"/>
                  <a:pt x="346" y="198"/>
                </a:cubicBezTo>
                <a:lnTo>
                  <a:pt x="346" y="198"/>
                </a:lnTo>
                <a:cubicBezTo>
                  <a:pt x="445" y="283"/>
                  <a:pt x="445" y="283"/>
                  <a:pt x="445" y="283"/>
                </a:cubicBezTo>
                <a:lnTo>
                  <a:pt x="445" y="283"/>
                </a:lnTo>
                <a:cubicBezTo>
                  <a:pt x="445" y="290"/>
                  <a:pt x="452" y="297"/>
                  <a:pt x="452" y="304"/>
                </a:cubicBezTo>
                <a:cubicBezTo>
                  <a:pt x="452" y="311"/>
                  <a:pt x="445" y="319"/>
                  <a:pt x="445" y="326"/>
                </a:cubicBezTo>
                <a:lnTo>
                  <a:pt x="445" y="326"/>
                </a:lnTo>
                <a:cubicBezTo>
                  <a:pt x="346" y="410"/>
                  <a:pt x="346" y="410"/>
                  <a:pt x="346" y="410"/>
                </a:cubicBezTo>
                <a:lnTo>
                  <a:pt x="346" y="410"/>
                </a:lnTo>
                <a:cubicBezTo>
                  <a:pt x="346" y="417"/>
                  <a:pt x="339" y="417"/>
                  <a:pt x="332" y="417"/>
                </a:cubicBezTo>
                <a:cubicBezTo>
                  <a:pt x="311" y="417"/>
                  <a:pt x="304" y="403"/>
                  <a:pt x="304" y="389"/>
                </a:cubicBezTo>
                <a:cubicBezTo>
                  <a:pt x="304" y="382"/>
                  <a:pt x="304" y="375"/>
                  <a:pt x="311" y="368"/>
                </a:cubicBezTo>
                <a:lnTo>
                  <a:pt x="311" y="368"/>
                </a:lnTo>
                <a:cubicBezTo>
                  <a:pt x="353" y="333"/>
                  <a:pt x="353" y="333"/>
                  <a:pt x="353" y="333"/>
                </a:cubicBezTo>
                <a:cubicBezTo>
                  <a:pt x="176" y="333"/>
                  <a:pt x="176" y="333"/>
                  <a:pt x="176" y="333"/>
                </a:cubicBezTo>
                <a:cubicBezTo>
                  <a:pt x="162" y="333"/>
                  <a:pt x="148" y="319"/>
                  <a:pt x="148" y="304"/>
                </a:cubicBezTo>
                <a:cubicBezTo>
                  <a:pt x="148" y="290"/>
                  <a:pt x="162" y="276"/>
                  <a:pt x="176" y="276"/>
                </a:cubicBezTo>
                <a:cubicBezTo>
                  <a:pt x="353" y="276"/>
                  <a:pt x="353" y="276"/>
                  <a:pt x="353" y="276"/>
                </a:cubicBezTo>
                <a:lnTo>
                  <a:pt x="311" y="241"/>
                </a:ln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14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14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4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4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7" y="552"/>
                  <a:pt x="374" y="559"/>
                  <a:pt x="374" y="580"/>
                </a:cubicBezTo>
                <a:cubicBezTo>
                  <a:pt x="374" y="594"/>
                  <a:pt x="367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40" y="608"/>
                  <a:pt x="226" y="594"/>
                  <a:pt x="226" y="580"/>
                </a:cubicBezTo>
                <a:cubicBezTo>
                  <a:pt x="226" y="559"/>
                  <a:pt x="240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9" name="Freeform 43"/>
          <p:cNvSpPr>
            <a:spLocks noChangeArrowheads="1"/>
          </p:cNvSpPr>
          <p:nvPr/>
        </p:nvSpPr>
        <p:spPr bwMode="auto">
          <a:xfrm>
            <a:off x="7151943" y="4936068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452 w 601"/>
              <a:gd name="T35" fmla="*/ 304 h 609"/>
              <a:gd name="T36" fmla="*/ 247 w 601"/>
              <a:gd name="T37" fmla="*/ 333 h 609"/>
              <a:gd name="T38" fmla="*/ 289 w 601"/>
              <a:gd name="T39" fmla="*/ 368 h 609"/>
              <a:gd name="T40" fmla="*/ 268 w 601"/>
              <a:gd name="T41" fmla="*/ 417 h 609"/>
              <a:gd name="T42" fmla="*/ 254 w 601"/>
              <a:gd name="T43" fmla="*/ 410 h 609"/>
              <a:gd name="T44" fmla="*/ 155 w 601"/>
              <a:gd name="T45" fmla="*/ 326 h 609"/>
              <a:gd name="T46" fmla="*/ 155 w 601"/>
              <a:gd name="T47" fmla="*/ 283 h 609"/>
              <a:gd name="T48" fmla="*/ 254 w 601"/>
              <a:gd name="T49" fmla="*/ 198 h 609"/>
              <a:gd name="T50" fmla="*/ 268 w 601"/>
              <a:gd name="T51" fmla="*/ 191 h 609"/>
              <a:gd name="T52" fmla="*/ 289 w 601"/>
              <a:gd name="T53" fmla="*/ 241 h 609"/>
              <a:gd name="T54" fmla="*/ 247 w 601"/>
              <a:gd name="T55" fmla="*/ 276 h 609"/>
              <a:gd name="T56" fmla="*/ 452 w 601"/>
              <a:gd name="T57" fmla="*/ 304 h 609"/>
              <a:gd name="T58" fmla="*/ 346 w 601"/>
              <a:gd name="T59" fmla="*/ 57 h 609"/>
              <a:gd name="T60" fmla="*/ 226 w 601"/>
              <a:gd name="T61" fmla="*/ 29 h 609"/>
              <a:gd name="T62" fmla="*/ 346 w 601"/>
              <a:gd name="T63" fmla="*/ 0 h 609"/>
              <a:gd name="T64" fmla="*/ 346 w 601"/>
              <a:gd name="T65" fmla="*/ 57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86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86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86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86" y="170"/>
                  <a:pt x="572" y="170"/>
                </a:cubicBezTo>
                <a:close/>
                <a:moveTo>
                  <a:pt x="452" y="304"/>
                </a:moveTo>
                <a:lnTo>
                  <a:pt x="452" y="304"/>
                </a:lnTo>
                <a:cubicBezTo>
                  <a:pt x="452" y="319"/>
                  <a:pt x="438" y="333"/>
                  <a:pt x="424" y="333"/>
                </a:cubicBezTo>
                <a:cubicBezTo>
                  <a:pt x="247" y="333"/>
                  <a:pt x="247" y="333"/>
                  <a:pt x="247" y="333"/>
                </a:cubicBezTo>
                <a:cubicBezTo>
                  <a:pt x="289" y="368"/>
                  <a:pt x="289" y="368"/>
                  <a:pt x="289" y="368"/>
                </a:cubicBezTo>
                <a:lnTo>
                  <a:pt x="289" y="368"/>
                </a:lnTo>
                <a:cubicBezTo>
                  <a:pt x="296" y="375"/>
                  <a:pt x="296" y="382"/>
                  <a:pt x="296" y="389"/>
                </a:cubicBezTo>
                <a:cubicBezTo>
                  <a:pt x="296" y="403"/>
                  <a:pt x="289" y="417"/>
                  <a:pt x="268" y="417"/>
                </a:cubicBezTo>
                <a:cubicBezTo>
                  <a:pt x="261" y="417"/>
                  <a:pt x="254" y="417"/>
                  <a:pt x="254" y="410"/>
                </a:cubicBezTo>
                <a:lnTo>
                  <a:pt x="254" y="410"/>
                </a:lnTo>
                <a:cubicBezTo>
                  <a:pt x="155" y="326"/>
                  <a:pt x="155" y="326"/>
                  <a:pt x="155" y="326"/>
                </a:cubicBezTo>
                <a:lnTo>
                  <a:pt x="155" y="326"/>
                </a:lnTo>
                <a:cubicBezTo>
                  <a:pt x="155" y="319"/>
                  <a:pt x="148" y="311"/>
                  <a:pt x="148" y="304"/>
                </a:cubicBezTo>
                <a:cubicBezTo>
                  <a:pt x="148" y="297"/>
                  <a:pt x="155" y="290"/>
                  <a:pt x="155" y="283"/>
                </a:cubicBezTo>
                <a:lnTo>
                  <a:pt x="155" y="283"/>
                </a:lnTo>
                <a:cubicBezTo>
                  <a:pt x="254" y="198"/>
                  <a:pt x="254" y="198"/>
                  <a:pt x="254" y="198"/>
                </a:cubicBezTo>
                <a:lnTo>
                  <a:pt x="254" y="198"/>
                </a:lnTo>
                <a:cubicBezTo>
                  <a:pt x="254" y="191"/>
                  <a:pt x="261" y="191"/>
                  <a:pt x="268" y="191"/>
                </a:cubicBezTo>
                <a:cubicBezTo>
                  <a:pt x="289" y="191"/>
                  <a:pt x="296" y="205"/>
                  <a:pt x="296" y="219"/>
                </a:cubicBezTo>
                <a:cubicBezTo>
                  <a:pt x="296" y="227"/>
                  <a:pt x="296" y="234"/>
                  <a:pt x="289" y="241"/>
                </a:cubicBezTo>
                <a:lnTo>
                  <a:pt x="289" y="241"/>
                </a:lnTo>
                <a:cubicBezTo>
                  <a:pt x="247" y="276"/>
                  <a:pt x="247" y="276"/>
                  <a:pt x="24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0" y="0"/>
                  <a:pt x="374" y="15"/>
                  <a:pt x="374" y="29"/>
                </a:cubicBezTo>
                <a:cubicBezTo>
                  <a:pt x="374" y="50"/>
                  <a:pt x="360" y="57"/>
                  <a:pt x="346" y="57"/>
                </a:cubicBez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0" y="552"/>
                  <a:pt x="374" y="559"/>
                  <a:pt x="374" y="580"/>
                </a:cubicBezTo>
                <a:cubicBezTo>
                  <a:pt x="374" y="594"/>
                  <a:pt x="360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6641959" y="4936068"/>
            <a:ext cx="292024" cy="292100"/>
          </a:xfrm>
          <a:custGeom>
            <a:avLst/>
            <a:gdLst>
              <a:gd name="T0" fmla="*/ 580 w 609"/>
              <a:gd name="T1" fmla="*/ 608 h 609"/>
              <a:gd name="T2" fmla="*/ 439 w 609"/>
              <a:gd name="T3" fmla="*/ 580 h 609"/>
              <a:gd name="T4" fmla="*/ 552 w 609"/>
              <a:gd name="T5" fmla="*/ 552 h 609"/>
              <a:gd name="T6" fmla="*/ 552 w 609"/>
              <a:gd name="T7" fmla="*/ 467 h 609"/>
              <a:gd name="T8" fmla="*/ 608 w 609"/>
              <a:gd name="T9" fmla="*/ 467 h 609"/>
              <a:gd name="T10" fmla="*/ 580 w 609"/>
              <a:gd name="T11" fmla="*/ 608 h 609"/>
              <a:gd name="T12" fmla="*/ 580 w 609"/>
              <a:gd name="T13" fmla="*/ 227 h 609"/>
              <a:gd name="T14" fmla="*/ 608 w 609"/>
              <a:gd name="T15" fmla="*/ 354 h 609"/>
              <a:gd name="T16" fmla="*/ 552 w 609"/>
              <a:gd name="T17" fmla="*/ 354 h 609"/>
              <a:gd name="T18" fmla="*/ 580 w 609"/>
              <a:gd name="T19" fmla="*/ 227 h 609"/>
              <a:gd name="T20" fmla="*/ 580 w 609"/>
              <a:gd name="T21" fmla="*/ 170 h 609"/>
              <a:gd name="T22" fmla="*/ 552 w 609"/>
              <a:gd name="T23" fmla="*/ 142 h 609"/>
              <a:gd name="T24" fmla="*/ 467 w 609"/>
              <a:gd name="T25" fmla="*/ 57 h 609"/>
              <a:gd name="T26" fmla="*/ 439 w 609"/>
              <a:gd name="T27" fmla="*/ 29 h 609"/>
              <a:gd name="T28" fmla="*/ 467 w 609"/>
              <a:gd name="T29" fmla="*/ 0 h 609"/>
              <a:gd name="T30" fmla="*/ 608 w 609"/>
              <a:gd name="T31" fmla="*/ 29 h 609"/>
              <a:gd name="T32" fmla="*/ 580 w 609"/>
              <a:gd name="T33" fmla="*/ 170 h 609"/>
              <a:gd name="T34" fmla="*/ 389 w 609"/>
              <a:gd name="T35" fmla="*/ 304 h 609"/>
              <a:gd name="T36" fmla="*/ 368 w 609"/>
              <a:gd name="T37" fmla="*/ 297 h 609"/>
              <a:gd name="T38" fmla="*/ 333 w 609"/>
              <a:gd name="T39" fmla="*/ 424 h 609"/>
              <a:gd name="T40" fmla="*/ 276 w 609"/>
              <a:gd name="T41" fmla="*/ 424 h 609"/>
              <a:gd name="T42" fmla="*/ 241 w 609"/>
              <a:gd name="T43" fmla="*/ 297 h 609"/>
              <a:gd name="T44" fmla="*/ 219 w 609"/>
              <a:gd name="T45" fmla="*/ 304 h 609"/>
              <a:gd name="T46" fmla="*/ 198 w 609"/>
              <a:gd name="T47" fmla="*/ 255 h 609"/>
              <a:gd name="T48" fmla="*/ 283 w 609"/>
              <a:gd name="T49" fmla="*/ 163 h 609"/>
              <a:gd name="T50" fmla="*/ 304 w 609"/>
              <a:gd name="T51" fmla="*/ 156 h 609"/>
              <a:gd name="T52" fmla="*/ 326 w 609"/>
              <a:gd name="T53" fmla="*/ 163 h 609"/>
              <a:gd name="T54" fmla="*/ 410 w 609"/>
              <a:gd name="T55" fmla="*/ 255 h 609"/>
              <a:gd name="T56" fmla="*/ 389 w 609"/>
              <a:gd name="T57" fmla="*/ 304 h 609"/>
              <a:gd name="T58" fmla="*/ 354 w 609"/>
              <a:gd name="T59" fmla="*/ 57 h 609"/>
              <a:gd name="T60" fmla="*/ 226 w 609"/>
              <a:gd name="T61" fmla="*/ 29 h 609"/>
              <a:gd name="T62" fmla="*/ 354 w 609"/>
              <a:gd name="T63" fmla="*/ 0 h 609"/>
              <a:gd name="T64" fmla="*/ 354 w 609"/>
              <a:gd name="T65" fmla="*/ 57 h 609"/>
              <a:gd name="T66" fmla="*/ 142 w 609"/>
              <a:gd name="T67" fmla="*/ 608 h 609"/>
              <a:gd name="T68" fmla="*/ 0 w 609"/>
              <a:gd name="T69" fmla="*/ 580 h 609"/>
              <a:gd name="T70" fmla="*/ 0 w 609"/>
              <a:gd name="T71" fmla="*/ 467 h 609"/>
              <a:gd name="T72" fmla="*/ 57 w 609"/>
              <a:gd name="T73" fmla="*/ 467 h 609"/>
              <a:gd name="T74" fmla="*/ 142 w 609"/>
              <a:gd name="T75" fmla="*/ 552 h 609"/>
              <a:gd name="T76" fmla="*/ 142 w 609"/>
              <a:gd name="T77" fmla="*/ 608 h 609"/>
              <a:gd name="T78" fmla="*/ 57 w 609"/>
              <a:gd name="T79" fmla="*/ 255 h 609"/>
              <a:gd name="T80" fmla="*/ 29 w 609"/>
              <a:gd name="T81" fmla="*/ 382 h 609"/>
              <a:gd name="T82" fmla="*/ 0 w 609"/>
              <a:gd name="T83" fmla="*/ 255 h 609"/>
              <a:gd name="T84" fmla="*/ 57 w 609"/>
              <a:gd name="T85" fmla="*/ 255 h 609"/>
              <a:gd name="T86" fmla="*/ 142 w 609"/>
              <a:gd name="T87" fmla="*/ 57 h 609"/>
              <a:gd name="T88" fmla="*/ 57 w 609"/>
              <a:gd name="T89" fmla="*/ 57 h 609"/>
              <a:gd name="T90" fmla="*/ 29 w 609"/>
              <a:gd name="T91" fmla="*/ 170 h 609"/>
              <a:gd name="T92" fmla="*/ 0 w 609"/>
              <a:gd name="T93" fmla="*/ 142 h 609"/>
              <a:gd name="T94" fmla="*/ 29 w 609"/>
              <a:gd name="T95" fmla="*/ 0 h 609"/>
              <a:gd name="T96" fmla="*/ 142 w 609"/>
              <a:gd name="T97" fmla="*/ 0 h 609"/>
              <a:gd name="T98" fmla="*/ 142 w 609"/>
              <a:gd name="T99" fmla="*/ 57 h 609"/>
              <a:gd name="T100" fmla="*/ 255 w 609"/>
              <a:gd name="T101" fmla="*/ 552 h 609"/>
              <a:gd name="T102" fmla="*/ 382 w 609"/>
              <a:gd name="T103" fmla="*/ 580 h 609"/>
              <a:gd name="T104" fmla="*/ 255 w 609"/>
              <a:gd name="T105" fmla="*/ 608 h 609"/>
              <a:gd name="T106" fmla="*/ 255 w 609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9">
                <a:moveTo>
                  <a:pt x="580" y="608"/>
                </a:moveTo>
                <a:lnTo>
                  <a:pt x="580" y="608"/>
                </a:lnTo>
                <a:cubicBezTo>
                  <a:pt x="467" y="608"/>
                  <a:pt x="467" y="608"/>
                  <a:pt x="467" y="608"/>
                </a:cubicBezTo>
                <a:cubicBezTo>
                  <a:pt x="446" y="608"/>
                  <a:pt x="439" y="594"/>
                  <a:pt x="439" y="580"/>
                </a:cubicBezTo>
                <a:cubicBezTo>
                  <a:pt x="439" y="559"/>
                  <a:pt x="446" y="552"/>
                  <a:pt x="467" y="552"/>
                </a:cubicBezTo>
                <a:cubicBezTo>
                  <a:pt x="552" y="552"/>
                  <a:pt x="552" y="552"/>
                  <a:pt x="552" y="552"/>
                </a:cubicBezTo>
                <a:cubicBezTo>
                  <a:pt x="552" y="467"/>
                  <a:pt x="552" y="467"/>
                  <a:pt x="552" y="467"/>
                </a:cubicBezTo>
                <a:lnTo>
                  <a:pt x="552" y="467"/>
                </a:lnTo>
                <a:cubicBezTo>
                  <a:pt x="552" y="446"/>
                  <a:pt x="559" y="439"/>
                  <a:pt x="580" y="439"/>
                </a:cubicBezTo>
                <a:cubicBezTo>
                  <a:pt x="594" y="439"/>
                  <a:pt x="608" y="446"/>
                  <a:pt x="608" y="467"/>
                </a:cubicBezTo>
                <a:cubicBezTo>
                  <a:pt x="608" y="580"/>
                  <a:pt x="608" y="580"/>
                  <a:pt x="608" y="580"/>
                </a:cubicBezTo>
                <a:cubicBezTo>
                  <a:pt x="608" y="594"/>
                  <a:pt x="594" y="608"/>
                  <a:pt x="580" y="608"/>
                </a:cubicBezTo>
                <a:close/>
                <a:moveTo>
                  <a:pt x="580" y="227"/>
                </a:moveTo>
                <a:lnTo>
                  <a:pt x="580" y="227"/>
                </a:lnTo>
                <a:cubicBezTo>
                  <a:pt x="594" y="227"/>
                  <a:pt x="608" y="241"/>
                  <a:pt x="608" y="255"/>
                </a:cubicBezTo>
                <a:cubicBezTo>
                  <a:pt x="608" y="354"/>
                  <a:pt x="608" y="354"/>
                  <a:pt x="608" y="354"/>
                </a:cubicBezTo>
                <a:cubicBezTo>
                  <a:pt x="608" y="368"/>
                  <a:pt x="594" y="382"/>
                  <a:pt x="580" y="382"/>
                </a:cubicBezTo>
                <a:cubicBezTo>
                  <a:pt x="559" y="382"/>
                  <a:pt x="552" y="368"/>
                  <a:pt x="552" y="354"/>
                </a:cubicBezTo>
                <a:cubicBezTo>
                  <a:pt x="552" y="255"/>
                  <a:pt x="552" y="255"/>
                  <a:pt x="552" y="255"/>
                </a:cubicBezTo>
                <a:cubicBezTo>
                  <a:pt x="552" y="241"/>
                  <a:pt x="559" y="227"/>
                  <a:pt x="580" y="227"/>
                </a:cubicBezTo>
                <a:close/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63"/>
                  <a:pt x="552" y="142"/>
                </a:cubicBezTo>
                <a:lnTo>
                  <a:pt x="552" y="142"/>
                </a:lnTo>
                <a:cubicBezTo>
                  <a:pt x="552" y="57"/>
                  <a:pt x="552" y="57"/>
                  <a:pt x="552" y="57"/>
                </a:cubicBezTo>
                <a:cubicBezTo>
                  <a:pt x="467" y="57"/>
                  <a:pt x="467" y="57"/>
                  <a:pt x="467" y="57"/>
                </a:cubicBezTo>
                <a:lnTo>
                  <a:pt x="467" y="57"/>
                </a:lnTo>
                <a:cubicBezTo>
                  <a:pt x="446" y="57"/>
                  <a:pt x="439" y="50"/>
                  <a:pt x="439" y="29"/>
                </a:cubicBezTo>
                <a:cubicBezTo>
                  <a:pt x="439" y="15"/>
                  <a:pt x="446" y="0"/>
                  <a:pt x="467" y="0"/>
                </a:cubicBezTo>
                <a:lnTo>
                  <a:pt x="467" y="0"/>
                </a:ln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63"/>
                  <a:pt x="594" y="170"/>
                  <a:pt x="580" y="170"/>
                </a:cubicBezTo>
                <a:close/>
                <a:moveTo>
                  <a:pt x="389" y="304"/>
                </a:moveTo>
                <a:lnTo>
                  <a:pt x="389" y="304"/>
                </a:lnTo>
                <a:cubicBezTo>
                  <a:pt x="382" y="304"/>
                  <a:pt x="375" y="297"/>
                  <a:pt x="368" y="297"/>
                </a:cubicBezTo>
                <a:lnTo>
                  <a:pt x="368" y="297"/>
                </a:lnTo>
                <a:cubicBezTo>
                  <a:pt x="333" y="255"/>
                  <a:pt x="333" y="255"/>
                  <a:pt x="333" y="255"/>
                </a:cubicBezTo>
                <a:cubicBezTo>
                  <a:pt x="333" y="424"/>
                  <a:pt x="333" y="424"/>
                  <a:pt x="333" y="424"/>
                </a:cubicBezTo>
                <a:cubicBezTo>
                  <a:pt x="333" y="446"/>
                  <a:pt x="318" y="453"/>
                  <a:pt x="304" y="453"/>
                </a:cubicBezTo>
                <a:cubicBezTo>
                  <a:pt x="290" y="453"/>
                  <a:pt x="276" y="446"/>
                  <a:pt x="276" y="424"/>
                </a:cubicBezTo>
                <a:cubicBezTo>
                  <a:pt x="276" y="255"/>
                  <a:pt x="276" y="255"/>
                  <a:pt x="276" y="255"/>
                </a:cubicBezTo>
                <a:cubicBezTo>
                  <a:pt x="241" y="297"/>
                  <a:pt x="241" y="297"/>
                  <a:pt x="241" y="297"/>
                </a:cubicBezTo>
                <a:lnTo>
                  <a:pt x="241" y="297"/>
                </a:lnTo>
                <a:cubicBezTo>
                  <a:pt x="234" y="297"/>
                  <a:pt x="226" y="304"/>
                  <a:pt x="219" y="304"/>
                </a:cubicBezTo>
                <a:cubicBezTo>
                  <a:pt x="205" y="304"/>
                  <a:pt x="191" y="290"/>
                  <a:pt x="191" y="276"/>
                </a:cubicBezTo>
                <a:cubicBezTo>
                  <a:pt x="191" y="269"/>
                  <a:pt x="191" y="262"/>
                  <a:pt x="198" y="255"/>
                </a:cubicBezTo>
                <a:lnTo>
                  <a:pt x="198" y="255"/>
                </a:lnTo>
                <a:cubicBezTo>
                  <a:pt x="283" y="163"/>
                  <a:pt x="283" y="163"/>
                  <a:pt x="283" y="163"/>
                </a:cubicBezTo>
                <a:lnTo>
                  <a:pt x="283" y="163"/>
                </a:lnTo>
                <a:cubicBezTo>
                  <a:pt x="290" y="156"/>
                  <a:pt x="297" y="156"/>
                  <a:pt x="304" y="156"/>
                </a:cubicBezTo>
                <a:cubicBezTo>
                  <a:pt x="311" y="156"/>
                  <a:pt x="318" y="156"/>
                  <a:pt x="326" y="163"/>
                </a:cubicBezTo>
                <a:lnTo>
                  <a:pt x="326" y="163"/>
                </a:lnTo>
                <a:cubicBezTo>
                  <a:pt x="410" y="255"/>
                  <a:pt x="410" y="255"/>
                  <a:pt x="410" y="255"/>
                </a:cubicBezTo>
                <a:lnTo>
                  <a:pt x="410" y="255"/>
                </a:lnTo>
                <a:cubicBezTo>
                  <a:pt x="417" y="262"/>
                  <a:pt x="417" y="269"/>
                  <a:pt x="417" y="276"/>
                </a:cubicBezTo>
                <a:cubicBezTo>
                  <a:pt x="417" y="290"/>
                  <a:pt x="403" y="304"/>
                  <a:pt x="389" y="304"/>
                </a:cubicBezTo>
                <a:close/>
                <a:moveTo>
                  <a:pt x="354" y="57"/>
                </a:moveTo>
                <a:lnTo>
                  <a:pt x="354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68" y="0"/>
                  <a:pt x="382" y="15"/>
                  <a:pt x="382" y="29"/>
                </a:cubicBezTo>
                <a:cubicBezTo>
                  <a:pt x="382" y="50"/>
                  <a:pt x="368" y="57"/>
                  <a:pt x="354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50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63" y="552"/>
                  <a:pt x="170" y="559"/>
                  <a:pt x="170" y="580"/>
                </a:cubicBezTo>
                <a:cubicBezTo>
                  <a:pt x="170" y="594"/>
                  <a:pt x="163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50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50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50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63" y="0"/>
                  <a:pt x="170" y="15"/>
                  <a:pt x="170" y="29"/>
                </a:cubicBezTo>
                <a:cubicBezTo>
                  <a:pt x="170" y="50"/>
                  <a:pt x="163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54" y="552"/>
                  <a:pt x="354" y="552"/>
                  <a:pt x="354" y="552"/>
                </a:cubicBezTo>
                <a:cubicBezTo>
                  <a:pt x="368" y="552"/>
                  <a:pt x="382" y="559"/>
                  <a:pt x="382" y="580"/>
                </a:cubicBezTo>
                <a:cubicBezTo>
                  <a:pt x="382" y="594"/>
                  <a:pt x="368" y="608"/>
                  <a:pt x="354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6138324" y="4936068"/>
            <a:ext cx="289909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410 w 602"/>
              <a:gd name="T35" fmla="*/ 354 h 609"/>
              <a:gd name="T36" fmla="*/ 325 w 602"/>
              <a:gd name="T37" fmla="*/ 446 h 609"/>
              <a:gd name="T38" fmla="*/ 283 w 602"/>
              <a:gd name="T39" fmla="*/ 446 h 609"/>
              <a:gd name="T40" fmla="*/ 198 w 602"/>
              <a:gd name="T41" fmla="*/ 354 h 609"/>
              <a:gd name="T42" fmla="*/ 191 w 602"/>
              <a:gd name="T43" fmla="*/ 333 h 609"/>
              <a:gd name="T44" fmla="*/ 241 w 602"/>
              <a:gd name="T45" fmla="*/ 311 h 609"/>
              <a:gd name="T46" fmla="*/ 276 w 602"/>
              <a:gd name="T47" fmla="*/ 354 h 609"/>
              <a:gd name="T48" fmla="*/ 304 w 602"/>
              <a:gd name="T49" fmla="*/ 156 h 609"/>
              <a:gd name="T50" fmla="*/ 333 w 602"/>
              <a:gd name="T51" fmla="*/ 354 h 609"/>
              <a:gd name="T52" fmla="*/ 368 w 602"/>
              <a:gd name="T53" fmla="*/ 311 h 609"/>
              <a:gd name="T54" fmla="*/ 417 w 602"/>
              <a:gd name="T55" fmla="*/ 333 h 609"/>
              <a:gd name="T56" fmla="*/ 347 w 602"/>
              <a:gd name="T57" fmla="*/ 57 h 609"/>
              <a:gd name="T58" fmla="*/ 255 w 602"/>
              <a:gd name="T59" fmla="*/ 57 h 609"/>
              <a:gd name="T60" fmla="*/ 255 w 602"/>
              <a:gd name="T61" fmla="*/ 0 h 609"/>
              <a:gd name="T62" fmla="*/ 375 w 602"/>
              <a:gd name="T63" fmla="*/ 29 h 609"/>
              <a:gd name="T64" fmla="*/ 142 w 602"/>
              <a:gd name="T65" fmla="*/ 608 h 609"/>
              <a:gd name="T66" fmla="*/ 29 w 602"/>
              <a:gd name="T67" fmla="*/ 608 h 609"/>
              <a:gd name="T68" fmla="*/ 0 w 602"/>
              <a:gd name="T69" fmla="*/ 467 h 609"/>
              <a:gd name="T70" fmla="*/ 29 w 602"/>
              <a:gd name="T71" fmla="*/ 439 h 609"/>
              <a:gd name="T72" fmla="*/ 57 w 602"/>
              <a:gd name="T73" fmla="*/ 552 h 609"/>
              <a:gd name="T74" fmla="*/ 170 w 602"/>
              <a:gd name="T75" fmla="*/ 580 h 609"/>
              <a:gd name="T76" fmla="*/ 57 w 602"/>
              <a:gd name="T77" fmla="*/ 255 h 609"/>
              <a:gd name="T78" fmla="*/ 57 w 602"/>
              <a:gd name="T79" fmla="*/ 354 h 609"/>
              <a:gd name="T80" fmla="*/ 0 w 602"/>
              <a:gd name="T81" fmla="*/ 354 h 609"/>
              <a:gd name="T82" fmla="*/ 29 w 602"/>
              <a:gd name="T83" fmla="*/ 227 h 609"/>
              <a:gd name="T84" fmla="*/ 142 w 602"/>
              <a:gd name="T85" fmla="*/ 57 h 609"/>
              <a:gd name="T86" fmla="*/ 142 w 602"/>
              <a:gd name="T87" fmla="*/ 57 h 609"/>
              <a:gd name="T88" fmla="*/ 57 w 602"/>
              <a:gd name="T89" fmla="*/ 142 h 609"/>
              <a:gd name="T90" fmla="*/ 0 w 602"/>
              <a:gd name="T91" fmla="*/ 142 h 609"/>
              <a:gd name="T92" fmla="*/ 0 w 602"/>
              <a:gd name="T93" fmla="*/ 29 h 609"/>
              <a:gd name="T94" fmla="*/ 142 w 602"/>
              <a:gd name="T95" fmla="*/ 0 h 609"/>
              <a:gd name="T96" fmla="*/ 170 w 602"/>
              <a:gd name="T97" fmla="*/ 29 h 609"/>
              <a:gd name="T98" fmla="*/ 255 w 602"/>
              <a:gd name="T99" fmla="*/ 552 h 609"/>
              <a:gd name="T100" fmla="*/ 347 w 602"/>
              <a:gd name="T101" fmla="*/ 552 h 609"/>
              <a:gd name="T102" fmla="*/ 347 w 602"/>
              <a:gd name="T103" fmla="*/ 608 h 609"/>
              <a:gd name="T104" fmla="*/ 226 w 602"/>
              <a:gd name="T105" fmla="*/ 58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94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94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94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94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94" y="170"/>
                  <a:pt x="573" y="170"/>
                </a:cubicBezTo>
                <a:close/>
                <a:moveTo>
                  <a:pt x="410" y="354"/>
                </a:moveTo>
                <a:lnTo>
                  <a:pt x="410" y="354"/>
                </a:lnTo>
                <a:cubicBezTo>
                  <a:pt x="325" y="446"/>
                  <a:pt x="325" y="446"/>
                  <a:pt x="325" y="446"/>
                </a:cubicBezTo>
                <a:lnTo>
                  <a:pt x="325" y="446"/>
                </a:lnTo>
                <a:cubicBezTo>
                  <a:pt x="318" y="453"/>
                  <a:pt x="311" y="453"/>
                  <a:pt x="304" y="453"/>
                </a:cubicBezTo>
                <a:cubicBezTo>
                  <a:pt x="290" y="453"/>
                  <a:pt x="283" y="453"/>
                  <a:pt x="283" y="446"/>
                </a:cubicBezTo>
                <a:lnTo>
                  <a:pt x="283" y="446"/>
                </a:lnTo>
                <a:cubicBezTo>
                  <a:pt x="198" y="354"/>
                  <a:pt x="198" y="354"/>
                  <a:pt x="198" y="354"/>
                </a:cubicBezTo>
                <a:lnTo>
                  <a:pt x="198" y="354"/>
                </a:lnTo>
                <a:cubicBezTo>
                  <a:pt x="191" y="347"/>
                  <a:pt x="191" y="340"/>
                  <a:pt x="191" y="333"/>
                </a:cubicBezTo>
                <a:cubicBezTo>
                  <a:pt x="191" y="319"/>
                  <a:pt x="198" y="304"/>
                  <a:pt x="219" y="304"/>
                </a:cubicBezTo>
                <a:cubicBezTo>
                  <a:pt x="226" y="304"/>
                  <a:pt x="233" y="311"/>
                  <a:pt x="241" y="311"/>
                </a:cubicBezTo>
                <a:lnTo>
                  <a:pt x="241" y="311"/>
                </a:lnTo>
                <a:cubicBezTo>
                  <a:pt x="276" y="354"/>
                  <a:pt x="276" y="354"/>
                  <a:pt x="276" y="35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6" y="163"/>
                  <a:pt x="283" y="156"/>
                  <a:pt x="304" y="156"/>
                </a:cubicBezTo>
                <a:cubicBezTo>
                  <a:pt x="318" y="156"/>
                  <a:pt x="333" y="163"/>
                  <a:pt x="333" y="184"/>
                </a:cubicBezTo>
                <a:cubicBezTo>
                  <a:pt x="333" y="354"/>
                  <a:pt x="333" y="354"/>
                  <a:pt x="333" y="354"/>
                </a:cubicBezTo>
                <a:cubicBezTo>
                  <a:pt x="368" y="311"/>
                  <a:pt x="368" y="311"/>
                  <a:pt x="368" y="311"/>
                </a:cubicBezTo>
                <a:lnTo>
                  <a:pt x="368" y="311"/>
                </a:lnTo>
                <a:cubicBezTo>
                  <a:pt x="368" y="311"/>
                  <a:pt x="375" y="304"/>
                  <a:pt x="389" y="304"/>
                </a:cubicBezTo>
                <a:cubicBezTo>
                  <a:pt x="403" y="304"/>
                  <a:pt x="417" y="319"/>
                  <a:pt x="417" y="333"/>
                </a:cubicBezTo>
                <a:cubicBezTo>
                  <a:pt x="417" y="340"/>
                  <a:pt x="410" y="347"/>
                  <a:pt x="410" y="354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8" y="0"/>
                  <a:pt x="375" y="15"/>
                  <a:pt x="375" y="29"/>
                </a:cubicBezTo>
                <a:cubicBezTo>
                  <a:pt x="375" y="50"/>
                  <a:pt x="368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47" y="552"/>
                  <a:pt x="347" y="552"/>
                  <a:pt x="347" y="552"/>
                </a:cubicBezTo>
                <a:cubicBezTo>
                  <a:pt x="368" y="552"/>
                  <a:pt x="375" y="559"/>
                  <a:pt x="375" y="580"/>
                </a:cubicBezTo>
                <a:cubicBezTo>
                  <a:pt x="375" y="594"/>
                  <a:pt x="368" y="608"/>
                  <a:pt x="347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5632572" y="4936068"/>
            <a:ext cx="289907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347 w 602"/>
              <a:gd name="T35" fmla="*/ 608 h 609"/>
              <a:gd name="T36" fmla="*/ 226 w 602"/>
              <a:gd name="T37" fmla="*/ 580 h 609"/>
              <a:gd name="T38" fmla="*/ 347 w 602"/>
              <a:gd name="T39" fmla="*/ 552 h 609"/>
              <a:gd name="T40" fmla="*/ 347 w 602"/>
              <a:gd name="T41" fmla="*/ 608 h 609"/>
              <a:gd name="T42" fmla="*/ 347 w 602"/>
              <a:gd name="T43" fmla="*/ 57 h 609"/>
              <a:gd name="T44" fmla="*/ 226 w 602"/>
              <a:gd name="T45" fmla="*/ 29 h 609"/>
              <a:gd name="T46" fmla="*/ 347 w 602"/>
              <a:gd name="T47" fmla="*/ 0 h 609"/>
              <a:gd name="T48" fmla="*/ 347 w 602"/>
              <a:gd name="T49" fmla="*/ 57 h 609"/>
              <a:gd name="T50" fmla="*/ 142 w 602"/>
              <a:gd name="T51" fmla="*/ 608 h 609"/>
              <a:gd name="T52" fmla="*/ 0 w 602"/>
              <a:gd name="T53" fmla="*/ 580 h 609"/>
              <a:gd name="T54" fmla="*/ 0 w 602"/>
              <a:gd name="T55" fmla="*/ 467 h 609"/>
              <a:gd name="T56" fmla="*/ 57 w 602"/>
              <a:gd name="T57" fmla="*/ 467 h 609"/>
              <a:gd name="T58" fmla="*/ 142 w 602"/>
              <a:gd name="T59" fmla="*/ 552 h 609"/>
              <a:gd name="T60" fmla="*/ 142 w 602"/>
              <a:gd name="T61" fmla="*/ 608 h 609"/>
              <a:gd name="T62" fmla="*/ 57 w 602"/>
              <a:gd name="T63" fmla="*/ 255 h 609"/>
              <a:gd name="T64" fmla="*/ 29 w 602"/>
              <a:gd name="T65" fmla="*/ 382 h 609"/>
              <a:gd name="T66" fmla="*/ 0 w 602"/>
              <a:gd name="T67" fmla="*/ 255 h 609"/>
              <a:gd name="T68" fmla="*/ 57 w 602"/>
              <a:gd name="T69" fmla="*/ 255 h 609"/>
              <a:gd name="T70" fmla="*/ 142 w 602"/>
              <a:gd name="T71" fmla="*/ 57 h 609"/>
              <a:gd name="T72" fmla="*/ 57 w 602"/>
              <a:gd name="T73" fmla="*/ 57 h 609"/>
              <a:gd name="T74" fmla="*/ 29 w 602"/>
              <a:gd name="T75" fmla="*/ 170 h 609"/>
              <a:gd name="T76" fmla="*/ 0 w 602"/>
              <a:gd name="T77" fmla="*/ 142 h 609"/>
              <a:gd name="T78" fmla="*/ 29 w 602"/>
              <a:gd name="T79" fmla="*/ 0 h 609"/>
              <a:gd name="T80" fmla="*/ 142 w 602"/>
              <a:gd name="T81" fmla="*/ 0 h 609"/>
              <a:gd name="T82" fmla="*/ 142 w 602"/>
              <a:gd name="T83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87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87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87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87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87" y="170"/>
                  <a:pt x="573" y="170"/>
                </a:cubicBezTo>
                <a:close/>
                <a:moveTo>
                  <a:pt x="347" y="608"/>
                </a:moveTo>
                <a:lnTo>
                  <a:pt x="347" y="608"/>
                </a:lnTo>
                <a:cubicBezTo>
                  <a:pt x="255" y="608"/>
                  <a:pt x="255" y="608"/>
                  <a:pt x="255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5" y="552"/>
                </a:cubicBezTo>
                <a:cubicBezTo>
                  <a:pt x="347" y="552"/>
                  <a:pt x="347" y="552"/>
                  <a:pt x="347" y="552"/>
                </a:cubicBezTo>
                <a:cubicBezTo>
                  <a:pt x="361" y="552"/>
                  <a:pt x="375" y="559"/>
                  <a:pt x="375" y="580"/>
                </a:cubicBezTo>
                <a:cubicBezTo>
                  <a:pt x="375" y="594"/>
                  <a:pt x="361" y="608"/>
                  <a:pt x="347" y="608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1" y="0"/>
                  <a:pt x="375" y="15"/>
                  <a:pt x="375" y="29"/>
                </a:cubicBezTo>
                <a:cubicBezTo>
                  <a:pt x="375" y="50"/>
                  <a:pt x="361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5124705" y="4944534"/>
            <a:ext cx="292024" cy="279400"/>
          </a:xfrm>
          <a:custGeom>
            <a:avLst/>
            <a:gdLst>
              <a:gd name="T0" fmla="*/ 608 w 609"/>
              <a:gd name="T1" fmla="*/ 551 h 580"/>
              <a:gd name="T2" fmla="*/ 608 w 609"/>
              <a:gd name="T3" fmla="*/ 551 h 580"/>
              <a:gd name="T4" fmla="*/ 580 w 609"/>
              <a:gd name="T5" fmla="*/ 579 h 580"/>
              <a:gd name="T6" fmla="*/ 28 w 609"/>
              <a:gd name="T7" fmla="*/ 579 h 580"/>
              <a:gd name="T8" fmla="*/ 0 w 609"/>
              <a:gd name="T9" fmla="*/ 551 h 580"/>
              <a:gd name="T10" fmla="*/ 0 w 609"/>
              <a:gd name="T11" fmla="*/ 28 h 580"/>
              <a:gd name="T12" fmla="*/ 28 w 609"/>
              <a:gd name="T13" fmla="*/ 0 h 580"/>
              <a:gd name="T14" fmla="*/ 57 w 609"/>
              <a:gd name="T15" fmla="*/ 0 h 580"/>
              <a:gd name="T16" fmla="*/ 85 w 609"/>
              <a:gd name="T17" fmla="*/ 0 h 580"/>
              <a:gd name="T18" fmla="*/ 113 w 609"/>
              <a:gd name="T19" fmla="*/ 0 h 580"/>
              <a:gd name="T20" fmla="*/ 113 w 609"/>
              <a:gd name="T21" fmla="*/ 28 h 580"/>
              <a:gd name="T22" fmla="*/ 113 w 609"/>
              <a:gd name="T23" fmla="*/ 35 h 580"/>
              <a:gd name="T24" fmla="*/ 113 w 609"/>
              <a:gd name="T25" fmla="*/ 35 h 580"/>
              <a:gd name="T26" fmla="*/ 113 w 609"/>
              <a:gd name="T27" fmla="*/ 141 h 580"/>
              <a:gd name="T28" fmla="*/ 113 w 609"/>
              <a:gd name="T29" fmla="*/ 141 h 580"/>
              <a:gd name="T30" fmla="*/ 113 w 609"/>
              <a:gd name="T31" fmla="*/ 169 h 580"/>
              <a:gd name="T32" fmla="*/ 113 w 609"/>
              <a:gd name="T33" fmla="*/ 226 h 580"/>
              <a:gd name="T34" fmla="*/ 170 w 609"/>
              <a:gd name="T35" fmla="*/ 282 h 580"/>
              <a:gd name="T36" fmla="*/ 417 w 609"/>
              <a:gd name="T37" fmla="*/ 282 h 580"/>
              <a:gd name="T38" fmla="*/ 474 w 609"/>
              <a:gd name="T39" fmla="*/ 226 h 580"/>
              <a:gd name="T40" fmla="*/ 474 w 609"/>
              <a:gd name="T41" fmla="*/ 169 h 580"/>
              <a:gd name="T42" fmla="*/ 474 w 609"/>
              <a:gd name="T43" fmla="*/ 141 h 580"/>
              <a:gd name="T44" fmla="*/ 474 w 609"/>
              <a:gd name="T45" fmla="*/ 141 h 580"/>
              <a:gd name="T46" fmla="*/ 474 w 609"/>
              <a:gd name="T47" fmla="*/ 56 h 580"/>
              <a:gd name="T48" fmla="*/ 474 w 609"/>
              <a:gd name="T49" fmla="*/ 35 h 580"/>
              <a:gd name="T50" fmla="*/ 474 w 609"/>
              <a:gd name="T51" fmla="*/ 35 h 580"/>
              <a:gd name="T52" fmla="*/ 474 w 609"/>
              <a:gd name="T53" fmla="*/ 28 h 580"/>
              <a:gd name="T54" fmla="*/ 474 w 609"/>
              <a:gd name="T55" fmla="*/ 0 h 580"/>
              <a:gd name="T56" fmla="*/ 481 w 609"/>
              <a:gd name="T57" fmla="*/ 0 h 580"/>
              <a:gd name="T58" fmla="*/ 495 w 609"/>
              <a:gd name="T59" fmla="*/ 0 h 580"/>
              <a:gd name="T60" fmla="*/ 495 w 609"/>
              <a:gd name="T61" fmla="*/ 0 h 580"/>
              <a:gd name="T62" fmla="*/ 509 w 609"/>
              <a:gd name="T63" fmla="*/ 7 h 580"/>
              <a:gd name="T64" fmla="*/ 509 w 609"/>
              <a:gd name="T65" fmla="*/ 7 h 580"/>
              <a:gd name="T66" fmla="*/ 594 w 609"/>
              <a:gd name="T67" fmla="*/ 91 h 580"/>
              <a:gd name="T68" fmla="*/ 594 w 609"/>
              <a:gd name="T69" fmla="*/ 91 h 580"/>
              <a:gd name="T70" fmla="*/ 608 w 609"/>
              <a:gd name="T71" fmla="*/ 113 h 580"/>
              <a:gd name="T72" fmla="*/ 608 w 609"/>
              <a:gd name="T73" fmla="*/ 551 h 580"/>
              <a:gd name="T74" fmla="*/ 445 w 609"/>
              <a:gd name="T75" fmla="*/ 226 h 580"/>
              <a:gd name="T76" fmla="*/ 445 w 609"/>
              <a:gd name="T77" fmla="*/ 226 h 580"/>
              <a:gd name="T78" fmla="*/ 417 w 609"/>
              <a:gd name="T79" fmla="*/ 254 h 580"/>
              <a:gd name="T80" fmla="*/ 382 w 609"/>
              <a:gd name="T81" fmla="*/ 254 h 580"/>
              <a:gd name="T82" fmla="*/ 382 w 609"/>
              <a:gd name="T83" fmla="*/ 254 h 580"/>
              <a:gd name="T84" fmla="*/ 212 w 609"/>
              <a:gd name="T85" fmla="*/ 254 h 580"/>
              <a:gd name="T86" fmla="*/ 212 w 609"/>
              <a:gd name="T87" fmla="*/ 254 h 580"/>
              <a:gd name="T88" fmla="*/ 170 w 609"/>
              <a:gd name="T89" fmla="*/ 254 h 580"/>
              <a:gd name="T90" fmla="*/ 141 w 609"/>
              <a:gd name="T91" fmla="*/ 226 h 580"/>
              <a:gd name="T92" fmla="*/ 141 w 609"/>
              <a:gd name="T93" fmla="*/ 169 h 580"/>
              <a:gd name="T94" fmla="*/ 141 w 609"/>
              <a:gd name="T95" fmla="*/ 169 h 580"/>
              <a:gd name="T96" fmla="*/ 141 w 609"/>
              <a:gd name="T97" fmla="*/ 0 h 580"/>
              <a:gd name="T98" fmla="*/ 445 w 609"/>
              <a:gd name="T99" fmla="*/ 0 h 580"/>
              <a:gd name="T100" fmla="*/ 445 w 609"/>
              <a:gd name="T101" fmla="*/ 169 h 580"/>
              <a:gd name="T102" fmla="*/ 445 w 609"/>
              <a:gd name="T103" fmla="*/ 169 h 580"/>
              <a:gd name="T104" fmla="*/ 445 w 609"/>
              <a:gd name="T105" fmla="*/ 226 h 580"/>
              <a:gd name="T106" fmla="*/ 389 w 609"/>
              <a:gd name="T107" fmla="*/ 35 h 580"/>
              <a:gd name="T108" fmla="*/ 389 w 609"/>
              <a:gd name="T109" fmla="*/ 35 h 580"/>
              <a:gd name="T110" fmla="*/ 304 w 609"/>
              <a:gd name="T111" fmla="*/ 35 h 580"/>
              <a:gd name="T112" fmla="*/ 304 w 609"/>
              <a:gd name="T113" fmla="*/ 212 h 580"/>
              <a:gd name="T114" fmla="*/ 389 w 609"/>
              <a:gd name="T115" fmla="*/ 212 h 580"/>
              <a:gd name="T116" fmla="*/ 389 w 609"/>
              <a:gd name="T117" fmla="*/ 3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3" y="35"/>
                  <a:pt x="113" y="35"/>
                  <a:pt x="113" y="35"/>
                </a:cubicBezTo>
                <a:lnTo>
                  <a:pt x="113" y="35"/>
                </a:lnTo>
                <a:cubicBezTo>
                  <a:pt x="113" y="141"/>
                  <a:pt x="113" y="141"/>
                  <a:pt x="113" y="141"/>
                </a:cubicBezTo>
                <a:lnTo>
                  <a:pt x="113" y="141"/>
                </a:lnTo>
                <a:cubicBezTo>
                  <a:pt x="113" y="169"/>
                  <a:pt x="113" y="169"/>
                  <a:pt x="113" y="169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113" y="254"/>
                  <a:pt x="141" y="282"/>
                  <a:pt x="170" y="282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452" y="282"/>
                  <a:pt x="474" y="254"/>
                  <a:pt x="474" y="226"/>
                </a:cubicBezTo>
                <a:cubicBezTo>
                  <a:pt x="474" y="169"/>
                  <a:pt x="474" y="169"/>
                  <a:pt x="474" y="169"/>
                </a:cubicBezTo>
                <a:cubicBezTo>
                  <a:pt x="474" y="141"/>
                  <a:pt x="474" y="141"/>
                  <a:pt x="474" y="141"/>
                </a:cubicBezTo>
                <a:lnTo>
                  <a:pt x="474" y="141"/>
                </a:lnTo>
                <a:cubicBezTo>
                  <a:pt x="474" y="56"/>
                  <a:pt x="474" y="56"/>
                  <a:pt x="474" y="56"/>
                </a:cubicBezTo>
                <a:cubicBezTo>
                  <a:pt x="474" y="35"/>
                  <a:pt x="474" y="35"/>
                  <a:pt x="474" y="35"/>
                </a:cubicBezTo>
                <a:lnTo>
                  <a:pt x="474" y="35"/>
                </a:lnTo>
                <a:cubicBezTo>
                  <a:pt x="474" y="28"/>
                  <a:pt x="474" y="28"/>
                  <a:pt x="474" y="28"/>
                </a:cubicBezTo>
                <a:cubicBezTo>
                  <a:pt x="474" y="0"/>
                  <a:pt x="474" y="0"/>
                  <a:pt x="474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95" y="0"/>
                  <a:pt x="495" y="0"/>
                  <a:pt x="495" y="0"/>
                </a:cubicBezTo>
                <a:lnTo>
                  <a:pt x="495" y="0"/>
                </a:lnTo>
                <a:cubicBezTo>
                  <a:pt x="502" y="0"/>
                  <a:pt x="509" y="0"/>
                  <a:pt x="509" y="7"/>
                </a:cubicBezTo>
                <a:lnTo>
                  <a:pt x="509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8"/>
                  <a:pt x="608" y="106"/>
                  <a:pt x="608" y="113"/>
                </a:cubicBezTo>
                <a:lnTo>
                  <a:pt x="608" y="551"/>
                </a:lnTo>
                <a:close/>
                <a:moveTo>
                  <a:pt x="445" y="226"/>
                </a:moveTo>
                <a:lnTo>
                  <a:pt x="445" y="226"/>
                </a:lnTo>
                <a:cubicBezTo>
                  <a:pt x="445" y="240"/>
                  <a:pt x="431" y="254"/>
                  <a:pt x="417" y="254"/>
                </a:cubicBezTo>
                <a:cubicBezTo>
                  <a:pt x="382" y="254"/>
                  <a:pt x="382" y="254"/>
                  <a:pt x="382" y="254"/>
                </a:cubicBezTo>
                <a:lnTo>
                  <a:pt x="382" y="254"/>
                </a:lnTo>
                <a:cubicBezTo>
                  <a:pt x="212" y="254"/>
                  <a:pt x="212" y="254"/>
                  <a:pt x="212" y="254"/>
                </a:cubicBezTo>
                <a:lnTo>
                  <a:pt x="212" y="254"/>
                </a:lnTo>
                <a:cubicBezTo>
                  <a:pt x="170" y="254"/>
                  <a:pt x="170" y="254"/>
                  <a:pt x="170" y="254"/>
                </a:cubicBezTo>
                <a:cubicBezTo>
                  <a:pt x="156" y="254"/>
                  <a:pt x="141" y="240"/>
                  <a:pt x="141" y="226"/>
                </a:cubicBezTo>
                <a:cubicBezTo>
                  <a:pt x="141" y="169"/>
                  <a:pt x="141" y="169"/>
                  <a:pt x="141" y="169"/>
                </a:cubicBezTo>
                <a:lnTo>
                  <a:pt x="141" y="169"/>
                </a:lnTo>
                <a:cubicBezTo>
                  <a:pt x="141" y="0"/>
                  <a:pt x="141" y="0"/>
                  <a:pt x="141" y="0"/>
                </a:cubicBezTo>
                <a:cubicBezTo>
                  <a:pt x="445" y="0"/>
                  <a:pt x="445" y="0"/>
                  <a:pt x="445" y="0"/>
                </a:cubicBezTo>
                <a:cubicBezTo>
                  <a:pt x="445" y="169"/>
                  <a:pt x="445" y="169"/>
                  <a:pt x="445" y="169"/>
                </a:cubicBezTo>
                <a:lnTo>
                  <a:pt x="445" y="169"/>
                </a:lnTo>
                <a:lnTo>
                  <a:pt x="445" y="226"/>
                </a:lnTo>
                <a:close/>
                <a:moveTo>
                  <a:pt x="389" y="35"/>
                </a:moveTo>
                <a:lnTo>
                  <a:pt x="389" y="35"/>
                </a:lnTo>
                <a:cubicBezTo>
                  <a:pt x="304" y="35"/>
                  <a:pt x="304" y="35"/>
                  <a:pt x="304" y="35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89" y="212"/>
                  <a:pt x="389" y="212"/>
                  <a:pt x="389" y="212"/>
                </a:cubicBezTo>
                <a:lnTo>
                  <a:pt x="389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4618953" y="4978401"/>
            <a:ext cx="289909" cy="211667"/>
          </a:xfrm>
          <a:custGeom>
            <a:avLst/>
            <a:gdLst>
              <a:gd name="T0" fmla="*/ 572 w 602"/>
              <a:gd name="T1" fmla="*/ 438 h 439"/>
              <a:gd name="T2" fmla="*/ 572 w 602"/>
              <a:gd name="T3" fmla="*/ 438 h 439"/>
              <a:gd name="T4" fmla="*/ 544 w 602"/>
              <a:gd name="T5" fmla="*/ 438 h 439"/>
              <a:gd name="T6" fmla="*/ 537 w 602"/>
              <a:gd name="T7" fmla="*/ 438 h 439"/>
              <a:gd name="T8" fmla="*/ 495 w 602"/>
              <a:gd name="T9" fmla="*/ 438 h 439"/>
              <a:gd name="T10" fmla="*/ 452 w 602"/>
              <a:gd name="T11" fmla="*/ 325 h 439"/>
              <a:gd name="T12" fmla="*/ 452 w 602"/>
              <a:gd name="T13" fmla="*/ 325 h 439"/>
              <a:gd name="T14" fmla="*/ 424 w 602"/>
              <a:gd name="T15" fmla="*/ 304 h 439"/>
              <a:gd name="T16" fmla="*/ 177 w 602"/>
              <a:gd name="T17" fmla="*/ 304 h 439"/>
              <a:gd name="T18" fmla="*/ 156 w 602"/>
              <a:gd name="T19" fmla="*/ 325 h 439"/>
              <a:gd name="T20" fmla="*/ 156 w 602"/>
              <a:gd name="T21" fmla="*/ 325 h 439"/>
              <a:gd name="T22" fmla="*/ 106 w 602"/>
              <a:gd name="T23" fmla="*/ 438 h 439"/>
              <a:gd name="T24" fmla="*/ 64 w 602"/>
              <a:gd name="T25" fmla="*/ 438 h 439"/>
              <a:gd name="T26" fmla="*/ 57 w 602"/>
              <a:gd name="T27" fmla="*/ 438 h 439"/>
              <a:gd name="T28" fmla="*/ 28 w 602"/>
              <a:gd name="T29" fmla="*/ 438 h 439"/>
              <a:gd name="T30" fmla="*/ 0 w 602"/>
              <a:gd name="T31" fmla="*/ 410 h 439"/>
              <a:gd name="T32" fmla="*/ 0 w 602"/>
              <a:gd name="T33" fmla="*/ 28 h 439"/>
              <a:gd name="T34" fmla="*/ 28 w 602"/>
              <a:gd name="T35" fmla="*/ 0 h 439"/>
              <a:gd name="T36" fmla="*/ 572 w 602"/>
              <a:gd name="T37" fmla="*/ 0 h 439"/>
              <a:gd name="T38" fmla="*/ 601 w 602"/>
              <a:gd name="T39" fmla="*/ 28 h 439"/>
              <a:gd name="T40" fmla="*/ 601 w 602"/>
              <a:gd name="T41" fmla="*/ 410 h 439"/>
              <a:gd name="T42" fmla="*/ 572 w 602"/>
              <a:gd name="T43" fmla="*/ 438 h 439"/>
              <a:gd name="T44" fmla="*/ 148 w 602"/>
              <a:gd name="T45" fmla="*/ 142 h 439"/>
              <a:gd name="T46" fmla="*/ 148 w 602"/>
              <a:gd name="T47" fmla="*/ 142 h 439"/>
              <a:gd name="T48" fmla="*/ 113 w 602"/>
              <a:gd name="T49" fmla="*/ 184 h 439"/>
              <a:gd name="T50" fmla="*/ 148 w 602"/>
              <a:gd name="T51" fmla="*/ 219 h 439"/>
              <a:gd name="T52" fmla="*/ 191 w 602"/>
              <a:gd name="T53" fmla="*/ 184 h 439"/>
              <a:gd name="T54" fmla="*/ 148 w 602"/>
              <a:gd name="T55" fmla="*/ 142 h 439"/>
              <a:gd name="T56" fmla="*/ 375 w 602"/>
              <a:gd name="T57" fmla="*/ 142 h 439"/>
              <a:gd name="T58" fmla="*/ 375 w 602"/>
              <a:gd name="T59" fmla="*/ 142 h 439"/>
              <a:gd name="T60" fmla="*/ 226 w 602"/>
              <a:gd name="T61" fmla="*/ 142 h 439"/>
              <a:gd name="T62" fmla="*/ 226 w 602"/>
              <a:gd name="T63" fmla="*/ 219 h 439"/>
              <a:gd name="T64" fmla="*/ 375 w 602"/>
              <a:gd name="T65" fmla="*/ 219 h 439"/>
              <a:gd name="T66" fmla="*/ 375 w 602"/>
              <a:gd name="T67" fmla="*/ 142 h 439"/>
              <a:gd name="T68" fmla="*/ 452 w 602"/>
              <a:gd name="T69" fmla="*/ 142 h 439"/>
              <a:gd name="T70" fmla="*/ 452 w 602"/>
              <a:gd name="T71" fmla="*/ 142 h 439"/>
              <a:gd name="T72" fmla="*/ 417 w 602"/>
              <a:gd name="T73" fmla="*/ 184 h 439"/>
              <a:gd name="T74" fmla="*/ 452 w 602"/>
              <a:gd name="T75" fmla="*/ 219 h 439"/>
              <a:gd name="T76" fmla="*/ 488 w 602"/>
              <a:gd name="T77" fmla="*/ 184 h 439"/>
              <a:gd name="T78" fmla="*/ 452 w 602"/>
              <a:gd name="T79" fmla="*/ 142 h 439"/>
              <a:gd name="T80" fmla="*/ 170 w 602"/>
              <a:gd name="T81" fmla="*/ 354 h 439"/>
              <a:gd name="T82" fmla="*/ 170 w 602"/>
              <a:gd name="T83" fmla="*/ 354 h 439"/>
              <a:gd name="T84" fmla="*/ 198 w 602"/>
              <a:gd name="T85" fmla="*/ 332 h 439"/>
              <a:gd name="T86" fmla="*/ 403 w 602"/>
              <a:gd name="T87" fmla="*/ 332 h 439"/>
              <a:gd name="T88" fmla="*/ 431 w 602"/>
              <a:gd name="T89" fmla="*/ 354 h 439"/>
              <a:gd name="T90" fmla="*/ 431 w 602"/>
              <a:gd name="T91" fmla="*/ 354 h 439"/>
              <a:gd name="T92" fmla="*/ 459 w 602"/>
              <a:gd name="T93" fmla="*/ 438 h 439"/>
              <a:gd name="T94" fmla="*/ 403 w 602"/>
              <a:gd name="T95" fmla="*/ 438 h 439"/>
              <a:gd name="T96" fmla="*/ 403 w 602"/>
              <a:gd name="T97" fmla="*/ 438 h 439"/>
              <a:gd name="T98" fmla="*/ 198 w 602"/>
              <a:gd name="T99" fmla="*/ 438 h 439"/>
              <a:gd name="T100" fmla="*/ 198 w 602"/>
              <a:gd name="T101" fmla="*/ 438 h 439"/>
              <a:gd name="T102" fmla="*/ 141 w 602"/>
              <a:gd name="T103" fmla="*/ 438 h 439"/>
              <a:gd name="T104" fmla="*/ 170 w 602"/>
              <a:gd name="T105" fmla="*/ 354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439">
                <a:moveTo>
                  <a:pt x="572" y="438"/>
                </a:moveTo>
                <a:lnTo>
                  <a:pt x="572" y="438"/>
                </a:lnTo>
                <a:cubicBezTo>
                  <a:pt x="544" y="438"/>
                  <a:pt x="544" y="438"/>
                  <a:pt x="544" y="438"/>
                </a:cubicBezTo>
                <a:cubicBezTo>
                  <a:pt x="537" y="438"/>
                  <a:pt x="537" y="438"/>
                  <a:pt x="537" y="438"/>
                </a:cubicBezTo>
                <a:cubicBezTo>
                  <a:pt x="495" y="438"/>
                  <a:pt x="495" y="438"/>
                  <a:pt x="495" y="438"/>
                </a:cubicBezTo>
                <a:cubicBezTo>
                  <a:pt x="452" y="325"/>
                  <a:pt x="452" y="325"/>
                  <a:pt x="452" y="325"/>
                </a:cubicBezTo>
                <a:lnTo>
                  <a:pt x="452" y="325"/>
                </a:lnTo>
                <a:cubicBezTo>
                  <a:pt x="445" y="311"/>
                  <a:pt x="438" y="304"/>
                  <a:pt x="424" y="304"/>
                </a:cubicBezTo>
                <a:cubicBezTo>
                  <a:pt x="177" y="304"/>
                  <a:pt x="177" y="304"/>
                  <a:pt x="177" y="304"/>
                </a:cubicBezTo>
                <a:cubicBezTo>
                  <a:pt x="170" y="304"/>
                  <a:pt x="156" y="311"/>
                  <a:pt x="156" y="325"/>
                </a:cubicBezTo>
                <a:lnTo>
                  <a:pt x="156" y="325"/>
                </a:lnTo>
                <a:cubicBezTo>
                  <a:pt x="106" y="438"/>
                  <a:pt x="106" y="438"/>
                  <a:pt x="106" y="438"/>
                </a:cubicBezTo>
                <a:cubicBezTo>
                  <a:pt x="64" y="438"/>
                  <a:pt x="64" y="438"/>
                  <a:pt x="64" y="438"/>
                </a:cubicBezTo>
                <a:cubicBezTo>
                  <a:pt x="57" y="438"/>
                  <a:pt x="57" y="438"/>
                  <a:pt x="57" y="438"/>
                </a:cubicBezTo>
                <a:cubicBezTo>
                  <a:pt x="28" y="438"/>
                  <a:pt x="28" y="438"/>
                  <a:pt x="28" y="438"/>
                </a:cubicBezTo>
                <a:cubicBezTo>
                  <a:pt x="14" y="438"/>
                  <a:pt x="0" y="424"/>
                  <a:pt x="0" y="41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601" y="424"/>
                  <a:pt x="594" y="438"/>
                  <a:pt x="572" y="438"/>
                </a:cubicBezTo>
                <a:close/>
                <a:moveTo>
                  <a:pt x="148" y="142"/>
                </a:moveTo>
                <a:lnTo>
                  <a:pt x="148" y="142"/>
                </a:lnTo>
                <a:cubicBezTo>
                  <a:pt x="127" y="142"/>
                  <a:pt x="113" y="163"/>
                  <a:pt x="113" y="184"/>
                </a:cubicBezTo>
                <a:cubicBezTo>
                  <a:pt x="113" y="205"/>
                  <a:pt x="127" y="219"/>
                  <a:pt x="148" y="219"/>
                </a:cubicBezTo>
                <a:cubicBezTo>
                  <a:pt x="170" y="219"/>
                  <a:pt x="191" y="205"/>
                  <a:pt x="191" y="184"/>
                </a:cubicBezTo>
                <a:cubicBezTo>
                  <a:pt x="191" y="163"/>
                  <a:pt x="170" y="142"/>
                  <a:pt x="148" y="142"/>
                </a:cubicBezTo>
                <a:close/>
                <a:moveTo>
                  <a:pt x="375" y="142"/>
                </a:moveTo>
                <a:lnTo>
                  <a:pt x="375" y="142"/>
                </a:lnTo>
                <a:cubicBezTo>
                  <a:pt x="226" y="142"/>
                  <a:pt x="226" y="142"/>
                  <a:pt x="226" y="142"/>
                </a:cubicBezTo>
                <a:cubicBezTo>
                  <a:pt x="226" y="219"/>
                  <a:pt x="226" y="219"/>
                  <a:pt x="226" y="219"/>
                </a:cubicBezTo>
                <a:cubicBezTo>
                  <a:pt x="375" y="219"/>
                  <a:pt x="375" y="219"/>
                  <a:pt x="375" y="219"/>
                </a:cubicBezTo>
                <a:lnTo>
                  <a:pt x="375" y="142"/>
                </a:lnTo>
                <a:close/>
                <a:moveTo>
                  <a:pt x="452" y="142"/>
                </a:moveTo>
                <a:lnTo>
                  <a:pt x="452" y="142"/>
                </a:lnTo>
                <a:cubicBezTo>
                  <a:pt x="431" y="142"/>
                  <a:pt x="417" y="163"/>
                  <a:pt x="417" y="184"/>
                </a:cubicBezTo>
                <a:cubicBezTo>
                  <a:pt x="417" y="205"/>
                  <a:pt x="431" y="219"/>
                  <a:pt x="452" y="219"/>
                </a:cubicBezTo>
                <a:cubicBezTo>
                  <a:pt x="474" y="219"/>
                  <a:pt x="488" y="205"/>
                  <a:pt x="488" y="184"/>
                </a:cubicBezTo>
                <a:cubicBezTo>
                  <a:pt x="488" y="163"/>
                  <a:pt x="474" y="142"/>
                  <a:pt x="452" y="142"/>
                </a:cubicBezTo>
                <a:close/>
                <a:moveTo>
                  <a:pt x="170" y="354"/>
                </a:moveTo>
                <a:lnTo>
                  <a:pt x="170" y="354"/>
                </a:lnTo>
                <a:cubicBezTo>
                  <a:pt x="177" y="339"/>
                  <a:pt x="184" y="332"/>
                  <a:pt x="198" y="332"/>
                </a:cubicBezTo>
                <a:cubicBezTo>
                  <a:pt x="403" y="332"/>
                  <a:pt x="403" y="332"/>
                  <a:pt x="403" y="332"/>
                </a:cubicBezTo>
                <a:cubicBezTo>
                  <a:pt x="417" y="332"/>
                  <a:pt x="431" y="339"/>
                  <a:pt x="431" y="354"/>
                </a:cubicBezTo>
                <a:lnTo>
                  <a:pt x="431" y="354"/>
                </a:lnTo>
                <a:cubicBezTo>
                  <a:pt x="459" y="438"/>
                  <a:pt x="459" y="438"/>
                  <a:pt x="459" y="438"/>
                </a:cubicBezTo>
                <a:cubicBezTo>
                  <a:pt x="403" y="438"/>
                  <a:pt x="403" y="438"/>
                  <a:pt x="403" y="438"/>
                </a:cubicBezTo>
                <a:lnTo>
                  <a:pt x="403" y="438"/>
                </a:lnTo>
                <a:cubicBezTo>
                  <a:pt x="198" y="438"/>
                  <a:pt x="198" y="438"/>
                  <a:pt x="198" y="438"/>
                </a:cubicBezTo>
                <a:lnTo>
                  <a:pt x="198" y="438"/>
                </a:lnTo>
                <a:cubicBezTo>
                  <a:pt x="141" y="438"/>
                  <a:pt x="141" y="438"/>
                  <a:pt x="141" y="438"/>
                </a:cubicBezTo>
                <a:cubicBezTo>
                  <a:pt x="170" y="354"/>
                  <a:pt x="170" y="354"/>
                  <a:pt x="170" y="3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10258401" y="4440768"/>
            <a:ext cx="289907" cy="289984"/>
          </a:xfrm>
          <a:custGeom>
            <a:avLst/>
            <a:gdLst>
              <a:gd name="T0" fmla="*/ 601 w 602"/>
              <a:gd name="T1" fmla="*/ 304 h 602"/>
              <a:gd name="T2" fmla="*/ 601 w 602"/>
              <a:gd name="T3" fmla="*/ 304 h 602"/>
              <a:gd name="T4" fmla="*/ 601 w 602"/>
              <a:gd name="T5" fmla="*/ 573 h 602"/>
              <a:gd name="T6" fmla="*/ 573 w 602"/>
              <a:gd name="T7" fmla="*/ 601 h 602"/>
              <a:gd name="T8" fmla="*/ 297 w 602"/>
              <a:gd name="T9" fmla="*/ 601 h 602"/>
              <a:gd name="T10" fmla="*/ 297 w 602"/>
              <a:gd name="T11" fmla="*/ 601 h 602"/>
              <a:gd name="T12" fmla="*/ 0 w 602"/>
              <a:gd name="T13" fmla="*/ 304 h 602"/>
              <a:gd name="T14" fmla="*/ 297 w 602"/>
              <a:gd name="T15" fmla="*/ 0 h 602"/>
              <a:gd name="T16" fmla="*/ 601 w 602"/>
              <a:gd name="T17" fmla="*/ 304 h 602"/>
              <a:gd name="T18" fmla="*/ 297 w 602"/>
              <a:gd name="T19" fmla="*/ 57 h 602"/>
              <a:gd name="T20" fmla="*/ 297 w 602"/>
              <a:gd name="T21" fmla="*/ 57 h 602"/>
              <a:gd name="T22" fmla="*/ 57 w 602"/>
              <a:gd name="T23" fmla="*/ 304 h 602"/>
              <a:gd name="T24" fmla="*/ 297 w 602"/>
              <a:gd name="T25" fmla="*/ 544 h 602"/>
              <a:gd name="T26" fmla="*/ 297 w 602"/>
              <a:gd name="T27" fmla="*/ 544 h 602"/>
              <a:gd name="T28" fmla="*/ 297 w 602"/>
              <a:gd name="T29" fmla="*/ 544 h 602"/>
              <a:gd name="T30" fmla="*/ 544 w 602"/>
              <a:gd name="T31" fmla="*/ 304 h 602"/>
              <a:gd name="T32" fmla="*/ 544 w 602"/>
              <a:gd name="T33" fmla="*/ 304 h 602"/>
              <a:gd name="T34" fmla="*/ 544 w 602"/>
              <a:gd name="T35" fmla="*/ 304 h 602"/>
              <a:gd name="T36" fmla="*/ 297 w 602"/>
              <a:gd name="T37" fmla="*/ 57 h 602"/>
              <a:gd name="T38" fmla="*/ 424 w 602"/>
              <a:gd name="T39" fmla="*/ 333 h 602"/>
              <a:gd name="T40" fmla="*/ 424 w 602"/>
              <a:gd name="T41" fmla="*/ 333 h 602"/>
              <a:gd name="T42" fmla="*/ 403 w 602"/>
              <a:gd name="T43" fmla="*/ 333 h 602"/>
              <a:gd name="T44" fmla="*/ 403 w 602"/>
              <a:gd name="T45" fmla="*/ 333 h 602"/>
              <a:gd name="T46" fmla="*/ 226 w 602"/>
              <a:gd name="T47" fmla="*/ 333 h 602"/>
              <a:gd name="T48" fmla="*/ 226 w 602"/>
              <a:gd name="T49" fmla="*/ 333 h 602"/>
              <a:gd name="T50" fmla="*/ 177 w 602"/>
              <a:gd name="T51" fmla="*/ 333 h 602"/>
              <a:gd name="T52" fmla="*/ 148 w 602"/>
              <a:gd name="T53" fmla="*/ 304 h 602"/>
              <a:gd name="T54" fmla="*/ 177 w 602"/>
              <a:gd name="T55" fmla="*/ 276 h 602"/>
              <a:gd name="T56" fmla="*/ 269 w 602"/>
              <a:gd name="T57" fmla="*/ 276 h 602"/>
              <a:gd name="T58" fmla="*/ 269 w 602"/>
              <a:gd name="T59" fmla="*/ 276 h 602"/>
              <a:gd name="T60" fmla="*/ 325 w 602"/>
              <a:gd name="T61" fmla="*/ 276 h 602"/>
              <a:gd name="T62" fmla="*/ 325 w 602"/>
              <a:gd name="T63" fmla="*/ 276 h 602"/>
              <a:gd name="T64" fmla="*/ 424 w 602"/>
              <a:gd name="T65" fmla="*/ 276 h 602"/>
              <a:gd name="T66" fmla="*/ 452 w 602"/>
              <a:gd name="T67" fmla="*/ 304 h 602"/>
              <a:gd name="T68" fmla="*/ 424 w 602"/>
              <a:gd name="T69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602">
                <a:moveTo>
                  <a:pt x="601" y="304"/>
                </a:moveTo>
                <a:lnTo>
                  <a:pt x="601" y="304"/>
                </a:lnTo>
                <a:cubicBezTo>
                  <a:pt x="601" y="573"/>
                  <a:pt x="601" y="573"/>
                  <a:pt x="601" y="573"/>
                </a:cubicBezTo>
                <a:cubicBezTo>
                  <a:pt x="601" y="594"/>
                  <a:pt x="587" y="601"/>
                  <a:pt x="573" y="601"/>
                </a:cubicBezTo>
                <a:cubicBezTo>
                  <a:pt x="297" y="601"/>
                  <a:pt x="297" y="601"/>
                  <a:pt x="297" y="601"/>
                </a:cubicBezTo>
                <a:lnTo>
                  <a:pt x="297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304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lnTo>
                  <a:pt x="297" y="544"/>
                </a:lnTo>
                <a:lnTo>
                  <a:pt x="297" y="544"/>
                </a:lnTo>
                <a:cubicBezTo>
                  <a:pt x="431" y="544"/>
                  <a:pt x="544" y="439"/>
                  <a:pt x="544" y="304"/>
                </a:cubicBezTo>
                <a:lnTo>
                  <a:pt x="544" y="304"/>
                </a:lnTo>
                <a:lnTo>
                  <a:pt x="544" y="304"/>
                </a:lnTo>
                <a:cubicBezTo>
                  <a:pt x="544" y="170"/>
                  <a:pt x="431" y="57"/>
                  <a:pt x="297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403" y="333"/>
                  <a:pt x="403" y="333"/>
                  <a:pt x="403" y="333"/>
                </a:cubicBezTo>
                <a:lnTo>
                  <a:pt x="403" y="333"/>
                </a:lnTo>
                <a:cubicBezTo>
                  <a:pt x="226" y="333"/>
                  <a:pt x="226" y="333"/>
                  <a:pt x="226" y="333"/>
                </a:cubicBezTo>
                <a:lnTo>
                  <a:pt x="226" y="333"/>
                </a:lnTo>
                <a:cubicBezTo>
                  <a:pt x="177" y="333"/>
                  <a:pt x="177" y="333"/>
                  <a:pt x="177" y="333"/>
                </a:cubicBezTo>
                <a:cubicBezTo>
                  <a:pt x="163" y="333"/>
                  <a:pt x="148" y="318"/>
                  <a:pt x="148" y="304"/>
                </a:cubicBezTo>
                <a:cubicBezTo>
                  <a:pt x="148" y="283"/>
                  <a:pt x="163" y="276"/>
                  <a:pt x="177" y="276"/>
                </a:cubicBezTo>
                <a:cubicBezTo>
                  <a:pt x="269" y="276"/>
                  <a:pt x="269" y="276"/>
                  <a:pt x="269" y="276"/>
                </a:cubicBezTo>
                <a:lnTo>
                  <a:pt x="269" y="276"/>
                </a:lnTo>
                <a:cubicBezTo>
                  <a:pt x="325" y="276"/>
                  <a:pt x="325" y="276"/>
                  <a:pt x="325" y="276"/>
                </a:cubicBezTo>
                <a:lnTo>
                  <a:pt x="325" y="276"/>
                </a:ln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83"/>
                  <a:pt x="452" y="304"/>
                </a:cubicBezTo>
                <a:cubicBezTo>
                  <a:pt x="452" y="318"/>
                  <a:pt x="438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9748417" y="4440768"/>
            <a:ext cx="292024" cy="289984"/>
          </a:xfrm>
          <a:custGeom>
            <a:avLst/>
            <a:gdLst>
              <a:gd name="T0" fmla="*/ 608 w 609"/>
              <a:gd name="T1" fmla="*/ 304 h 602"/>
              <a:gd name="T2" fmla="*/ 608 w 609"/>
              <a:gd name="T3" fmla="*/ 304 h 602"/>
              <a:gd name="T4" fmla="*/ 608 w 609"/>
              <a:gd name="T5" fmla="*/ 573 h 602"/>
              <a:gd name="T6" fmla="*/ 579 w 609"/>
              <a:gd name="T7" fmla="*/ 601 h 602"/>
              <a:gd name="T8" fmla="*/ 304 w 609"/>
              <a:gd name="T9" fmla="*/ 601 h 602"/>
              <a:gd name="T10" fmla="*/ 304 w 609"/>
              <a:gd name="T11" fmla="*/ 601 h 602"/>
              <a:gd name="T12" fmla="*/ 0 w 609"/>
              <a:gd name="T13" fmla="*/ 304 h 602"/>
              <a:gd name="T14" fmla="*/ 304 w 609"/>
              <a:gd name="T15" fmla="*/ 0 h 602"/>
              <a:gd name="T16" fmla="*/ 608 w 609"/>
              <a:gd name="T17" fmla="*/ 304 h 602"/>
              <a:gd name="T18" fmla="*/ 304 w 609"/>
              <a:gd name="T19" fmla="*/ 57 h 602"/>
              <a:gd name="T20" fmla="*/ 304 w 609"/>
              <a:gd name="T21" fmla="*/ 57 h 602"/>
              <a:gd name="T22" fmla="*/ 56 w 609"/>
              <a:gd name="T23" fmla="*/ 304 h 602"/>
              <a:gd name="T24" fmla="*/ 304 w 609"/>
              <a:gd name="T25" fmla="*/ 544 h 602"/>
              <a:gd name="T26" fmla="*/ 304 w 609"/>
              <a:gd name="T27" fmla="*/ 544 h 602"/>
              <a:gd name="T28" fmla="*/ 304 w 609"/>
              <a:gd name="T29" fmla="*/ 544 h 602"/>
              <a:gd name="T30" fmla="*/ 551 w 609"/>
              <a:gd name="T31" fmla="*/ 304 h 602"/>
              <a:gd name="T32" fmla="*/ 551 w 609"/>
              <a:gd name="T33" fmla="*/ 304 h 602"/>
              <a:gd name="T34" fmla="*/ 551 w 609"/>
              <a:gd name="T35" fmla="*/ 304 h 602"/>
              <a:gd name="T36" fmla="*/ 304 w 609"/>
              <a:gd name="T37" fmla="*/ 57 h 602"/>
              <a:gd name="T38" fmla="*/ 424 w 609"/>
              <a:gd name="T39" fmla="*/ 333 h 602"/>
              <a:gd name="T40" fmla="*/ 424 w 609"/>
              <a:gd name="T41" fmla="*/ 333 h 602"/>
              <a:gd name="T42" fmla="*/ 332 w 609"/>
              <a:gd name="T43" fmla="*/ 333 h 602"/>
              <a:gd name="T44" fmla="*/ 332 w 609"/>
              <a:gd name="T45" fmla="*/ 424 h 602"/>
              <a:gd name="T46" fmla="*/ 304 w 609"/>
              <a:gd name="T47" fmla="*/ 453 h 602"/>
              <a:gd name="T48" fmla="*/ 276 w 609"/>
              <a:gd name="T49" fmla="*/ 424 h 602"/>
              <a:gd name="T50" fmla="*/ 276 w 609"/>
              <a:gd name="T51" fmla="*/ 333 h 602"/>
              <a:gd name="T52" fmla="*/ 184 w 609"/>
              <a:gd name="T53" fmla="*/ 333 h 602"/>
              <a:gd name="T54" fmla="*/ 155 w 609"/>
              <a:gd name="T55" fmla="*/ 304 h 602"/>
              <a:gd name="T56" fmla="*/ 184 w 609"/>
              <a:gd name="T57" fmla="*/ 276 h 602"/>
              <a:gd name="T58" fmla="*/ 276 w 609"/>
              <a:gd name="T59" fmla="*/ 276 h 602"/>
              <a:gd name="T60" fmla="*/ 276 w 609"/>
              <a:gd name="T61" fmla="*/ 177 h 602"/>
              <a:gd name="T62" fmla="*/ 304 w 609"/>
              <a:gd name="T63" fmla="*/ 149 h 602"/>
              <a:gd name="T64" fmla="*/ 332 w 609"/>
              <a:gd name="T65" fmla="*/ 177 h 602"/>
              <a:gd name="T66" fmla="*/ 332 w 609"/>
              <a:gd name="T67" fmla="*/ 276 h 602"/>
              <a:gd name="T68" fmla="*/ 424 w 609"/>
              <a:gd name="T69" fmla="*/ 276 h 602"/>
              <a:gd name="T70" fmla="*/ 452 w 609"/>
              <a:gd name="T71" fmla="*/ 304 h 602"/>
              <a:gd name="T72" fmla="*/ 424 w 609"/>
              <a:gd name="T73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602">
                <a:moveTo>
                  <a:pt x="608" y="304"/>
                </a:moveTo>
                <a:lnTo>
                  <a:pt x="608" y="304"/>
                </a:lnTo>
                <a:cubicBezTo>
                  <a:pt x="608" y="573"/>
                  <a:pt x="608" y="573"/>
                  <a:pt x="608" y="573"/>
                </a:cubicBezTo>
                <a:cubicBezTo>
                  <a:pt x="608" y="594"/>
                  <a:pt x="594" y="601"/>
                  <a:pt x="579" y="601"/>
                </a:cubicBezTo>
                <a:cubicBezTo>
                  <a:pt x="304" y="601"/>
                  <a:pt x="304" y="601"/>
                  <a:pt x="304" y="601"/>
                </a:cubicBez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8" y="135"/>
                  <a:pt x="608" y="304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4"/>
                  <a:pt x="304" y="544"/>
                </a:cubicBezTo>
                <a:lnTo>
                  <a:pt x="304" y="544"/>
                </a:lnTo>
                <a:lnTo>
                  <a:pt x="304" y="544"/>
                </a:lnTo>
                <a:cubicBezTo>
                  <a:pt x="438" y="544"/>
                  <a:pt x="551" y="439"/>
                  <a:pt x="551" y="304"/>
                </a:cubicBezTo>
                <a:lnTo>
                  <a:pt x="551" y="304"/>
                </a:lnTo>
                <a:lnTo>
                  <a:pt x="551" y="304"/>
                </a:lnTo>
                <a:cubicBezTo>
                  <a:pt x="551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32" y="333"/>
                  <a:pt x="332" y="333"/>
                  <a:pt x="332" y="333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9"/>
                  <a:pt x="318" y="453"/>
                  <a:pt x="304" y="453"/>
                </a:cubicBezTo>
                <a:cubicBezTo>
                  <a:pt x="290" y="453"/>
                  <a:pt x="276" y="439"/>
                  <a:pt x="276" y="424"/>
                </a:cubicBezTo>
                <a:cubicBezTo>
                  <a:pt x="276" y="333"/>
                  <a:pt x="276" y="333"/>
                  <a:pt x="276" y="333"/>
                </a:cubicBezTo>
                <a:cubicBezTo>
                  <a:pt x="184" y="333"/>
                  <a:pt x="184" y="333"/>
                  <a:pt x="184" y="333"/>
                </a:cubicBezTo>
                <a:cubicBezTo>
                  <a:pt x="162" y="333"/>
                  <a:pt x="155" y="318"/>
                  <a:pt x="155" y="304"/>
                </a:cubicBezTo>
                <a:cubicBezTo>
                  <a:pt x="155" y="283"/>
                  <a:pt x="162" y="276"/>
                  <a:pt x="184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90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45" y="276"/>
                  <a:pt x="452" y="283"/>
                  <a:pt x="452" y="304"/>
                </a:cubicBezTo>
                <a:cubicBezTo>
                  <a:pt x="452" y="318"/>
                  <a:pt x="445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9244780" y="4470401"/>
            <a:ext cx="289909" cy="226484"/>
          </a:xfrm>
          <a:custGeom>
            <a:avLst/>
            <a:gdLst>
              <a:gd name="T0" fmla="*/ 572 w 602"/>
              <a:gd name="T1" fmla="*/ 269 h 474"/>
              <a:gd name="T2" fmla="*/ 572 w 602"/>
              <a:gd name="T3" fmla="*/ 269 h 474"/>
              <a:gd name="T4" fmla="*/ 403 w 602"/>
              <a:gd name="T5" fmla="*/ 269 h 474"/>
              <a:gd name="T6" fmla="*/ 374 w 602"/>
              <a:gd name="T7" fmla="*/ 240 h 474"/>
              <a:gd name="T8" fmla="*/ 403 w 602"/>
              <a:gd name="T9" fmla="*/ 212 h 474"/>
              <a:gd name="T10" fmla="*/ 572 w 602"/>
              <a:gd name="T11" fmla="*/ 212 h 474"/>
              <a:gd name="T12" fmla="*/ 601 w 602"/>
              <a:gd name="T13" fmla="*/ 240 h 474"/>
              <a:gd name="T14" fmla="*/ 572 w 602"/>
              <a:gd name="T15" fmla="*/ 269 h 474"/>
              <a:gd name="T16" fmla="*/ 374 w 602"/>
              <a:gd name="T17" fmla="*/ 445 h 474"/>
              <a:gd name="T18" fmla="*/ 374 w 602"/>
              <a:gd name="T19" fmla="*/ 445 h 474"/>
              <a:gd name="T20" fmla="*/ 346 w 602"/>
              <a:gd name="T21" fmla="*/ 473 h 474"/>
              <a:gd name="T22" fmla="*/ 325 w 602"/>
              <a:gd name="T23" fmla="*/ 452 h 474"/>
              <a:gd name="T24" fmla="*/ 325 w 602"/>
              <a:gd name="T25" fmla="*/ 452 h 474"/>
              <a:gd name="T26" fmla="*/ 283 w 602"/>
              <a:gd name="T27" fmla="*/ 360 h 474"/>
              <a:gd name="T28" fmla="*/ 92 w 602"/>
              <a:gd name="T29" fmla="*/ 360 h 474"/>
              <a:gd name="T30" fmla="*/ 56 w 602"/>
              <a:gd name="T31" fmla="*/ 452 h 474"/>
              <a:gd name="T32" fmla="*/ 56 w 602"/>
              <a:gd name="T33" fmla="*/ 452 h 474"/>
              <a:gd name="T34" fmla="*/ 28 w 602"/>
              <a:gd name="T35" fmla="*/ 473 h 474"/>
              <a:gd name="T36" fmla="*/ 0 w 602"/>
              <a:gd name="T37" fmla="*/ 445 h 474"/>
              <a:gd name="T38" fmla="*/ 0 w 602"/>
              <a:gd name="T39" fmla="*/ 438 h 474"/>
              <a:gd name="T40" fmla="*/ 0 w 602"/>
              <a:gd name="T41" fmla="*/ 438 h 474"/>
              <a:gd name="T42" fmla="*/ 162 w 602"/>
              <a:gd name="T43" fmla="*/ 21 h 474"/>
              <a:gd name="T44" fmla="*/ 162 w 602"/>
              <a:gd name="T45" fmla="*/ 21 h 474"/>
              <a:gd name="T46" fmla="*/ 191 w 602"/>
              <a:gd name="T47" fmla="*/ 0 h 474"/>
              <a:gd name="T48" fmla="*/ 212 w 602"/>
              <a:gd name="T49" fmla="*/ 21 h 474"/>
              <a:gd name="T50" fmla="*/ 212 w 602"/>
              <a:gd name="T51" fmla="*/ 21 h 474"/>
              <a:gd name="T52" fmla="*/ 374 w 602"/>
              <a:gd name="T53" fmla="*/ 438 h 474"/>
              <a:gd name="T54" fmla="*/ 374 w 602"/>
              <a:gd name="T55" fmla="*/ 438 h 474"/>
              <a:gd name="T56" fmla="*/ 374 w 602"/>
              <a:gd name="T57" fmla="*/ 445 h 474"/>
              <a:gd name="T58" fmla="*/ 191 w 602"/>
              <a:gd name="T59" fmla="*/ 106 h 474"/>
              <a:gd name="T60" fmla="*/ 191 w 602"/>
              <a:gd name="T61" fmla="*/ 106 h 474"/>
              <a:gd name="T62" fmla="*/ 113 w 602"/>
              <a:gd name="T63" fmla="*/ 304 h 474"/>
              <a:gd name="T64" fmla="*/ 261 w 602"/>
              <a:gd name="T65" fmla="*/ 304 h 474"/>
              <a:gd name="T66" fmla="*/ 191 w 602"/>
              <a:gd name="T6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474">
                <a:moveTo>
                  <a:pt x="572" y="269"/>
                </a:moveTo>
                <a:lnTo>
                  <a:pt x="572" y="269"/>
                </a:ln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94" y="212"/>
                  <a:pt x="601" y="219"/>
                  <a:pt x="601" y="240"/>
                </a:cubicBezTo>
                <a:cubicBezTo>
                  <a:pt x="601" y="254"/>
                  <a:pt x="594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7" y="473"/>
                  <a:pt x="346" y="473"/>
                </a:cubicBezTo>
                <a:cubicBezTo>
                  <a:pt x="339" y="473"/>
                  <a:pt x="325" y="466"/>
                  <a:pt x="325" y="452"/>
                </a:cubicBezTo>
                <a:lnTo>
                  <a:pt x="325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56" y="452"/>
                  <a:pt x="56" y="452"/>
                  <a:pt x="56" y="452"/>
                </a:cubicBezTo>
                <a:lnTo>
                  <a:pt x="56" y="452"/>
                </a:lnTo>
                <a:cubicBezTo>
                  <a:pt x="49" y="466"/>
                  <a:pt x="42" y="473"/>
                  <a:pt x="28" y="473"/>
                </a:cubicBezTo>
                <a:cubicBezTo>
                  <a:pt x="14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9" y="7"/>
                  <a:pt x="176" y="0"/>
                  <a:pt x="191" y="0"/>
                </a:cubicBezTo>
                <a:cubicBezTo>
                  <a:pt x="198" y="0"/>
                  <a:pt x="212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91" y="106"/>
                </a:moveTo>
                <a:lnTo>
                  <a:pt x="191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91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8739030" y="4470401"/>
            <a:ext cx="287792" cy="226484"/>
          </a:xfrm>
          <a:custGeom>
            <a:avLst/>
            <a:gdLst>
              <a:gd name="T0" fmla="*/ 572 w 601"/>
              <a:gd name="T1" fmla="*/ 269 h 474"/>
              <a:gd name="T2" fmla="*/ 572 w 601"/>
              <a:gd name="T3" fmla="*/ 269 h 474"/>
              <a:gd name="T4" fmla="*/ 516 w 601"/>
              <a:gd name="T5" fmla="*/ 269 h 474"/>
              <a:gd name="T6" fmla="*/ 516 w 601"/>
              <a:gd name="T7" fmla="*/ 325 h 474"/>
              <a:gd name="T8" fmla="*/ 487 w 601"/>
              <a:gd name="T9" fmla="*/ 353 h 474"/>
              <a:gd name="T10" fmla="*/ 459 w 601"/>
              <a:gd name="T11" fmla="*/ 325 h 474"/>
              <a:gd name="T12" fmla="*/ 459 w 601"/>
              <a:gd name="T13" fmla="*/ 269 h 474"/>
              <a:gd name="T14" fmla="*/ 403 w 601"/>
              <a:gd name="T15" fmla="*/ 269 h 474"/>
              <a:gd name="T16" fmla="*/ 374 w 601"/>
              <a:gd name="T17" fmla="*/ 240 h 474"/>
              <a:gd name="T18" fmla="*/ 403 w 601"/>
              <a:gd name="T19" fmla="*/ 212 h 474"/>
              <a:gd name="T20" fmla="*/ 459 w 601"/>
              <a:gd name="T21" fmla="*/ 212 h 474"/>
              <a:gd name="T22" fmla="*/ 459 w 601"/>
              <a:gd name="T23" fmla="*/ 155 h 474"/>
              <a:gd name="T24" fmla="*/ 487 w 601"/>
              <a:gd name="T25" fmla="*/ 127 h 474"/>
              <a:gd name="T26" fmla="*/ 516 w 601"/>
              <a:gd name="T27" fmla="*/ 155 h 474"/>
              <a:gd name="T28" fmla="*/ 516 w 601"/>
              <a:gd name="T29" fmla="*/ 212 h 474"/>
              <a:gd name="T30" fmla="*/ 572 w 601"/>
              <a:gd name="T31" fmla="*/ 212 h 474"/>
              <a:gd name="T32" fmla="*/ 600 w 601"/>
              <a:gd name="T33" fmla="*/ 240 h 474"/>
              <a:gd name="T34" fmla="*/ 572 w 601"/>
              <a:gd name="T35" fmla="*/ 269 h 474"/>
              <a:gd name="T36" fmla="*/ 374 w 601"/>
              <a:gd name="T37" fmla="*/ 445 h 474"/>
              <a:gd name="T38" fmla="*/ 374 w 601"/>
              <a:gd name="T39" fmla="*/ 445 h 474"/>
              <a:gd name="T40" fmla="*/ 346 w 601"/>
              <a:gd name="T41" fmla="*/ 473 h 474"/>
              <a:gd name="T42" fmla="*/ 318 w 601"/>
              <a:gd name="T43" fmla="*/ 452 h 474"/>
              <a:gd name="T44" fmla="*/ 318 w 601"/>
              <a:gd name="T45" fmla="*/ 452 h 474"/>
              <a:gd name="T46" fmla="*/ 283 w 601"/>
              <a:gd name="T47" fmla="*/ 360 h 474"/>
              <a:gd name="T48" fmla="*/ 92 w 601"/>
              <a:gd name="T49" fmla="*/ 360 h 474"/>
              <a:gd name="T50" fmla="*/ 49 w 601"/>
              <a:gd name="T51" fmla="*/ 452 h 474"/>
              <a:gd name="T52" fmla="*/ 49 w 601"/>
              <a:gd name="T53" fmla="*/ 452 h 474"/>
              <a:gd name="T54" fmla="*/ 28 w 601"/>
              <a:gd name="T55" fmla="*/ 473 h 474"/>
              <a:gd name="T56" fmla="*/ 0 w 601"/>
              <a:gd name="T57" fmla="*/ 445 h 474"/>
              <a:gd name="T58" fmla="*/ 0 w 601"/>
              <a:gd name="T59" fmla="*/ 438 h 474"/>
              <a:gd name="T60" fmla="*/ 0 w 601"/>
              <a:gd name="T61" fmla="*/ 438 h 474"/>
              <a:gd name="T62" fmla="*/ 162 w 601"/>
              <a:gd name="T63" fmla="*/ 21 h 474"/>
              <a:gd name="T64" fmla="*/ 162 w 601"/>
              <a:gd name="T65" fmla="*/ 21 h 474"/>
              <a:gd name="T66" fmla="*/ 183 w 601"/>
              <a:gd name="T67" fmla="*/ 0 h 474"/>
              <a:gd name="T68" fmla="*/ 212 w 601"/>
              <a:gd name="T69" fmla="*/ 21 h 474"/>
              <a:gd name="T70" fmla="*/ 212 w 601"/>
              <a:gd name="T71" fmla="*/ 21 h 474"/>
              <a:gd name="T72" fmla="*/ 374 w 601"/>
              <a:gd name="T73" fmla="*/ 438 h 474"/>
              <a:gd name="T74" fmla="*/ 374 w 601"/>
              <a:gd name="T75" fmla="*/ 438 h 474"/>
              <a:gd name="T76" fmla="*/ 374 w 601"/>
              <a:gd name="T77" fmla="*/ 445 h 474"/>
              <a:gd name="T78" fmla="*/ 183 w 601"/>
              <a:gd name="T79" fmla="*/ 106 h 474"/>
              <a:gd name="T80" fmla="*/ 183 w 601"/>
              <a:gd name="T81" fmla="*/ 106 h 474"/>
              <a:gd name="T82" fmla="*/ 113 w 601"/>
              <a:gd name="T83" fmla="*/ 304 h 474"/>
              <a:gd name="T84" fmla="*/ 261 w 601"/>
              <a:gd name="T85" fmla="*/ 304 h 474"/>
              <a:gd name="T86" fmla="*/ 183 w 601"/>
              <a:gd name="T8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474">
                <a:moveTo>
                  <a:pt x="572" y="269"/>
                </a:moveTo>
                <a:lnTo>
                  <a:pt x="572" y="269"/>
                </a:lnTo>
                <a:cubicBezTo>
                  <a:pt x="516" y="269"/>
                  <a:pt x="516" y="269"/>
                  <a:pt x="516" y="269"/>
                </a:cubicBezTo>
                <a:cubicBezTo>
                  <a:pt x="516" y="325"/>
                  <a:pt x="516" y="325"/>
                  <a:pt x="516" y="325"/>
                </a:cubicBezTo>
                <a:cubicBezTo>
                  <a:pt x="516" y="339"/>
                  <a:pt x="502" y="353"/>
                  <a:pt x="487" y="353"/>
                </a:cubicBezTo>
                <a:cubicBezTo>
                  <a:pt x="473" y="353"/>
                  <a:pt x="459" y="339"/>
                  <a:pt x="459" y="325"/>
                </a:cubicBezTo>
                <a:cubicBezTo>
                  <a:pt x="459" y="269"/>
                  <a:pt x="459" y="269"/>
                  <a:pt x="459" y="269"/>
                </a:cubicBez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459" y="212"/>
                  <a:pt x="459" y="212"/>
                  <a:pt x="459" y="212"/>
                </a:cubicBezTo>
                <a:cubicBezTo>
                  <a:pt x="459" y="155"/>
                  <a:pt x="459" y="155"/>
                  <a:pt x="459" y="155"/>
                </a:cubicBezTo>
                <a:cubicBezTo>
                  <a:pt x="459" y="134"/>
                  <a:pt x="473" y="127"/>
                  <a:pt x="487" y="127"/>
                </a:cubicBezTo>
                <a:cubicBezTo>
                  <a:pt x="502" y="127"/>
                  <a:pt x="516" y="134"/>
                  <a:pt x="516" y="155"/>
                </a:cubicBezTo>
                <a:cubicBezTo>
                  <a:pt x="516" y="212"/>
                  <a:pt x="516" y="212"/>
                  <a:pt x="516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86" y="212"/>
                  <a:pt x="600" y="219"/>
                  <a:pt x="600" y="240"/>
                </a:cubicBezTo>
                <a:cubicBezTo>
                  <a:pt x="600" y="254"/>
                  <a:pt x="586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0" y="473"/>
                  <a:pt x="346" y="473"/>
                </a:cubicBezTo>
                <a:cubicBezTo>
                  <a:pt x="332" y="473"/>
                  <a:pt x="325" y="466"/>
                  <a:pt x="318" y="452"/>
                </a:cubicBezTo>
                <a:lnTo>
                  <a:pt x="318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49" y="452"/>
                  <a:pt x="49" y="452"/>
                  <a:pt x="49" y="452"/>
                </a:cubicBezTo>
                <a:lnTo>
                  <a:pt x="49" y="452"/>
                </a:lnTo>
                <a:cubicBezTo>
                  <a:pt x="49" y="466"/>
                  <a:pt x="35" y="473"/>
                  <a:pt x="28" y="473"/>
                </a:cubicBezTo>
                <a:cubicBezTo>
                  <a:pt x="7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2" y="7"/>
                  <a:pt x="176" y="0"/>
                  <a:pt x="183" y="0"/>
                </a:cubicBezTo>
                <a:cubicBezTo>
                  <a:pt x="198" y="0"/>
                  <a:pt x="205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83" y="106"/>
                </a:moveTo>
                <a:lnTo>
                  <a:pt x="183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83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8294645" y="4440768"/>
            <a:ext cx="162941" cy="289984"/>
          </a:xfrm>
          <a:custGeom>
            <a:avLst/>
            <a:gdLst>
              <a:gd name="T0" fmla="*/ 332 w 340"/>
              <a:gd name="T1" fmla="*/ 191 h 602"/>
              <a:gd name="T2" fmla="*/ 332 w 340"/>
              <a:gd name="T3" fmla="*/ 191 h 602"/>
              <a:gd name="T4" fmla="*/ 332 w 340"/>
              <a:gd name="T5" fmla="*/ 191 h 602"/>
              <a:gd name="T6" fmla="*/ 219 w 340"/>
              <a:gd name="T7" fmla="*/ 304 h 602"/>
              <a:gd name="T8" fmla="*/ 332 w 340"/>
              <a:gd name="T9" fmla="*/ 417 h 602"/>
              <a:gd name="T10" fmla="*/ 332 w 340"/>
              <a:gd name="T11" fmla="*/ 417 h 602"/>
              <a:gd name="T12" fmla="*/ 339 w 340"/>
              <a:gd name="T13" fmla="*/ 431 h 602"/>
              <a:gd name="T14" fmla="*/ 332 w 340"/>
              <a:gd name="T15" fmla="*/ 453 h 602"/>
              <a:gd name="T16" fmla="*/ 332 w 340"/>
              <a:gd name="T17" fmla="*/ 453 h 602"/>
              <a:gd name="T18" fmla="*/ 191 w 340"/>
              <a:gd name="T19" fmla="*/ 594 h 602"/>
              <a:gd name="T20" fmla="*/ 191 w 340"/>
              <a:gd name="T21" fmla="*/ 594 h 602"/>
              <a:gd name="T22" fmla="*/ 170 w 340"/>
              <a:gd name="T23" fmla="*/ 601 h 602"/>
              <a:gd name="T24" fmla="*/ 141 w 340"/>
              <a:gd name="T25" fmla="*/ 573 h 602"/>
              <a:gd name="T26" fmla="*/ 141 w 340"/>
              <a:gd name="T27" fmla="*/ 382 h 602"/>
              <a:gd name="T28" fmla="*/ 49 w 340"/>
              <a:gd name="T29" fmla="*/ 474 h 602"/>
              <a:gd name="T30" fmla="*/ 49 w 340"/>
              <a:gd name="T31" fmla="*/ 474 h 602"/>
              <a:gd name="T32" fmla="*/ 28 w 340"/>
              <a:gd name="T33" fmla="*/ 481 h 602"/>
              <a:gd name="T34" fmla="*/ 0 w 340"/>
              <a:gd name="T35" fmla="*/ 453 h 602"/>
              <a:gd name="T36" fmla="*/ 7 w 340"/>
              <a:gd name="T37" fmla="*/ 431 h 602"/>
              <a:gd name="T38" fmla="*/ 7 w 340"/>
              <a:gd name="T39" fmla="*/ 431 h 602"/>
              <a:gd name="T40" fmla="*/ 141 w 340"/>
              <a:gd name="T41" fmla="*/ 304 h 602"/>
              <a:gd name="T42" fmla="*/ 7 w 340"/>
              <a:gd name="T43" fmla="*/ 170 h 602"/>
              <a:gd name="T44" fmla="*/ 7 w 340"/>
              <a:gd name="T45" fmla="*/ 170 h 602"/>
              <a:gd name="T46" fmla="*/ 0 w 340"/>
              <a:gd name="T47" fmla="*/ 149 h 602"/>
              <a:gd name="T48" fmla="*/ 28 w 340"/>
              <a:gd name="T49" fmla="*/ 120 h 602"/>
              <a:gd name="T50" fmla="*/ 49 w 340"/>
              <a:gd name="T51" fmla="*/ 135 h 602"/>
              <a:gd name="T52" fmla="*/ 49 w 340"/>
              <a:gd name="T53" fmla="*/ 135 h 602"/>
              <a:gd name="T54" fmla="*/ 141 w 340"/>
              <a:gd name="T55" fmla="*/ 226 h 602"/>
              <a:gd name="T56" fmla="*/ 141 w 340"/>
              <a:gd name="T57" fmla="*/ 29 h 602"/>
              <a:gd name="T58" fmla="*/ 170 w 340"/>
              <a:gd name="T59" fmla="*/ 0 h 602"/>
              <a:gd name="T60" fmla="*/ 191 w 340"/>
              <a:gd name="T61" fmla="*/ 7 h 602"/>
              <a:gd name="T62" fmla="*/ 191 w 340"/>
              <a:gd name="T63" fmla="*/ 7 h 602"/>
              <a:gd name="T64" fmla="*/ 332 w 340"/>
              <a:gd name="T65" fmla="*/ 149 h 602"/>
              <a:gd name="T66" fmla="*/ 332 w 340"/>
              <a:gd name="T67" fmla="*/ 149 h 602"/>
              <a:gd name="T68" fmla="*/ 339 w 340"/>
              <a:gd name="T69" fmla="*/ 170 h 602"/>
              <a:gd name="T70" fmla="*/ 332 w 340"/>
              <a:gd name="T71" fmla="*/ 191 h 602"/>
              <a:gd name="T72" fmla="*/ 198 w 340"/>
              <a:gd name="T73" fmla="*/ 509 h 602"/>
              <a:gd name="T74" fmla="*/ 198 w 340"/>
              <a:gd name="T75" fmla="*/ 509 h 602"/>
              <a:gd name="T76" fmla="*/ 269 w 340"/>
              <a:gd name="T77" fmla="*/ 431 h 602"/>
              <a:gd name="T78" fmla="*/ 198 w 340"/>
              <a:gd name="T79" fmla="*/ 361 h 602"/>
              <a:gd name="T80" fmla="*/ 198 w 340"/>
              <a:gd name="T81" fmla="*/ 509 h 602"/>
              <a:gd name="T82" fmla="*/ 198 w 340"/>
              <a:gd name="T83" fmla="*/ 99 h 602"/>
              <a:gd name="T84" fmla="*/ 198 w 340"/>
              <a:gd name="T85" fmla="*/ 99 h 602"/>
              <a:gd name="T86" fmla="*/ 198 w 340"/>
              <a:gd name="T87" fmla="*/ 241 h 602"/>
              <a:gd name="T88" fmla="*/ 269 w 340"/>
              <a:gd name="T89" fmla="*/ 170 h 602"/>
              <a:gd name="T90" fmla="*/ 198 w 340"/>
              <a:gd name="T91" fmla="*/ 9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0" h="602">
                <a:moveTo>
                  <a:pt x="332" y="191"/>
                </a:moveTo>
                <a:lnTo>
                  <a:pt x="332" y="191"/>
                </a:lnTo>
                <a:lnTo>
                  <a:pt x="332" y="191"/>
                </a:lnTo>
                <a:cubicBezTo>
                  <a:pt x="219" y="304"/>
                  <a:pt x="219" y="304"/>
                  <a:pt x="219" y="304"/>
                </a:cubicBezTo>
                <a:cubicBezTo>
                  <a:pt x="332" y="417"/>
                  <a:pt x="332" y="417"/>
                  <a:pt x="332" y="417"/>
                </a:cubicBezTo>
                <a:lnTo>
                  <a:pt x="332" y="417"/>
                </a:lnTo>
                <a:cubicBezTo>
                  <a:pt x="339" y="417"/>
                  <a:pt x="339" y="424"/>
                  <a:pt x="339" y="431"/>
                </a:cubicBezTo>
                <a:cubicBezTo>
                  <a:pt x="339" y="439"/>
                  <a:pt x="339" y="446"/>
                  <a:pt x="332" y="453"/>
                </a:cubicBezTo>
                <a:lnTo>
                  <a:pt x="332" y="453"/>
                </a:lnTo>
                <a:cubicBezTo>
                  <a:pt x="191" y="594"/>
                  <a:pt x="191" y="594"/>
                  <a:pt x="191" y="594"/>
                </a:cubicBezTo>
                <a:lnTo>
                  <a:pt x="191" y="594"/>
                </a:lnTo>
                <a:cubicBezTo>
                  <a:pt x="184" y="601"/>
                  <a:pt x="177" y="601"/>
                  <a:pt x="170" y="601"/>
                </a:cubicBezTo>
                <a:cubicBezTo>
                  <a:pt x="156" y="601"/>
                  <a:pt x="141" y="594"/>
                  <a:pt x="141" y="573"/>
                </a:cubicBezTo>
                <a:cubicBezTo>
                  <a:pt x="141" y="382"/>
                  <a:pt x="141" y="382"/>
                  <a:pt x="141" y="382"/>
                </a:cubicBezTo>
                <a:cubicBezTo>
                  <a:pt x="49" y="474"/>
                  <a:pt x="49" y="474"/>
                  <a:pt x="49" y="474"/>
                </a:cubicBezTo>
                <a:lnTo>
                  <a:pt x="49" y="474"/>
                </a:lnTo>
                <a:cubicBezTo>
                  <a:pt x="42" y="481"/>
                  <a:pt x="35" y="481"/>
                  <a:pt x="28" y="481"/>
                </a:cubicBezTo>
                <a:cubicBezTo>
                  <a:pt x="14" y="481"/>
                  <a:pt x="0" y="467"/>
                  <a:pt x="0" y="453"/>
                </a:cubicBezTo>
                <a:cubicBezTo>
                  <a:pt x="0" y="446"/>
                  <a:pt x="0" y="439"/>
                  <a:pt x="7" y="431"/>
                </a:cubicBezTo>
                <a:lnTo>
                  <a:pt x="7" y="431"/>
                </a:lnTo>
                <a:cubicBezTo>
                  <a:pt x="141" y="304"/>
                  <a:pt x="141" y="304"/>
                  <a:pt x="141" y="304"/>
                </a:cubicBezTo>
                <a:cubicBezTo>
                  <a:pt x="7" y="170"/>
                  <a:pt x="7" y="170"/>
                  <a:pt x="7" y="170"/>
                </a:cubicBezTo>
                <a:lnTo>
                  <a:pt x="7" y="170"/>
                </a:lnTo>
                <a:cubicBezTo>
                  <a:pt x="0" y="163"/>
                  <a:pt x="0" y="156"/>
                  <a:pt x="0" y="149"/>
                </a:cubicBezTo>
                <a:cubicBezTo>
                  <a:pt x="0" y="135"/>
                  <a:pt x="14" y="120"/>
                  <a:pt x="28" y="120"/>
                </a:cubicBezTo>
                <a:cubicBezTo>
                  <a:pt x="35" y="120"/>
                  <a:pt x="42" y="128"/>
                  <a:pt x="49" y="135"/>
                </a:cubicBezTo>
                <a:lnTo>
                  <a:pt x="49" y="135"/>
                </a:lnTo>
                <a:cubicBezTo>
                  <a:pt x="141" y="226"/>
                  <a:pt x="141" y="226"/>
                  <a:pt x="141" y="226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5"/>
                  <a:pt x="156" y="0"/>
                  <a:pt x="170" y="0"/>
                </a:cubicBezTo>
                <a:cubicBezTo>
                  <a:pt x="177" y="0"/>
                  <a:pt x="184" y="0"/>
                  <a:pt x="191" y="7"/>
                </a:cubicBezTo>
                <a:lnTo>
                  <a:pt x="191" y="7"/>
                </a:lnTo>
                <a:cubicBezTo>
                  <a:pt x="332" y="149"/>
                  <a:pt x="332" y="149"/>
                  <a:pt x="332" y="149"/>
                </a:cubicBezTo>
                <a:lnTo>
                  <a:pt x="332" y="149"/>
                </a:lnTo>
                <a:cubicBezTo>
                  <a:pt x="339" y="156"/>
                  <a:pt x="339" y="163"/>
                  <a:pt x="339" y="170"/>
                </a:cubicBezTo>
                <a:cubicBezTo>
                  <a:pt x="339" y="177"/>
                  <a:pt x="339" y="184"/>
                  <a:pt x="332" y="191"/>
                </a:cubicBezTo>
                <a:close/>
                <a:moveTo>
                  <a:pt x="198" y="509"/>
                </a:moveTo>
                <a:lnTo>
                  <a:pt x="198" y="509"/>
                </a:lnTo>
                <a:cubicBezTo>
                  <a:pt x="269" y="431"/>
                  <a:pt x="269" y="431"/>
                  <a:pt x="269" y="431"/>
                </a:cubicBezTo>
                <a:cubicBezTo>
                  <a:pt x="198" y="361"/>
                  <a:pt x="198" y="361"/>
                  <a:pt x="198" y="361"/>
                </a:cubicBezTo>
                <a:lnTo>
                  <a:pt x="198" y="509"/>
                </a:lnTo>
                <a:close/>
                <a:moveTo>
                  <a:pt x="198" y="99"/>
                </a:moveTo>
                <a:lnTo>
                  <a:pt x="198" y="99"/>
                </a:lnTo>
                <a:cubicBezTo>
                  <a:pt x="198" y="241"/>
                  <a:pt x="198" y="241"/>
                  <a:pt x="198" y="241"/>
                </a:cubicBezTo>
                <a:cubicBezTo>
                  <a:pt x="269" y="170"/>
                  <a:pt x="269" y="170"/>
                  <a:pt x="269" y="170"/>
                </a:cubicBezTo>
                <a:lnTo>
                  <a:pt x="198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7761385" y="4476752"/>
            <a:ext cx="217959" cy="218016"/>
          </a:xfrm>
          <a:custGeom>
            <a:avLst/>
            <a:gdLst>
              <a:gd name="T0" fmla="*/ 354 w 454"/>
              <a:gd name="T1" fmla="*/ 332 h 453"/>
              <a:gd name="T2" fmla="*/ 354 w 454"/>
              <a:gd name="T3" fmla="*/ 332 h 453"/>
              <a:gd name="T4" fmla="*/ 142 w 454"/>
              <a:gd name="T5" fmla="*/ 346 h 453"/>
              <a:gd name="T6" fmla="*/ 50 w 454"/>
              <a:gd name="T7" fmla="*/ 438 h 453"/>
              <a:gd name="T8" fmla="*/ 7 w 454"/>
              <a:gd name="T9" fmla="*/ 438 h 453"/>
              <a:gd name="T10" fmla="*/ 7 w 454"/>
              <a:gd name="T11" fmla="*/ 396 h 453"/>
              <a:gd name="T12" fmla="*/ 106 w 454"/>
              <a:gd name="T13" fmla="*/ 304 h 453"/>
              <a:gd name="T14" fmla="*/ 120 w 454"/>
              <a:gd name="T15" fmla="*/ 92 h 453"/>
              <a:gd name="T16" fmla="*/ 177 w 454"/>
              <a:gd name="T17" fmla="*/ 35 h 453"/>
              <a:gd name="T18" fmla="*/ 212 w 454"/>
              <a:gd name="T19" fmla="*/ 78 h 453"/>
              <a:gd name="T20" fmla="*/ 283 w 454"/>
              <a:gd name="T21" fmla="*/ 7 h 453"/>
              <a:gd name="T22" fmla="*/ 318 w 454"/>
              <a:gd name="T23" fmla="*/ 7 h 453"/>
              <a:gd name="T24" fmla="*/ 318 w 454"/>
              <a:gd name="T25" fmla="*/ 50 h 453"/>
              <a:gd name="T26" fmla="*/ 255 w 454"/>
              <a:gd name="T27" fmla="*/ 113 h 453"/>
              <a:gd name="T28" fmla="*/ 333 w 454"/>
              <a:gd name="T29" fmla="*/ 191 h 453"/>
              <a:gd name="T30" fmla="*/ 396 w 454"/>
              <a:gd name="T31" fmla="*/ 127 h 453"/>
              <a:gd name="T32" fmla="*/ 438 w 454"/>
              <a:gd name="T33" fmla="*/ 127 h 453"/>
              <a:gd name="T34" fmla="*/ 438 w 454"/>
              <a:gd name="T35" fmla="*/ 170 h 453"/>
              <a:gd name="T36" fmla="*/ 375 w 454"/>
              <a:gd name="T37" fmla="*/ 233 h 453"/>
              <a:gd name="T38" fmla="*/ 410 w 454"/>
              <a:gd name="T39" fmla="*/ 276 h 453"/>
              <a:gd name="T40" fmla="*/ 354 w 454"/>
              <a:gd name="T41" fmla="*/ 33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4" h="453">
                <a:moveTo>
                  <a:pt x="354" y="332"/>
                </a:moveTo>
                <a:lnTo>
                  <a:pt x="354" y="332"/>
                </a:lnTo>
                <a:cubicBezTo>
                  <a:pt x="297" y="389"/>
                  <a:pt x="205" y="396"/>
                  <a:pt x="142" y="346"/>
                </a:cubicBezTo>
                <a:cubicBezTo>
                  <a:pt x="50" y="438"/>
                  <a:pt x="50" y="438"/>
                  <a:pt x="50" y="438"/>
                </a:cubicBezTo>
                <a:cubicBezTo>
                  <a:pt x="36" y="452"/>
                  <a:pt x="22" y="452"/>
                  <a:pt x="7" y="438"/>
                </a:cubicBezTo>
                <a:cubicBezTo>
                  <a:pt x="0" y="431"/>
                  <a:pt x="0" y="410"/>
                  <a:pt x="7" y="396"/>
                </a:cubicBezTo>
                <a:cubicBezTo>
                  <a:pt x="106" y="304"/>
                  <a:pt x="106" y="304"/>
                  <a:pt x="106" y="304"/>
                </a:cubicBezTo>
                <a:cubicBezTo>
                  <a:pt x="57" y="240"/>
                  <a:pt x="57" y="148"/>
                  <a:pt x="120" y="92"/>
                </a:cubicBezTo>
                <a:cubicBezTo>
                  <a:pt x="177" y="35"/>
                  <a:pt x="177" y="35"/>
                  <a:pt x="177" y="35"/>
                </a:cubicBezTo>
                <a:cubicBezTo>
                  <a:pt x="212" y="78"/>
                  <a:pt x="212" y="78"/>
                  <a:pt x="212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311" y="0"/>
                  <a:pt x="318" y="7"/>
                </a:cubicBezTo>
                <a:cubicBezTo>
                  <a:pt x="333" y="21"/>
                  <a:pt x="333" y="35"/>
                  <a:pt x="318" y="50"/>
                </a:cubicBezTo>
                <a:cubicBezTo>
                  <a:pt x="255" y="113"/>
                  <a:pt x="255" y="113"/>
                  <a:pt x="255" y="113"/>
                </a:cubicBezTo>
                <a:cubicBezTo>
                  <a:pt x="333" y="191"/>
                  <a:pt x="333" y="191"/>
                  <a:pt x="333" y="191"/>
                </a:cubicBezTo>
                <a:cubicBezTo>
                  <a:pt x="396" y="127"/>
                  <a:pt x="396" y="127"/>
                  <a:pt x="396" y="127"/>
                </a:cubicBezTo>
                <a:cubicBezTo>
                  <a:pt x="410" y="120"/>
                  <a:pt x="431" y="120"/>
                  <a:pt x="438" y="127"/>
                </a:cubicBezTo>
                <a:cubicBezTo>
                  <a:pt x="453" y="141"/>
                  <a:pt x="453" y="155"/>
                  <a:pt x="438" y="170"/>
                </a:cubicBezTo>
                <a:cubicBezTo>
                  <a:pt x="375" y="233"/>
                  <a:pt x="375" y="233"/>
                  <a:pt x="375" y="233"/>
                </a:cubicBezTo>
                <a:cubicBezTo>
                  <a:pt x="410" y="276"/>
                  <a:pt x="410" y="276"/>
                  <a:pt x="410" y="276"/>
                </a:cubicBezTo>
                <a:lnTo>
                  <a:pt x="354" y="33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4125898" y="5456768"/>
            <a:ext cx="268747" cy="268818"/>
          </a:xfrm>
          <a:custGeom>
            <a:avLst/>
            <a:gdLst>
              <a:gd name="T0" fmla="*/ 70 w 559"/>
              <a:gd name="T1" fmla="*/ 494 h 559"/>
              <a:gd name="T2" fmla="*/ 70 w 559"/>
              <a:gd name="T3" fmla="*/ 494 h 559"/>
              <a:gd name="T4" fmla="*/ 63 w 559"/>
              <a:gd name="T5" fmla="*/ 487 h 559"/>
              <a:gd name="T6" fmla="*/ 63 w 559"/>
              <a:gd name="T7" fmla="*/ 254 h 559"/>
              <a:gd name="T8" fmla="*/ 254 w 559"/>
              <a:gd name="T9" fmla="*/ 63 h 559"/>
              <a:gd name="T10" fmla="*/ 487 w 559"/>
              <a:gd name="T11" fmla="*/ 63 h 559"/>
              <a:gd name="T12" fmla="*/ 494 w 559"/>
              <a:gd name="T13" fmla="*/ 70 h 559"/>
              <a:gd name="T14" fmla="*/ 494 w 559"/>
              <a:gd name="T15" fmla="*/ 303 h 559"/>
              <a:gd name="T16" fmla="*/ 304 w 559"/>
              <a:gd name="T17" fmla="*/ 494 h 559"/>
              <a:gd name="T18" fmla="*/ 70 w 559"/>
              <a:gd name="T19" fmla="*/ 494 h 559"/>
              <a:gd name="T20" fmla="*/ 360 w 559"/>
              <a:gd name="T21" fmla="*/ 360 h 559"/>
              <a:gd name="T22" fmla="*/ 360 w 559"/>
              <a:gd name="T23" fmla="*/ 360 h 559"/>
              <a:gd name="T24" fmla="*/ 198 w 559"/>
              <a:gd name="T25" fmla="*/ 197 h 559"/>
              <a:gd name="T26" fmla="*/ 99 w 559"/>
              <a:gd name="T27" fmla="*/ 296 h 559"/>
              <a:gd name="T28" fmla="*/ 99 w 559"/>
              <a:gd name="T29" fmla="*/ 452 h 559"/>
              <a:gd name="T30" fmla="*/ 106 w 559"/>
              <a:gd name="T31" fmla="*/ 459 h 559"/>
              <a:gd name="T32" fmla="*/ 261 w 559"/>
              <a:gd name="T33" fmla="*/ 459 h 559"/>
              <a:gd name="T34" fmla="*/ 360 w 559"/>
              <a:gd name="T35" fmla="*/ 36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9" h="559">
                <a:moveTo>
                  <a:pt x="70" y="494"/>
                </a:moveTo>
                <a:lnTo>
                  <a:pt x="70" y="494"/>
                </a:lnTo>
                <a:cubicBezTo>
                  <a:pt x="63" y="487"/>
                  <a:pt x="63" y="487"/>
                  <a:pt x="63" y="487"/>
                </a:cubicBezTo>
                <a:cubicBezTo>
                  <a:pt x="0" y="424"/>
                  <a:pt x="0" y="318"/>
                  <a:pt x="63" y="254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318" y="0"/>
                  <a:pt x="424" y="0"/>
                  <a:pt x="487" y="63"/>
                </a:cubicBezTo>
                <a:cubicBezTo>
                  <a:pt x="494" y="70"/>
                  <a:pt x="494" y="70"/>
                  <a:pt x="494" y="70"/>
                </a:cubicBezTo>
                <a:cubicBezTo>
                  <a:pt x="558" y="134"/>
                  <a:pt x="558" y="240"/>
                  <a:pt x="494" y="303"/>
                </a:cubicBezTo>
                <a:cubicBezTo>
                  <a:pt x="304" y="494"/>
                  <a:pt x="304" y="494"/>
                  <a:pt x="304" y="494"/>
                </a:cubicBezTo>
                <a:cubicBezTo>
                  <a:pt x="240" y="558"/>
                  <a:pt x="134" y="558"/>
                  <a:pt x="70" y="494"/>
                </a:cubicBezTo>
                <a:close/>
                <a:moveTo>
                  <a:pt x="360" y="360"/>
                </a:moveTo>
                <a:lnTo>
                  <a:pt x="360" y="360"/>
                </a:lnTo>
                <a:cubicBezTo>
                  <a:pt x="198" y="197"/>
                  <a:pt x="198" y="197"/>
                  <a:pt x="198" y="197"/>
                </a:cubicBezTo>
                <a:cubicBezTo>
                  <a:pt x="99" y="296"/>
                  <a:pt x="99" y="296"/>
                  <a:pt x="99" y="296"/>
                </a:cubicBezTo>
                <a:cubicBezTo>
                  <a:pt x="56" y="339"/>
                  <a:pt x="56" y="409"/>
                  <a:pt x="99" y="452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148" y="501"/>
                  <a:pt x="219" y="501"/>
                  <a:pt x="261" y="459"/>
                </a:cubicBezTo>
                <a:lnTo>
                  <a:pt x="360" y="3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2" name="Freeform 56"/>
          <p:cNvSpPr>
            <a:spLocks noChangeArrowheads="1"/>
          </p:cNvSpPr>
          <p:nvPr/>
        </p:nvSpPr>
        <p:spPr bwMode="auto">
          <a:xfrm>
            <a:off x="3660353" y="5463118"/>
            <a:ext cx="184102" cy="254000"/>
          </a:xfrm>
          <a:custGeom>
            <a:avLst/>
            <a:gdLst>
              <a:gd name="T0" fmla="*/ 191 w 383"/>
              <a:gd name="T1" fmla="*/ 530 h 531"/>
              <a:gd name="T2" fmla="*/ 191 w 383"/>
              <a:gd name="T3" fmla="*/ 530 h 531"/>
              <a:gd name="T4" fmla="*/ 0 w 383"/>
              <a:gd name="T5" fmla="*/ 339 h 531"/>
              <a:gd name="T6" fmla="*/ 184 w 383"/>
              <a:gd name="T7" fmla="*/ 0 h 531"/>
              <a:gd name="T8" fmla="*/ 382 w 383"/>
              <a:gd name="T9" fmla="*/ 339 h 531"/>
              <a:gd name="T10" fmla="*/ 191 w 383"/>
              <a:gd name="T11" fmla="*/ 53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" h="531">
                <a:moveTo>
                  <a:pt x="191" y="530"/>
                </a:moveTo>
                <a:lnTo>
                  <a:pt x="191" y="530"/>
                </a:lnTo>
                <a:cubicBezTo>
                  <a:pt x="92" y="530"/>
                  <a:pt x="0" y="445"/>
                  <a:pt x="0" y="339"/>
                </a:cubicBezTo>
                <a:cubicBezTo>
                  <a:pt x="0" y="240"/>
                  <a:pt x="184" y="0"/>
                  <a:pt x="184" y="0"/>
                </a:cubicBezTo>
                <a:cubicBezTo>
                  <a:pt x="184" y="0"/>
                  <a:pt x="382" y="233"/>
                  <a:pt x="382" y="339"/>
                </a:cubicBezTo>
                <a:cubicBezTo>
                  <a:pt x="382" y="445"/>
                  <a:pt x="290" y="530"/>
                  <a:pt x="191" y="53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3" name="Freeform 57"/>
          <p:cNvSpPr>
            <a:spLocks noChangeArrowheads="1"/>
          </p:cNvSpPr>
          <p:nvPr/>
        </p:nvSpPr>
        <p:spPr bwMode="auto">
          <a:xfrm>
            <a:off x="3101698" y="5463118"/>
            <a:ext cx="289907" cy="254000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4" name="Freeform 58"/>
          <p:cNvSpPr>
            <a:spLocks noChangeArrowheads="1"/>
          </p:cNvSpPr>
          <p:nvPr/>
        </p:nvSpPr>
        <p:spPr bwMode="auto">
          <a:xfrm>
            <a:off x="2595947" y="5446185"/>
            <a:ext cx="289909" cy="289983"/>
          </a:xfrm>
          <a:custGeom>
            <a:avLst/>
            <a:gdLst>
              <a:gd name="T0" fmla="*/ 297 w 602"/>
              <a:gd name="T1" fmla="*/ 601 h 602"/>
              <a:gd name="T2" fmla="*/ 297 w 602"/>
              <a:gd name="T3" fmla="*/ 601 h 602"/>
              <a:gd name="T4" fmla="*/ 0 w 602"/>
              <a:gd name="T5" fmla="*/ 304 h 602"/>
              <a:gd name="T6" fmla="*/ 297 w 602"/>
              <a:gd name="T7" fmla="*/ 0 h 602"/>
              <a:gd name="T8" fmla="*/ 601 w 602"/>
              <a:gd name="T9" fmla="*/ 304 h 602"/>
              <a:gd name="T10" fmla="*/ 297 w 602"/>
              <a:gd name="T11" fmla="*/ 601 h 602"/>
              <a:gd name="T12" fmla="*/ 297 w 602"/>
              <a:gd name="T13" fmla="*/ 57 h 602"/>
              <a:gd name="T14" fmla="*/ 297 w 602"/>
              <a:gd name="T15" fmla="*/ 57 h 602"/>
              <a:gd name="T16" fmla="*/ 57 w 602"/>
              <a:gd name="T17" fmla="*/ 304 h 602"/>
              <a:gd name="T18" fmla="*/ 297 w 602"/>
              <a:gd name="T19" fmla="*/ 544 h 602"/>
              <a:gd name="T20" fmla="*/ 544 w 602"/>
              <a:gd name="T21" fmla="*/ 304 h 602"/>
              <a:gd name="T22" fmla="*/ 297 w 602"/>
              <a:gd name="T23" fmla="*/ 57 h 602"/>
              <a:gd name="T24" fmla="*/ 297 w 602"/>
              <a:gd name="T25" fmla="*/ 481 h 602"/>
              <a:gd name="T26" fmla="*/ 297 w 602"/>
              <a:gd name="T27" fmla="*/ 481 h 602"/>
              <a:gd name="T28" fmla="*/ 120 w 602"/>
              <a:gd name="T29" fmla="*/ 304 h 602"/>
              <a:gd name="T30" fmla="*/ 297 w 602"/>
              <a:gd name="T31" fmla="*/ 120 h 602"/>
              <a:gd name="T32" fmla="*/ 481 w 602"/>
              <a:gd name="T33" fmla="*/ 304 h 602"/>
              <a:gd name="T34" fmla="*/ 297 w 602"/>
              <a:gd name="T35" fmla="*/ 481 h 602"/>
              <a:gd name="T36" fmla="*/ 297 w 602"/>
              <a:gd name="T37" fmla="*/ 177 h 602"/>
              <a:gd name="T38" fmla="*/ 297 w 602"/>
              <a:gd name="T39" fmla="*/ 177 h 602"/>
              <a:gd name="T40" fmla="*/ 177 w 602"/>
              <a:gd name="T41" fmla="*/ 304 h 602"/>
              <a:gd name="T42" fmla="*/ 297 w 602"/>
              <a:gd name="T43" fmla="*/ 424 h 602"/>
              <a:gd name="T44" fmla="*/ 424 w 602"/>
              <a:gd name="T45" fmla="*/ 304 h 602"/>
              <a:gd name="T46" fmla="*/ 297 w 602"/>
              <a:gd name="T47" fmla="*/ 177 h 602"/>
              <a:gd name="T48" fmla="*/ 297 w 602"/>
              <a:gd name="T49" fmla="*/ 361 h 602"/>
              <a:gd name="T50" fmla="*/ 297 w 602"/>
              <a:gd name="T51" fmla="*/ 361 h 602"/>
              <a:gd name="T52" fmla="*/ 240 w 602"/>
              <a:gd name="T53" fmla="*/ 304 h 602"/>
              <a:gd name="T54" fmla="*/ 297 w 602"/>
              <a:gd name="T55" fmla="*/ 248 h 602"/>
              <a:gd name="T56" fmla="*/ 354 w 602"/>
              <a:gd name="T57" fmla="*/ 304 h 602"/>
              <a:gd name="T58" fmla="*/ 297 w 602"/>
              <a:gd name="T59" fmla="*/ 36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cubicBezTo>
                  <a:pt x="431" y="544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297" y="481"/>
                </a:moveTo>
                <a:lnTo>
                  <a:pt x="297" y="481"/>
                </a:lnTo>
                <a:cubicBezTo>
                  <a:pt x="198" y="481"/>
                  <a:pt x="120" y="403"/>
                  <a:pt x="120" y="304"/>
                </a:cubicBezTo>
                <a:cubicBezTo>
                  <a:pt x="120" y="205"/>
                  <a:pt x="198" y="120"/>
                  <a:pt x="297" y="120"/>
                </a:cubicBezTo>
                <a:cubicBezTo>
                  <a:pt x="396" y="120"/>
                  <a:pt x="481" y="205"/>
                  <a:pt x="481" y="304"/>
                </a:cubicBezTo>
                <a:cubicBezTo>
                  <a:pt x="481" y="403"/>
                  <a:pt x="396" y="481"/>
                  <a:pt x="297" y="481"/>
                </a:cubicBezTo>
                <a:close/>
                <a:moveTo>
                  <a:pt x="297" y="177"/>
                </a:moveTo>
                <a:lnTo>
                  <a:pt x="297" y="177"/>
                </a:lnTo>
                <a:cubicBezTo>
                  <a:pt x="233" y="177"/>
                  <a:pt x="177" y="233"/>
                  <a:pt x="177" y="304"/>
                </a:cubicBezTo>
                <a:cubicBezTo>
                  <a:pt x="177" y="368"/>
                  <a:pt x="233" y="424"/>
                  <a:pt x="297" y="424"/>
                </a:cubicBezTo>
                <a:cubicBezTo>
                  <a:pt x="368" y="424"/>
                  <a:pt x="424" y="368"/>
                  <a:pt x="424" y="304"/>
                </a:cubicBezTo>
                <a:cubicBezTo>
                  <a:pt x="424" y="233"/>
                  <a:pt x="368" y="177"/>
                  <a:pt x="297" y="177"/>
                </a:cubicBezTo>
                <a:close/>
                <a:moveTo>
                  <a:pt x="297" y="361"/>
                </a:moveTo>
                <a:lnTo>
                  <a:pt x="297" y="361"/>
                </a:lnTo>
                <a:cubicBezTo>
                  <a:pt x="269" y="361"/>
                  <a:pt x="240" y="333"/>
                  <a:pt x="240" y="304"/>
                </a:cubicBezTo>
                <a:cubicBezTo>
                  <a:pt x="240" y="269"/>
                  <a:pt x="269" y="248"/>
                  <a:pt x="297" y="248"/>
                </a:cubicBezTo>
                <a:cubicBezTo>
                  <a:pt x="332" y="248"/>
                  <a:pt x="354" y="269"/>
                  <a:pt x="354" y="304"/>
                </a:cubicBezTo>
                <a:cubicBezTo>
                  <a:pt x="354" y="333"/>
                  <a:pt x="332" y="361"/>
                  <a:pt x="297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5" name="Freeform 59"/>
          <p:cNvSpPr>
            <a:spLocks noChangeArrowheads="1"/>
          </p:cNvSpPr>
          <p:nvPr/>
        </p:nvSpPr>
        <p:spPr bwMode="auto">
          <a:xfrm>
            <a:off x="2088078" y="5446185"/>
            <a:ext cx="292024" cy="289983"/>
          </a:xfrm>
          <a:custGeom>
            <a:avLst/>
            <a:gdLst>
              <a:gd name="T0" fmla="*/ 580 w 609"/>
              <a:gd name="T1" fmla="*/ 333 h 602"/>
              <a:gd name="T2" fmla="*/ 474 w 609"/>
              <a:gd name="T3" fmla="*/ 304 h 602"/>
              <a:gd name="T4" fmla="*/ 580 w 609"/>
              <a:gd name="T5" fmla="*/ 276 h 602"/>
              <a:gd name="T6" fmla="*/ 580 w 609"/>
              <a:gd name="T7" fmla="*/ 333 h 602"/>
              <a:gd name="T8" fmla="*/ 523 w 609"/>
              <a:gd name="T9" fmla="*/ 120 h 602"/>
              <a:gd name="T10" fmla="*/ 467 w 609"/>
              <a:gd name="T11" fmla="*/ 177 h 602"/>
              <a:gd name="T12" fmla="*/ 417 w 609"/>
              <a:gd name="T13" fmla="*/ 163 h 602"/>
              <a:gd name="T14" fmla="*/ 424 w 609"/>
              <a:gd name="T15" fmla="*/ 142 h 602"/>
              <a:gd name="T16" fmla="*/ 481 w 609"/>
              <a:gd name="T17" fmla="*/ 85 h 602"/>
              <a:gd name="T18" fmla="*/ 530 w 609"/>
              <a:gd name="T19" fmla="*/ 106 h 602"/>
              <a:gd name="T20" fmla="*/ 304 w 609"/>
              <a:gd name="T21" fmla="*/ 601 h 602"/>
              <a:gd name="T22" fmla="*/ 276 w 609"/>
              <a:gd name="T23" fmla="*/ 573 h 602"/>
              <a:gd name="T24" fmla="*/ 304 w 609"/>
              <a:gd name="T25" fmla="*/ 474 h 602"/>
              <a:gd name="T26" fmla="*/ 332 w 609"/>
              <a:gd name="T27" fmla="*/ 573 h 602"/>
              <a:gd name="T28" fmla="*/ 304 w 609"/>
              <a:gd name="T29" fmla="*/ 135 h 602"/>
              <a:gd name="T30" fmla="*/ 276 w 609"/>
              <a:gd name="T31" fmla="*/ 106 h 602"/>
              <a:gd name="T32" fmla="*/ 304 w 609"/>
              <a:gd name="T33" fmla="*/ 0 h 602"/>
              <a:gd name="T34" fmla="*/ 332 w 609"/>
              <a:gd name="T35" fmla="*/ 106 h 602"/>
              <a:gd name="T36" fmla="*/ 184 w 609"/>
              <a:gd name="T37" fmla="*/ 460 h 602"/>
              <a:gd name="T38" fmla="*/ 127 w 609"/>
              <a:gd name="T39" fmla="*/ 516 h 602"/>
              <a:gd name="T40" fmla="*/ 106 w 609"/>
              <a:gd name="T41" fmla="*/ 530 h 602"/>
              <a:gd name="T42" fmla="*/ 85 w 609"/>
              <a:gd name="T43" fmla="*/ 481 h 602"/>
              <a:gd name="T44" fmla="*/ 141 w 609"/>
              <a:gd name="T45" fmla="*/ 424 h 602"/>
              <a:gd name="T46" fmla="*/ 163 w 609"/>
              <a:gd name="T47" fmla="*/ 417 h 602"/>
              <a:gd name="T48" fmla="*/ 184 w 609"/>
              <a:gd name="T49" fmla="*/ 460 h 602"/>
              <a:gd name="T50" fmla="*/ 163 w 609"/>
              <a:gd name="T51" fmla="*/ 191 h 602"/>
              <a:gd name="T52" fmla="*/ 141 w 609"/>
              <a:gd name="T53" fmla="*/ 177 h 602"/>
              <a:gd name="T54" fmla="*/ 85 w 609"/>
              <a:gd name="T55" fmla="*/ 120 h 602"/>
              <a:gd name="T56" fmla="*/ 106 w 609"/>
              <a:gd name="T57" fmla="*/ 78 h 602"/>
              <a:gd name="T58" fmla="*/ 127 w 609"/>
              <a:gd name="T59" fmla="*/ 85 h 602"/>
              <a:gd name="T60" fmla="*/ 184 w 609"/>
              <a:gd name="T61" fmla="*/ 142 h 602"/>
              <a:gd name="T62" fmla="*/ 163 w 609"/>
              <a:gd name="T63" fmla="*/ 191 h 602"/>
              <a:gd name="T64" fmla="*/ 134 w 609"/>
              <a:gd name="T65" fmla="*/ 304 h 602"/>
              <a:gd name="T66" fmla="*/ 28 w 609"/>
              <a:gd name="T67" fmla="*/ 333 h 602"/>
              <a:gd name="T68" fmla="*/ 28 w 609"/>
              <a:gd name="T69" fmla="*/ 276 h 602"/>
              <a:gd name="T70" fmla="*/ 134 w 609"/>
              <a:gd name="T71" fmla="*/ 304 h 602"/>
              <a:gd name="T72" fmla="*/ 445 w 609"/>
              <a:gd name="T73" fmla="*/ 417 h 602"/>
              <a:gd name="T74" fmla="*/ 467 w 609"/>
              <a:gd name="T75" fmla="*/ 424 h 602"/>
              <a:gd name="T76" fmla="*/ 523 w 609"/>
              <a:gd name="T77" fmla="*/ 481 h 602"/>
              <a:gd name="T78" fmla="*/ 502 w 609"/>
              <a:gd name="T79" fmla="*/ 530 h 602"/>
              <a:gd name="T80" fmla="*/ 481 w 609"/>
              <a:gd name="T81" fmla="*/ 516 h 602"/>
              <a:gd name="T82" fmla="*/ 424 w 609"/>
              <a:gd name="T83" fmla="*/ 460 h 602"/>
              <a:gd name="T84" fmla="*/ 445 w 609"/>
              <a:gd name="T85" fmla="*/ 41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9" h="602">
                <a:moveTo>
                  <a:pt x="580" y="333"/>
                </a:moveTo>
                <a:lnTo>
                  <a:pt x="580" y="333"/>
                </a:lnTo>
                <a:cubicBezTo>
                  <a:pt x="502" y="333"/>
                  <a:pt x="502" y="333"/>
                  <a:pt x="502" y="333"/>
                </a:cubicBezTo>
                <a:cubicBezTo>
                  <a:pt x="488" y="333"/>
                  <a:pt x="474" y="318"/>
                  <a:pt x="474" y="304"/>
                </a:cubicBezTo>
                <a:cubicBezTo>
                  <a:pt x="474" y="283"/>
                  <a:pt x="488" y="276"/>
                  <a:pt x="502" y="276"/>
                </a:cubicBezTo>
                <a:cubicBezTo>
                  <a:pt x="580" y="276"/>
                  <a:pt x="580" y="276"/>
                  <a:pt x="580" y="276"/>
                </a:cubicBezTo>
                <a:cubicBezTo>
                  <a:pt x="594" y="276"/>
                  <a:pt x="608" y="283"/>
                  <a:pt x="608" y="304"/>
                </a:cubicBezTo>
                <a:cubicBezTo>
                  <a:pt x="608" y="318"/>
                  <a:pt x="594" y="333"/>
                  <a:pt x="580" y="333"/>
                </a:cubicBezTo>
                <a:close/>
                <a:moveTo>
                  <a:pt x="523" y="120"/>
                </a:moveTo>
                <a:lnTo>
                  <a:pt x="523" y="120"/>
                </a:lnTo>
                <a:cubicBezTo>
                  <a:pt x="467" y="177"/>
                  <a:pt x="467" y="177"/>
                  <a:pt x="467" y="177"/>
                </a:cubicBezTo>
                <a:lnTo>
                  <a:pt x="467" y="177"/>
                </a:lnTo>
                <a:cubicBezTo>
                  <a:pt x="459" y="184"/>
                  <a:pt x="452" y="191"/>
                  <a:pt x="445" y="191"/>
                </a:cubicBezTo>
                <a:cubicBezTo>
                  <a:pt x="431" y="191"/>
                  <a:pt x="417" y="177"/>
                  <a:pt x="417" y="163"/>
                </a:cubicBezTo>
                <a:cubicBezTo>
                  <a:pt x="417" y="156"/>
                  <a:pt x="417" y="149"/>
                  <a:pt x="424" y="142"/>
                </a:cubicBezTo>
                <a:lnTo>
                  <a:pt x="424" y="142"/>
                </a:lnTo>
                <a:cubicBezTo>
                  <a:pt x="481" y="85"/>
                  <a:pt x="481" y="85"/>
                  <a:pt x="481" y="85"/>
                </a:cubicBezTo>
                <a:lnTo>
                  <a:pt x="481" y="85"/>
                </a:lnTo>
                <a:cubicBezTo>
                  <a:pt x="488" y="78"/>
                  <a:pt x="495" y="78"/>
                  <a:pt x="502" y="78"/>
                </a:cubicBezTo>
                <a:cubicBezTo>
                  <a:pt x="516" y="78"/>
                  <a:pt x="530" y="85"/>
                  <a:pt x="530" y="106"/>
                </a:cubicBezTo>
                <a:cubicBezTo>
                  <a:pt x="530" y="113"/>
                  <a:pt x="530" y="120"/>
                  <a:pt x="523" y="120"/>
                </a:cubicBezTo>
                <a:close/>
                <a:moveTo>
                  <a:pt x="304" y="601"/>
                </a:moveTo>
                <a:lnTo>
                  <a:pt x="304" y="601"/>
                </a:lnTo>
                <a:cubicBezTo>
                  <a:pt x="290" y="601"/>
                  <a:pt x="276" y="594"/>
                  <a:pt x="276" y="573"/>
                </a:cubicBezTo>
                <a:cubicBezTo>
                  <a:pt x="276" y="502"/>
                  <a:pt x="276" y="502"/>
                  <a:pt x="276" y="502"/>
                </a:cubicBezTo>
                <a:cubicBezTo>
                  <a:pt x="276" y="481"/>
                  <a:pt x="290" y="474"/>
                  <a:pt x="304" y="474"/>
                </a:cubicBezTo>
                <a:cubicBezTo>
                  <a:pt x="318" y="474"/>
                  <a:pt x="332" y="481"/>
                  <a:pt x="332" y="502"/>
                </a:cubicBezTo>
                <a:cubicBezTo>
                  <a:pt x="332" y="573"/>
                  <a:pt x="332" y="573"/>
                  <a:pt x="332" y="573"/>
                </a:cubicBezTo>
                <a:cubicBezTo>
                  <a:pt x="332" y="594"/>
                  <a:pt x="318" y="601"/>
                  <a:pt x="304" y="601"/>
                </a:cubicBezTo>
                <a:close/>
                <a:moveTo>
                  <a:pt x="304" y="135"/>
                </a:moveTo>
                <a:lnTo>
                  <a:pt x="304" y="135"/>
                </a:lnTo>
                <a:cubicBezTo>
                  <a:pt x="290" y="135"/>
                  <a:pt x="276" y="120"/>
                  <a:pt x="276" y="106"/>
                </a:cubicBezTo>
                <a:cubicBezTo>
                  <a:pt x="276" y="29"/>
                  <a:pt x="276" y="29"/>
                  <a:pt x="276" y="29"/>
                </a:cubicBezTo>
                <a:cubicBezTo>
                  <a:pt x="276" y="15"/>
                  <a:pt x="290" y="0"/>
                  <a:pt x="304" y="0"/>
                </a:cubicBezTo>
                <a:cubicBezTo>
                  <a:pt x="318" y="0"/>
                  <a:pt x="332" y="15"/>
                  <a:pt x="332" y="29"/>
                </a:cubicBezTo>
                <a:cubicBezTo>
                  <a:pt x="332" y="106"/>
                  <a:pt x="332" y="106"/>
                  <a:pt x="332" y="106"/>
                </a:cubicBezTo>
                <a:cubicBezTo>
                  <a:pt x="332" y="120"/>
                  <a:pt x="318" y="135"/>
                  <a:pt x="304" y="135"/>
                </a:cubicBezTo>
                <a:close/>
                <a:moveTo>
                  <a:pt x="184" y="460"/>
                </a:moveTo>
                <a:lnTo>
                  <a:pt x="184" y="460"/>
                </a:lnTo>
                <a:cubicBezTo>
                  <a:pt x="127" y="516"/>
                  <a:pt x="127" y="516"/>
                  <a:pt x="127" y="516"/>
                </a:cubicBezTo>
                <a:lnTo>
                  <a:pt x="127" y="516"/>
                </a:lnTo>
                <a:cubicBezTo>
                  <a:pt x="120" y="523"/>
                  <a:pt x="113" y="530"/>
                  <a:pt x="106" y="530"/>
                </a:cubicBezTo>
                <a:cubicBezTo>
                  <a:pt x="92" y="530"/>
                  <a:pt x="78" y="516"/>
                  <a:pt x="78" y="502"/>
                </a:cubicBezTo>
                <a:cubicBezTo>
                  <a:pt x="78" y="495"/>
                  <a:pt x="78" y="488"/>
                  <a:pt x="85" y="481"/>
                </a:cubicBezTo>
                <a:lnTo>
                  <a:pt x="85" y="481"/>
                </a:lnTo>
                <a:cubicBezTo>
                  <a:pt x="141" y="424"/>
                  <a:pt x="141" y="424"/>
                  <a:pt x="141" y="424"/>
                </a:cubicBezTo>
                <a:lnTo>
                  <a:pt x="141" y="424"/>
                </a:lnTo>
                <a:cubicBezTo>
                  <a:pt x="149" y="417"/>
                  <a:pt x="156" y="417"/>
                  <a:pt x="163" y="417"/>
                </a:cubicBezTo>
                <a:cubicBezTo>
                  <a:pt x="177" y="417"/>
                  <a:pt x="191" y="424"/>
                  <a:pt x="191" y="446"/>
                </a:cubicBezTo>
                <a:cubicBezTo>
                  <a:pt x="191" y="453"/>
                  <a:pt x="191" y="460"/>
                  <a:pt x="184" y="460"/>
                </a:cubicBezTo>
                <a:close/>
                <a:moveTo>
                  <a:pt x="163" y="191"/>
                </a:moveTo>
                <a:lnTo>
                  <a:pt x="163" y="191"/>
                </a:lnTo>
                <a:cubicBezTo>
                  <a:pt x="156" y="191"/>
                  <a:pt x="149" y="184"/>
                  <a:pt x="141" y="177"/>
                </a:cubicBezTo>
                <a:lnTo>
                  <a:pt x="141" y="177"/>
                </a:lnTo>
                <a:cubicBezTo>
                  <a:pt x="85" y="120"/>
                  <a:pt x="85" y="120"/>
                  <a:pt x="85" y="120"/>
                </a:cubicBezTo>
                <a:lnTo>
                  <a:pt x="85" y="120"/>
                </a:lnTo>
                <a:cubicBezTo>
                  <a:pt x="78" y="120"/>
                  <a:pt x="78" y="113"/>
                  <a:pt x="78" y="106"/>
                </a:cubicBezTo>
                <a:cubicBezTo>
                  <a:pt x="78" y="85"/>
                  <a:pt x="92" y="78"/>
                  <a:pt x="106" y="78"/>
                </a:cubicBezTo>
                <a:cubicBezTo>
                  <a:pt x="113" y="78"/>
                  <a:pt x="120" y="78"/>
                  <a:pt x="127" y="85"/>
                </a:cubicBezTo>
                <a:lnTo>
                  <a:pt x="127" y="85"/>
                </a:lnTo>
                <a:cubicBezTo>
                  <a:pt x="184" y="142"/>
                  <a:pt x="184" y="142"/>
                  <a:pt x="184" y="142"/>
                </a:cubicBezTo>
                <a:lnTo>
                  <a:pt x="184" y="142"/>
                </a:lnTo>
                <a:cubicBezTo>
                  <a:pt x="191" y="149"/>
                  <a:pt x="191" y="156"/>
                  <a:pt x="191" y="163"/>
                </a:cubicBezTo>
                <a:cubicBezTo>
                  <a:pt x="191" y="177"/>
                  <a:pt x="177" y="191"/>
                  <a:pt x="163" y="191"/>
                </a:cubicBezTo>
                <a:close/>
                <a:moveTo>
                  <a:pt x="134" y="304"/>
                </a:moveTo>
                <a:lnTo>
                  <a:pt x="134" y="304"/>
                </a:lnTo>
                <a:cubicBezTo>
                  <a:pt x="134" y="318"/>
                  <a:pt x="120" y="333"/>
                  <a:pt x="106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14" y="333"/>
                  <a:pt x="0" y="318"/>
                  <a:pt x="0" y="304"/>
                </a:cubicBezTo>
                <a:cubicBezTo>
                  <a:pt x="0" y="283"/>
                  <a:pt x="14" y="276"/>
                  <a:pt x="28" y="276"/>
                </a:cubicBezTo>
                <a:cubicBezTo>
                  <a:pt x="106" y="276"/>
                  <a:pt x="106" y="276"/>
                  <a:pt x="106" y="276"/>
                </a:cubicBezTo>
                <a:cubicBezTo>
                  <a:pt x="120" y="276"/>
                  <a:pt x="134" y="283"/>
                  <a:pt x="134" y="304"/>
                </a:cubicBezTo>
                <a:close/>
                <a:moveTo>
                  <a:pt x="445" y="417"/>
                </a:moveTo>
                <a:lnTo>
                  <a:pt x="445" y="417"/>
                </a:lnTo>
                <a:cubicBezTo>
                  <a:pt x="452" y="417"/>
                  <a:pt x="459" y="417"/>
                  <a:pt x="467" y="424"/>
                </a:cubicBezTo>
                <a:lnTo>
                  <a:pt x="467" y="424"/>
                </a:lnTo>
                <a:cubicBezTo>
                  <a:pt x="523" y="481"/>
                  <a:pt x="523" y="481"/>
                  <a:pt x="523" y="481"/>
                </a:cubicBezTo>
                <a:lnTo>
                  <a:pt x="523" y="481"/>
                </a:lnTo>
                <a:cubicBezTo>
                  <a:pt x="530" y="488"/>
                  <a:pt x="530" y="495"/>
                  <a:pt x="530" y="502"/>
                </a:cubicBezTo>
                <a:cubicBezTo>
                  <a:pt x="530" y="516"/>
                  <a:pt x="516" y="530"/>
                  <a:pt x="502" y="530"/>
                </a:cubicBezTo>
                <a:cubicBezTo>
                  <a:pt x="495" y="530"/>
                  <a:pt x="488" y="523"/>
                  <a:pt x="481" y="516"/>
                </a:cubicBezTo>
                <a:lnTo>
                  <a:pt x="481" y="516"/>
                </a:lnTo>
                <a:cubicBezTo>
                  <a:pt x="424" y="460"/>
                  <a:pt x="424" y="460"/>
                  <a:pt x="424" y="460"/>
                </a:cubicBezTo>
                <a:lnTo>
                  <a:pt x="424" y="460"/>
                </a:lnTo>
                <a:cubicBezTo>
                  <a:pt x="417" y="460"/>
                  <a:pt x="417" y="453"/>
                  <a:pt x="417" y="446"/>
                </a:cubicBezTo>
                <a:cubicBezTo>
                  <a:pt x="417" y="424"/>
                  <a:pt x="431" y="417"/>
                  <a:pt x="445" y="4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6" name="Freeform 60"/>
          <p:cNvSpPr>
            <a:spLocks noChangeArrowheads="1"/>
          </p:cNvSpPr>
          <p:nvPr/>
        </p:nvSpPr>
        <p:spPr bwMode="auto">
          <a:xfrm>
            <a:off x="1582327" y="5446185"/>
            <a:ext cx="289907" cy="289983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5" name="Freeform 61"/>
          <p:cNvSpPr>
            <a:spLocks noChangeArrowheads="1"/>
          </p:cNvSpPr>
          <p:nvPr/>
        </p:nvSpPr>
        <p:spPr bwMode="auto">
          <a:xfrm>
            <a:off x="10258401" y="3934885"/>
            <a:ext cx="289907" cy="289983"/>
          </a:xfrm>
          <a:custGeom>
            <a:avLst/>
            <a:gdLst>
              <a:gd name="T0" fmla="*/ 495 w 602"/>
              <a:gd name="T1" fmla="*/ 601 h 602"/>
              <a:gd name="T2" fmla="*/ 495 w 602"/>
              <a:gd name="T3" fmla="*/ 601 h 602"/>
              <a:gd name="T4" fmla="*/ 0 w 602"/>
              <a:gd name="T5" fmla="*/ 99 h 602"/>
              <a:gd name="T6" fmla="*/ 0 w 602"/>
              <a:gd name="T7" fmla="*/ 0 h 602"/>
              <a:gd name="T8" fmla="*/ 601 w 602"/>
              <a:gd name="T9" fmla="*/ 601 h 602"/>
              <a:gd name="T10" fmla="*/ 495 w 602"/>
              <a:gd name="T11" fmla="*/ 601 h 602"/>
              <a:gd name="T12" fmla="*/ 382 w 602"/>
              <a:gd name="T13" fmla="*/ 601 h 602"/>
              <a:gd name="T14" fmla="*/ 382 w 602"/>
              <a:gd name="T15" fmla="*/ 601 h 602"/>
              <a:gd name="T16" fmla="*/ 283 w 602"/>
              <a:gd name="T17" fmla="*/ 601 h 602"/>
              <a:gd name="T18" fmla="*/ 0 w 602"/>
              <a:gd name="T19" fmla="*/ 318 h 602"/>
              <a:gd name="T20" fmla="*/ 0 w 602"/>
              <a:gd name="T21" fmla="*/ 212 h 602"/>
              <a:gd name="T22" fmla="*/ 382 w 602"/>
              <a:gd name="T23" fmla="*/ 601 h 602"/>
              <a:gd name="T24" fmla="*/ 71 w 602"/>
              <a:gd name="T25" fmla="*/ 453 h 602"/>
              <a:gd name="T26" fmla="*/ 71 w 602"/>
              <a:gd name="T27" fmla="*/ 453 h 602"/>
              <a:gd name="T28" fmla="*/ 148 w 602"/>
              <a:gd name="T29" fmla="*/ 523 h 602"/>
              <a:gd name="T30" fmla="*/ 71 w 602"/>
              <a:gd name="T31" fmla="*/ 601 h 602"/>
              <a:gd name="T32" fmla="*/ 0 w 602"/>
              <a:gd name="T33" fmla="*/ 523 h 602"/>
              <a:gd name="T34" fmla="*/ 71 w 602"/>
              <a:gd name="T35" fmla="*/ 45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495" y="601"/>
                </a:moveTo>
                <a:lnTo>
                  <a:pt x="495" y="601"/>
                </a:lnTo>
                <a:cubicBezTo>
                  <a:pt x="495" y="325"/>
                  <a:pt x="276" y="99"/>
                  <a:pt x="0" y="99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601" y="269"/>
                  <a:pt x="601" y="601"/>
                </a:cubicBezTo>
                <a:lnTo>
                  <a:pt x="495" y="601"/>
                </a:lnTo>
                <a:close/>
                <a:moveTo>
                  <a:pt x="382" y="601"/>
                </a:moveTo>
                <a:lnTo>
                  <a:pt x="382" y="601"/>
                </a:lnTo>
                <a:cubicBezTo>
                  <a:pt x="283" y="601"/>
                  <a:pt x="283" y="601"/>
                  <a:pt x="283" y="601"/>
                </a:cubicBezTo>
                <a:cubicBezTo>
                  <a:pt x="283" y="446"/>
                  <a:pt x="155" y="318"/>
                  <a:pt x="0" y="318"/>
                </a:cubicBezTo>
                <a:cubicBezTo>
                  <a:pt x="0" y="212"/>
                  <a:pt x="0" y="212"/>
                  <a:pt x="0" y="212"/>
                </a:cubicBezTo>
                <a:cubicBezTo>
                  <a:pt x="212" y="212"/>
                  <a:pt x="382" y="389"/>
                  <a:pt x="382" y="601"/>
                </a:cubicBezTo>
                <a:close/>
                <a:moveTo>
                  <a:pt x="71" y="453"/>
                </a:moveTo>
                <a:lnTo>
                  <a:pt x="71" y="453"/>
                </a:lnTo>
                <a:cubicBezTo>
                  <a:pt x="113" y="453"/>
                  <a:pt x="148" y="481"/>
                  <a:pt x="148" y="523"/>
                </a:cubicBezTo>
                <a:cubicBezTo>
                  <a:pt x="148" y="566"/>
                  <a:pt x="113" y="601"/>
                  <a:pt x="71" y="601"/>
                </a:cubicBezTo>
                <a:cubicBezTo>
                  <a:pt x="28" y="601"/>
                  <a:pt x="0" y="566"/>
                  <a:pt x="0" y="523"/>
                </a:cubicBezTo>
                <a:cubicBezTo>
                  <a:pt x="0" y="481"/>
                  <a:pt x="28" y="453"/>
                  <a:pt x="71" y="4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6" name="Freeform 62"/>
          <p:cNvSpPr>
            <a:spLocks noChangeArrowheads="1"/>
          </p:cNvSpPr>
          <p:nvPr/>
        </p:nvSpPr>
        <p:spPr bwMode="auto">
          <a:xfrm>
            <a:off x="9763229" y="3947585"/>
            <a:ext cx="264514" cy="262467"/>
          </a:xfrm>
          <a:custGeom>
            <a:avLst/>
            <a:gdLst>
              <a:gd name="T0" fmla="*/ 523 w 552"/>
              <a:gd name="T1" fmla="*/ 198 h 546"/>
              <a:gd name="T2" fmla="*/ 523 w 552"/>
              <a:gd name="T3" fmla="*/ 198 h 546"/>
              <a:gd name="T4" fmla="*/ 424 w 552"/>
              <a:gd name="T5" fmla="*/ 198 h 546"/>
              <a:gd name="T6" fmla="*/ 389 w 552"/>
              <a:gd name="T7" fmla="*/ 347 h 546"/>
              <a:gd name="T8" fmla="*/ 467 w 552"/>
              <a:gd name="T9" fmla="*/ 347 h 546"/>
              <a:gd name="T10" fmla="*/ 495 w 552"/>
              <a:gd name="T11" fmla="*/ 375 h 546"/>
              <a:gd name="T12" fmla="*/ 467 w 552"/>
              <a:gd name="T13" fmla="*/ 403 h 546"/>
              <a:gd name="T14" fmla="*/ 375 w 552"/>
              <a:gd name="T15" fmla="*/ 403 h 546"/>
              <a:gd name="T16" fmla="*/ 354 w 552"/>
              <a:gd name="T17" fmla="*/ 523 h 546"/>
              <a:gd name="T18" fmla="*/ 354 w 552"/>
              <a:gd name="T19" fmla="*/ 523 h 546"/>
              <a:gd name="T20" fmla="*/ 325 w 552"/>
              <a:gd name="T21" fmla="*/ 545 h 546"/>
              <a:gd name="T22" fmla="*/ 297 w 552"/>
              <a:gd name="T23" fmla="*/ 516 h 546"/>
              <a:gd name="T24" fmla="*/ 297 w 552"/>
              <a:gd name="T25" fmla="*/ 509 h 546"/>
              <a:gd name="T26" fmla="*/ 297 w 552"/>
              <a:gd name="T27" fmla="*/ 509 h 546"/>
              <a:gd name="T28" fmla="*/ 318 w 552"/>
              <a:gd name="T29" fmla="*/ 403 h 546"/>
              <a:gd name="T30" fmla="*/ 170 w 552"/>
              <a:gd name="T31" fmla="*/ 403 h 546"/>
              <a:gd name="T32" fmla="*/ 141 w 552"/>
              <a:gd name="T33" fmla="*/ 523 h 546"/>
              <a:gd name="T34" fmla="*/ 141 w 552"/>
              <a:gd name="T35" fmla="*/ 523 h 546"/>
              <a:gd name="T36" fmla="*/ 113 w 552"/>
              <a:gd name="T37" fmla="*/ 545 h 546"/>
              <a:gd name="T38" fmla="*/ 85 w 552"/>
              <a:gd name="T39" fmla="*/ 516 h 546"/>
              <a:gd name="T40" fmla="*/ 85 w 552"/>
              <a:gd name="T41" fmla="*/ 509 h 546"/>
              <a:gd name="T42" fmla="*/ 85 w 552"/>
              <a:gd name="T43" fmla="*/ 509 h 546"/>
              <a:gd name="T44" fmla="*/ 113 w 552"/>
              <a:gd name="T45" fmla="*/ 403 h 546"/>
              <a:gd name="T46" fmla="*/ 28 w 552"/>
              <a:gd name="T47" fmla="*/ 403 h 546"/>
              <a:gd name="T48" fmla="*/ 0 w 552"/>
              <a:gd name="T49" fmla="*/ 375 h 546"/>
              <a:gd name="T50" fmla="*/ 28 w 552"/>
              <a:gd name="T51" fmla="*/ 347 h 546"/>
              <a:gd name="T52" fmla="*/ 127 w 552"/>
              <a:gd name="T53" fmla="*/ 347 h 546"/>
              <a:gd name="T54" fmla="*/ 163 w 552"/>
              <a:gd name="T55" fmla="*/ 198 h 546"/>
              <a:gd name="T56" fmla="*/ 85 w 552"/>
              <a:gd name="T57" fmla="*/ 198 h 546"/>
              <a:gd name="T58" fmla="*/ 57 w 552"/>
              <a:gd name="T59" fmla="*/ 170 h 546"/>
              <a:gd name="T60" fmla="*/ 85 w 552"/>
              <a:gd name="T61" fmla="*/ 142 h 546"/>
              <a:gd name="T62" fmla="*/ 177 w 552"/>
              <a:gd name="T63" fmla="*/ 142 h 546"/>
              <a:gd name="T64" fmla="*/ 198 w 552"/>
              <a:gd name="T65" fmla="*/ 22 h 546"/>
              <a:gd name="T66" fmla="*/ 198 w 552"/>
              <a:gd name="T67" fmla="*/ 22 h 546"/>
              <a:gd name="T68" fmla="*/ 226 w 552"/>
              <a:gd name="T69" fmla="*/ 0 h 546"/>
              <a:gd name="T70" fmla="*/ 255 w 552"/>
              <a:gd name="T71" fmla="*/ 29 h 546"/>
              <a:gd name="T72" fmla="*/ 255 w 552"/>
              <a:gd name="T73" fmla="*/ 36 h 546"/>
              <a:gd name="T74" fmla="*/ 255 w 552"/>
              <a:gd name="T75" fmla="*/ 36 h 546"/>
              <a:gd name="T76" fmla="*/ 234 w 552"/>
              <a:gd name="T77" fmla="*/ 142 h 546"/>
              <a:gd name="T78" fmla="*/ 382 w 552"/>
              <a:gd name="T79" fmla="*/ 142 h 546"/>
              <a:gd name="T80" fmla="*/ 410 w 552"/>
              <a:gd name="T81" fmla="*/ 22 h 546"/>
              <a:gd name="T82" fmla="*/ 410 w 552"/>
              <a:gd name="T83" fmla="*/ 22 h 546"/>
              <a:gd name="T84" fmla="*/ 438 w 552"/>
              <a:gd name="T85" fmla="*/ 0 h 546"/>
              <a:gd name="T86" fmla="*/ 467 w 552"/>
              <a:gd name="T87" fmla="*/ 29 h 546"/>
              <a:gd name="T88" fmla="*/ 467 w 552"/>
              <a:gd name="T89" fmla="*/ 36 h 546"/>
              <a:gd name="T90" fmla="*/ 467 w 552"/>
              <a:gd name="T91" fmla="*/ 36 h 546"/>
              <a:gd name="T92" fmla="*/ 438 w 552"/>
              <a:gd name="T93" fmla="*/ 142 h 546"/>
              <a:gd name="T94" fmla="*/ 523 w 552"/>
              <a:gd name="T95" fmla="*/ 142 h 546"/>
              <a:gd name="T96" fmla="*/ 551 w 552"/>
              <a:gd name="T97" fmla="*/ 170 h 546"/>
              <a:gd name="T98" fmla="*/ 523 w 552"/>
              <a:gd name="T99" fmla="*/ 198 h 546"/>
              <a:gd name="T100" fmla="*/ 219 w 552"/>
              <a:gd name="T101" fmla="*/ 198 h 546"/>
              <a:gd name="T102" fmla="*/ 219 w 552"/>
              <a:gd name="T103" fmla="*/ 198 h 546"/>
              <a:gd name="T104" fmla="*/ 184 w 552"/>
              <a:gd name="T105" fmla="*/ 347 h 546"/>
              <a:gd name="T106" fmla="*/ 332 w 552"/>
              <a:gd name="T107" fmla="*/ 347 h 546"/>
              <a:gd name="T108" fmla="*/ 368 w 552"/>
              <a:gd name="T109" fmla="*/ 198 h 546"/>
              <a:gd name="T110" fmla="*/ 219 w 552"/>
              <a:gd name="T111" fmla="*/ 19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2" h="546">
                <a:moveTo>
                  <a:pt x="523" y="198"/>
                </a:moveTo>
                <a:lnTo>
                  <a:pt x="523" y="198"/>
                </a:lnTo>
                <a:cubicBezTo>
                  <a:pt x="424" y="198"/>
                  <a:pt x="424" y="198"/>
                  <a:pt x="424" y="198"/>
                </a:cubicBezTo>
                <a:cubicBezTo>
                  <a:pt x="389" y="347"/>
                  <a:pt x="389" y="347"/>
                  <a:pt x="389" y="347"/>
                </a:cubicBezTo>
                <a:cubicBezTo>
                  <a:pt x="467" y="347"/>
                  <a:pt x="467" y="347"/>
                  <a:pt x="467" y="347"/>
                </a:cubicBezTo>
                <a:cubicBezTo>
                  <a:pt x="481" y="347"/>
                  <a:pt x="495" y="361"/>
                  <a:pt x="495" y="375"/>
                </a:cubicBezTo>
                <a:cubicBezTo>
                  <a:pt x="495" y="389"/>
                  <a:pt x="481" y="403"/>
                  <a:pt x="467" y="403"/>
                </a:cubicBezTo>
                <a:cubicBezTo>
                  <a:pt x="375" y="403"/>
                  <a:pt x="375" y="403"/>
                  <a:pt x="375" y="403"/>
                </a:cubicBezTo>
                <a:cubicBezTo>
                  <a:pt x="354" y="523"/>
                  <a:pt x="354" y="523"/>
                  <a:pt x="354" y="523"/>
                </a:cubicBezTo>
                <a:lnTo>
                  <a:pt x="354" y="523"/>
                </a:lnTo>
                <a:cubicBezTo>
                  <a:pt x="347" y="538"/>
                  <a:pt x="339" y="545"/>
                  <a:pt x="325" y="545"/>
                </a:cubicBezTo>
                <a:cubicBezTo>
                  <a:pt x="304" y="545"/>
                  <a:pt x="297" y="531"/>
                  <a:pt x="297" y="516"/>
                </a:cubicBezTo>
                <a:lnTo>
                  <a:pt x="297" y="509"/>
                </a:lnTo>
                <a:lnTo>
                  <a:pt x="297" y="509"/>
                </a:lnTo>
                <a:cubicBezTo>
                  <a:pt x="318" y="403"/>
                  <a:pt x="318" y="403"/>
                  <a:pt x="318" y="403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141" y="523"/>
                  <a:pt x="141" y="523"/>
                  <a:pt x="141" y="523"/>
                </a:cubicBezTo>
                <a:lnTo>
                  <a:pt x="141" y="523"/>
                </a:lnTo>
                <a:cubicBezTo>
                  <a:pt x="141" y="538"/>
                  <a:pt x="127" y="545"/>
                  <a:pt x="113" y="545"/>
                </a:cubicBezTo>
                <a:cubicBezTo>
                  <a:pt x="99" y="545"/>
                  <a:pt x="85" y="531"/>
                  <a:pt x="85" y="516"/>
                </a:cubicBezTo>
                <a:lnTo>
                  <a:pt x="85" y="509"/>
                </a:lnTo>
                <a:lnTo>
                  <a:pt x="85" y="509"/>
                </a:lnTo>
                <a:cubicBezTo>
                  <a:pt x="113" y="403"/>
                  <a:pt x="113" y="403"/>
                  <a:pt x="113" y="403"/>
                </a:cubicBezTo>
                <a:cubicBezTo>
                  <a:pt x="28" y="403"/>
                  <a:pt x="28" y="403"/>
                  <a:pt x="28" y="403"/>
                </a:cubicBezTo>
                <a:cubicBezTo>
                  <a:pt x="14" y="403"/>
                  <a:pt x="0" y="389"/>
                  <a:pt x="0" y="375"/>
                </a:cubicBezTo>
                <a:cubicBezTo>
                  <a:pt x="0" y="361"/>
                  <a:pt x="14" y="347"/>
                  <a:pt x="28" y="347"/>
                </a:cubicBezTo>
                <a:cubicBezTo>
                  <a:pt x="127" y="347"/>
                  <a:pt x="127" y="347"/>
                  <a:pt x="127" y="347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85" y="198"/>
                  <a:pt x="85" y="198"/>
                  <a:pt x="85" y="198"/>
                </a:cubicBezTo>
                <a:cubicBezTo>
                  <a:pt x="71" y="198"/>
                  <a:pt x="57" y="184"/>
                  <a:pt x="57" y="170"/>
                </a:cubicBezTo>
                <a:cubicBezTo>
                  <a:pt x="57" y="149"/>
                  <a:pt x="71" y="142"/>
                  <a:pt x="85" y="14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98" y="22"/>
                  <a:pt x="198" y="22"/>
                  <a:pt x="198" y="22"/>
                </a:cubicBezTo>
                <a:lnTo>
                  <a:pt x="198" y="22"/>
                </a:lnTo>
                <a:cubicBezTo>
                  <a:pt x="205" y="7"/>
                  <a:pt x="212" y="0"/>
                  <a:pt x="226" y="0"/>
                </a:cubicBezTo>
                <a:cubicBezTo>
                  <a:pt x="248" y="0"/>
                  <a:pt x="255" y="7"/>
                  <a:pt x="255" y="29"/>
                </a:cubicBezTo>
                <a:cubicBezTo>
                  <a:pt x="255" y="29"/>
                  <a:pt x="255" y="29"/>
                  <a:pt x="255" y="36"/>
                </a:cubicBezTo>
                <a:lnTo>
                  <a:pt x="255" y="36"/>
                </a:lnTo>
                <a:cubicBezTo>
                  <a:pt x="234" y="142"/>
                  <a:pt x="234" y="142"/>
                  <a:pt x="234" y="142"/>
                </a:cubicBezTo>
                <a:cubicBezTo>
                  <a:pt x="382" y="142"/>
                  <a:pt x="382" y="142"/>
                  <a:pt x="382" y="142"/>
                </a:cubicBezTo>
                <a:cubicBezTo>
                  <a:pt x="410" y="22"/>
                  <a:pt x="410" y="22"/>
                  <a:pt x="410" y="22"/>
                </a:cubicBezTo>
                <a:lnTo>
                  <a:pt x="410" y="22"/>
                </a:lnTo>
                <a:cubicBezTo>
                  <a:pt x="410" y="7"/>
                  <a:pt x="424" y="0"/>
                  <a:pt x="438" y="0"/>
                </a:cubicBezTo>
                <a:cubicBezTo>
                  <a:pt x="452" y="0"/>
                  <a:pt x="467" y="7"/>
                  <a:pt x="467" y="29"/>
                </a:cubicBezTo>
                <a:cubicBezTo>
                  <a:pt x="467" y="29"/>
                  <a:pt x="467" y="29"/>
                  <a:pt x="467" y="36"/>
                </a:cubicBezTo>
                <a:lnTo>
                  <a:pt x="467" y="36"/>
                </a:lnTo>
                <a:cubicBezTo>
                  <a:pt x="438" y="142"/>
                  <a:pt x="438" y="142"/>
                  <a:pt x="438" y="142"/>
                </a:cubicBezTo>
                <a:cubicBezTo>
                  <a:pt x="523" y="142"/>
                  <a:pt x="523" y="142"/>
                  <a:pt x="523" y="142"/>
                </a:cubicBezTo>
                <a:cubicBezTo>
                  <a:pt x="537" y="142"/>
                  <a:pt x="551" y="149"/>
                  <a:pt x="551" y="170"/>
                </a:cubicBezTo>
                <a:cubicBezTo>
                  <a:pt x="551" y="184"/>
                  <a:pt x="537" y="198"/>
                  <a:pt x="523" y="198"/>
                </a:cubicBezTo>
                <a:close/>
                <a:moveTo>
                  <a:pt x="219" y="198"/>
                </a:moveTo>
                <a:lnTo>
                  <a:pt x="219" y="198"/>
                </a:lnTo>
                <a:cubicBezTo>
                  <a:pt x="184" y="347"/>
                  <a:pt x="184" y="347"/>
                  <a:pt x="184" y="347"/>
                </a:cubicBezTo>
                <a:cubicBezTo>
                  <a:pt x="332" y="347"/>
                  <a:pt x="332" y="347"/>
                  <a:pt x="332" y="347"/>
                </a:cubicBezTo>
                <a:cubicBezTo>
                  <a:pt x="368" y="198"/>
                  <a:pt x="368" y="198"/>
                  <a:pt x="368" y="198"/>
                </a:cubicBezTo>
                <a:lnTo>
                  <a:pt x="21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7" name="Freeform 63"/>
          <p:cNvSpPr>
            <a:spLocks noChangeArrowheads="1"/>
          </p:cNvSpPr>
          <p:nvPr/>
        </p:nvSpPr>
        <p:spPr bwMode="auto">
          <a:xfrm>
            <a:off x="9244780" y="3962401"/>
            <a:ext cx="289909" cy="234951"/>
          </a:xfrm>
          <a:custGeom>
            <a:avLst/>
            <a:gdLst>
              <a:gd name="T0" fmla="*/ 572 w 602"/>
              <a:gd name="T1" fmla="*/ 487 h 488"/>
              <a:gd name="T2" fmla="*/ 572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28 h 488"/>
              <a:gd name="T10" fmla="*/ 28 w 602"/>
              <a:gd name="T11" fmla="*/ 0 h 488"/>
              <a:gd name="T12" fmla="*/ 572 w 602"/>
              <a:gd name="T13" fmla="*/ 0 h 488"/>
              <a:gd name="T14" fmla="*/ 601 w 602"/>
              <a:gd name="T15" fmla="*/ 28 h 488"/>
              <a:gd name="T16" fmla="*/ 601 w 602"/>
              <a:gd name="T17" fmla="*/ 459 h 488"/>
              <a:gd name="T18" fmla="*/ 572 w 602"/>
              <a:gd name="T19" fmla="*/ 487 h 488"/>
              <a:gd name="T20" fmla="*/ 198 w 602"/>
              <a:gd name="T21" fmla="*/ 56 h 488"/>
              <a:gd name="T22" fmla="*/ 198 w 602"/>
              <a:gd name="T23" fmla="*/ 56 h 488"/>
              <a:gd name="T24" fmla="*/ 56 w 602"/>
              <a:gd name="T25" fmla="*/ 56 h 488"/>
              <a:gd name="T26" fmla="*/ 56 w 602"/>
              <a:gd name="T27" fmla="*/ 431 h 488"/>
              <a:gd name="T28" fmla="*/ 198 w 602"/>
              <a:gd name="T29" fmla="*/ 431 h 488"/>
              <a:gd name="T30" fmla="*/ 198 w 602"/>
              <a:gd name="T31" fmla="*/ 56 h 488"/>
              <a:gd name="T32" fmla="*/ 226 w 602"/>
              <a:gd name="T33" fmla="*/ 56 h 488"/>
              <a:gd name="T34" fmla="*/ 226 w 602"/>
              <a:gd name="T35" fmla="*/ 56 h 488"/>
              <a:gd name="T36" fmla="*/ 226 w 602"/>
              <a:gd name="T37" fmla="*/ 431 h 488"/>
              <a:gd name="T38" fmla="*/ 374 w 602"/>
              <a:gd name="T39" fmla="*/ 431 h 488"/>
              <a:gd name="T40" fmla="*/ 374 w 602"/>
              <a:gd name="T41" fmla="*/ 56 h 488"/>
              <a:gd name="T42" fmla="*/ 226 w 602"/>
              <a:gd name="T43" fmla="*/ 56 h 488"/>
              <a:gd name="T44" fmla="*/ 544 w 602"/>
              <a:gd name="T45" fmla="*/ 56 h 488"/>
              <a:gd name="T46" fmla="*/ 544 w 602"/>
              <a:gd name="T47" fmla="*/ 56 h 488"/>
              <a:gd name="T48" fmla="*/ 403 w 602"/>
              <a:gd name="T49" fmla="*/ 56 h 488"/>
              <a:gd name="T50" fmla="*/ 403 w 602"/>
              <a:gd name="T51" fmla="*/ 431 h 488"/>
              <a:gd name="T52" fmla="*/ 544 w 602"/>
              <a:gd name="T53" fmla="*/ 431 h 488"/>
              <a:gd name="T54" fmla="*/ 544 w 602"/>
              <a:gd name="T55" fmla="*/ 5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488">
                <a:moveTo>
                  <a:pt x="572" y="487"/>
                </a:moveTo>
                <a:lnTo>
                  <a:pt x="572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14" y="487"/>
                  <a:pt x="0" y="473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73"/>
                  <a:pt x="594" y="487"/>
                  <a:pt x="572" y="487"/>
                </a:cubicBezTo>
                <a:close/>
                <a:moveTo>
                  <a:pt x="198" y="56"/>
                </a:moveTo>
                <a:lnTo>
                  <a:pt x="198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31"/>
                  <a:pt x="56" y="431"/>
                  <a:pt x="56" y="431"/>
                </a:cubicBezTo>
                <a:cubicBezTo>
                  <a:pt x="198" y="431"/>
                  <a:pt x="198" y="431"/>
                  <a:pt x="198" y="431"/>
                </a:cubicBezTo>
                <a:lnTo>
                  <a:pt x="198" y="56"/>
                </a:lnTo>
                <a:close/>
                <a:moveTo>
                  <a:pt x="226" y="56"/>
                </a:moveTo>
                <a:lnTo>
                  <a:pt x="226" y="56"/>
                </a:lnTo>
                <a:cubicBezTo>
                  <a:pt x="226" y="431"/>
                  <a:pt x="226" y="431"/>
                  <a:pt x="226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56"/>
                  <a:pt x="374" y="56"/>
                  <a:pt x="374" y="56"/>
                </a:cubicBezTo>
                <a:lnTo>
                  <a:pt x="226" y="56"/>
                </a:lnTo>
                <a:close/>
                <a:moveTo>
                  <a:pt x="544" y="56"/>
                </a:moveTo>
                <a:lnTo>
                  <a:pt x="544" y="56"/>
                </a:lnTo>
                <a:cubicBezTo>
                  <a:pt x="403" y="56"/>
                  <a:pt x="403" y="56"/>
                  <a:pt x="403" y="56"/>
                </a:cubicBezTo>
                <a:cubicBezTo>
                  <a:pt x="403" y="431"/>
                  <a:pt x="403" y="431"/>
                  <a:pt x="403" y="431"/>
                </a:cubicBezTo>
                <a:cubicBezTo>
                  <a:pt x="544" y="431"/>
                  <a:pt x="544" y="431"/>
                  <a:pt x="544" y="431"/>
                </a:cubicBezTo>
                <a:lnTo>
                  <a:pt x="544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8" name="Freeform 64"/>
          <p:cNvSpPr>
            <a:spLocks noChangeArrowheads="1"/>
          </p:cNvSpPr>
          <p:nvPr/>
        </p:nvSpPr>
        <p:spPr bwMode="auto">
          <a:xfrm>
            <a:off x="8745378" y="3941234"/>
            <a:ext cx="279327" cy="279400"/>
          </a:xfrm>
          <a:custGeom>
            <a:avLst/>
            <a:gdLst>
              <a:gd name="T0" fmla="*/ 572 w 580"/>
              <a:gd name="T1" fmla="*/ 92 h 581"/>
              <a:gd name="T2" fmla="*/ 572 w 580"/>
              <a:gd name="T3" fmla="*/ 92 h 581"/>
              <a:gd name="T4" fmla="*/ 509 w 580"/>
              <a:gd name="T5" fmla="*/ 149 h 581"/>
              <a:gd name="T6" fmla="*/ 431 w 580"/>
              <a:gd name="T7" fmla="*/ 71 h 581"/>
              <a:gd name="T8" fmla="*/ 488 w 580"/>
              <a:gd name="T9" fmla="*/ 7 h 581"/>
              <a:gd name="T10" fmla="*/ 530 w 580"/>
              <a:gd name="T11" fmla="*/ 7 h 581"/>
              <a:gd name="T12" fmla="*/ 572 w 580"/>
              <a:gd name="T13" fmla="*/ 50 h 581"/>
              <a:gd name="T14" fmla="*/ 572 w 580"/>
              <a:gd name="T15" fmla="*/ 92 h 581"/>
              <a:gd name="T16" fmla="*/ 148 w 580"/>
              <a:gd name="T17" fmla="*/ 347 h 581"/>
              <a:gd name="T18" fmla="*/ 148 w 580"/>
              <a:gd name="T19" fmla="*/ 347 h 581"/>
              <a:gd name="T20" fmla="*/ 233 w 580"/>
              <a:gd name="T21" fmla="*/ 424 h 581"/>
              <a:gd name="T22" fmla="*/ 127 w 580"/>
              <a:gd name="T23" fmla="*/ 453 h 581"/>
              <a:gd name="T24" fmla="*/ 148 w 580"/>
              <a:gd name="T25" fmla="*/ 347 h 581"/>
              <a:gd name="T26" fmla="*/ 488 w 580"/>
              <a:gd name="T27" fmla="*/ 170 h 581"/>
              <a:gd name="T28" fmla="*/ 488 w 580"/>
              <a:gd name="T29" fmla="*/ 170 h 581"/>
              <a:gd name="T30" fmla="*/ 254 w 580"/>
              <a:gd name="T31" fmla="*/ 410 h 581"/>
              <a:gd name="T32" fmla="*/ 169 w 580"/>
              <a:gd name="T33" fmla="*/ 325 h 581"/>
              <a:gd name="T34" fmla="*/ 410 w 580"/>
              <a:gd name="T35" fmla="*/ 92 h 581"/>
              <a:gd name="T36" fmla="*/ 488 w 580"/>
              <a:gd name="T37" fmla="*/ 170 h 581"/>
              <a:gd name="T38" fmla="*/ 56 w 580"/>
              <a:gd name="T39" fmla="*/ 85 h 581"/>
              <a:gd name="T40" fmla="*/ 56 w 580"/>
              <a:gd name="T41" fmla="*/ 85 h 581"/>
              <a:gd name="T42" fmla="*/ 56 w 580"/>
              <a:gd name="T43" fmla="*/ 523 h 581"/>
              <a:gd name="T44" fmla="*/ 495 w 580"/>
              <a:gd name="T45" fmla="*/ 523 h 581"/>
              <a:gd name="T46" fmla="*/ 495 w 580"/>
              <a:gd name="T47" fmla="*/ 205 h 581"/>
              <a:gd name="T48" fmla="*/ 551 w 580"/>
              <a:gd name="T49" fmla="*/ 149 h 581"/>
              <a:gd name="T50" fmla="*/ 551 w 580"/>
              <a:gd name="T51" fmla="*/ 552 h 581"/>
              <a:gd name="T52" fmla="*/ 523 w 580"/>
              <a:gd name="T53" fmla="*/ 580 h 581"/>
              <a:gd name="T54" fmla="*/ 28 w 580"/>
              <a:gd name="T55" fmla="*/ 580 h 581"/>
              <a:gd name="T56" fmla="*/ 0 w 580"/>
              <a:gd name="T57" fmla="*/ 552 h 581"/>
              <a:gd name="T58" fmla="*/ 0 w 580"/>
              <a:gd name="T59" fmla="*/ 57 h 581"/>
              <a:gd name="T60" fmla="*/ 28 w 580"/>
              <a:gd name="T61" fmla="*/ 28 h 581"/>
              <a:gd name="T62" fmla="*/ 431 w 580"/>
              <a:gd name="T63" fmla="*/ 28 h 581"/>
              <a:gd name="T64" fmla="*/ 375 w 580"/>
              <a:gd name="T65" fmla="*/ 85 h 581"/>
              <a:gd name="T66" fmla="*/ 56 w 580"/>
              <a:gd name="T67" fmla="*/ 8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0" h="581">
                <a:moveTo>
                  <a:pt x="572" y="92"/>
                </a:moveTo>
                <a:lnTo>
                  <a:pt x="572" y="92"/>
                </a:lnTo>
                <a:cubicBezTo>
                  <a:pt x="509" y="149"/>
                  <a:pt x="509" y="149"/>
                  <a:pt x="509" y="149"/>
                </a:cubicBezTo>
                <a:cubicBezTo>
                  <a:pt x="431" y="71"/>
                  <a:pt x="431" y="71"/>
                  <a:pt x="431" y="71"/>
                </a:cubicBezTo>
                <a:cubicBezTo>
                  <a:pt x="488" y="7"/>
                  <a:pt x="488" y="7"/>
                  <a:pt x="488" y="7"/>
                </a:cubicBezTo>
                <a:cubicBezTo>
                  <a:pt x="502" y="0"/>
                  <a:pt x="516" y="0"/>
                  <a:pt x="530" y="7"/>
                </a:cubicBezTo>
                <a:cubicBezTo>
                  <a:pt x="572" y="50"/>
                  <a:pt x="572" y="50"/>
                  <a:pt x="572" y="50"/>
                </a:cubicBezTo>
                <a:cubicBezTo>
                  <a:pt x="579" y="64"/>
                  <a:pt x="579" y="78"/>
                  <a:pt x="572" y="92"/>
                </a:cubicBezTo>
                <a:close/>
                <a:moveTo>
                  <a:pt x="148" y="347"/>
                </a:moveTo>
                <a:lnTo>
                  <a:pt x="148" y="347"/>
                </a:lnTo>
                <a:cubicBezTo>
                  <a:pt x="233" y="424"/>
                  <a:pt x="233" y="424"/>
                  <a:pt x="233" y="424"/>
                </a:cubicBezTo>
                <a:cubicBezTo>
                  <a:pt x="127" y="453"/>
                  <a:pt x="127" y="453"/>
                  <a:pt x="127" y="453"/>
                </a:cubicBezTo>
                <a:lnTo>
                  <a:pt x="148" y="347"/>
                </a:lnTo>
                <a:close/>
                <a:moveTo>
                  <a:pt x="488" y="170"/>
                </a:moveTo>
                <a:lnTo>
                  <a:pt x="488" y="170"/>
                </a:lnTo>
                <a:cubicBezTo>
                  <a:pt x="254" y="410"/>
                  <a:pt x="254" y="410"/>
                  <a:pt x="254" y="410"/>
                </a:cubicBezTo>
                <a:cubicBezTo>
                  <a:pt x="169" y="325"/>
                  <a:pt x="169" y="325"/>
                  <a:pt x="169" y="325"/>
                </a:cubicBezTo>
                <a:cubicBezTo>
                  <a:pt x="410" y="92"/>
                  <a:pt x="410" y="92"/>
                  <a:pt x="410" y="92"/>
                </a:cubicBezTo>
                <a:lnTo>
                  <a:pt x="488" y="170"/>
                </a:lnTo>
                <a:close/>
                <a:moveTo>
                  <a:pt x="56" y="85"/>
                </a:moveTo>
                <a:lnTo>
                  <a:pt x="56" y="85"/>
                </a:lnTo>
                <a:cubicBezTo>
                  <a:pt x="56" y="523"/>
                  <a:pt x="56" y="523"/>
                  <a:pt x="56" y="523"/>
                </a:cubicBezTo>
                <a:cubicBezTo>
                  <a:pt x="495" y="523"/>
                  <a:pt x="495" y="523"/>
                  <a:pt x="495" y="523"/>
                </a:cubicBezTo>
                <a:cubicBezTo>
                  <a:pt x="495" y="205"/>
                  <a:pt x="495" y="205"/>
                  <a:pt x="495" y="205"/>
                </a:cubicBezTo>
                <a:cubicBezTo>
                  <a:pt x="551" y="149"/>
                  <a:pt x="551" y="149"/>
                  <a:pt x="551" y="149"/>
                </a:cubicBezTo>
                <a:cubicBezTo>
                  <a:pt x="551" y="552"/>
                  <a:pt x="551" y="552"/>
                  <a:pt x="551" y="552"/>
                </a:cubicBezTo>
                <a:cubicBezTo>
                  <a:pt x="551" y="566"/>
                  <a:pt x="537" y="580"/>
                  <a:pt x="523" y="580"/>
                </a:cubicBezTo>
                <a:cubicBezTo>
                  <a:pt x="28" y="580"/>
                  <a:pt x="28" y="580"/>
                  <a:pt x="28" y="580"/>
                </a:cubicBezTo>
                <a:cubicBezTo>
                  <a:pt x="14" y="580"/>
                  <a:pt x="0" y="566"/>
                  <a:pt x="0" y="55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3"/>
                  <a:pt x="14" y="28"/>
                  <a:pt x="28" y="28"/>
                </a:cubicBezTo>
                <a:cubicBezTo>
                  <a:pt x="431" y="28"/>
                  <a:pt x="431" y="28"/>
                  <a:pt x="431" y="28"/>
                </a:cubicBezTo>
                <a:cubicBezTo>
                  <a:pt x="375" y="85"/>
                  <a:pt x="375" y="85"/>
                  <a:pt x="375" y="85"/>
                </a:cubicBezTo>
                <a:lnTo>
                  <a:pt x="56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9" name="Freeform 65"/>
          <p:cNvSpPr>
            <a:spLocks noChangeArrowheads="1"/>
          </p:cNvSpPr>
          <p:nvPr/>
        </p:nvSpPr>
        <p:spPr bwMode="auto">
          <a:xfrm>
            <a:off x="8229046" y="3941234"/>
            <a:ext cx="292024" cy="273051"/>
          </a:xfrm>
          <a:custGeom>
            <a:avLst/>
            <a:gdLst>
              <a:gd name="T0" fmla="*/ 579 w 608"/>
              <a:gd name="T1" fmla="*/ 566 h 567"/>
              <a:gd name="T2" fmla="*/ 579 w 608"/>
              <a:gd name="T3" fmla="*/ 566 h 567"/>
              <a:gd name="T4" fmla="*/ 28 w 608"/>
              <a:gd name="T5" fmla="*/ 566 h 567"/>
              <a:gd name="T6" fmla="*/ 0 w 608"/>
              <a:gd name="T7" fmla="*/ 537 h 567"/>
              <a:gd name="T8" fmla="*/ 28 w 608"/>
              <a:gd name="T9" fmla="*/ 509 h 567"/>
              <a:gd name="T10" fmla="*/ 579 w 608"/>
              <a:gd name="T11" fmla="*/ 509 h 567"/>
              <a:gd name="T12" fmla="*/ 607 w 608"/>
              <a:gd name="T13" fmla="*/ 537 h 567"/>
              <a:gd name="T14" fmla="*/ 579 w 608"/>
              <a:gd name="T15" fmla="*/ 566 h 567"/>
              <a:gd name="T16" fmla="*/ 459 w 608"/>
              <a:gd name="T17" fmla="*/ 149 h 567"/>
              <a:gd name="T18" fmla="*/ 459 w 608"/>
              <a:gd name="T19" fmla="*/ 149 h 567"/>
              <a:gd name="T20" fmla="*/ 381 w 608"/>
              <a:gd name="T21" fmla="*/ 71 h 567"/>
              <a:gd name="T22" fmla="*/ 445 w 608"/>
              <a:gd name="T23" fmla="*/ 7 h 567"/>
              <a:gd name="T24" fmla="*/ 480 w 608"/>
              <a:gd name="T25" fmla="*/ 7 h 567"/>
              <a:gd name="T26" fmla="*/ 523 w 608"/>
              <a:gd name="T27" fmla="*/ 50 h 567"/>
              <a:gd name="T28" fmla="*/ 523 w 608"/>
              <a:gd name="T29" fmla="*/ 92 h 567"/>
              <a:gd name="T30" fmla="*/ 459 w 608"/>
              <a:gd name="T31" fmla="*/ 149 h 567"/>
              <a:gd name="T32" fmla="*/ 205 w 608"/>
              <a:gd name="T33" fmla="*/ 410 h 567"/>
              <a:gd name="T34" fmla="*/ 205 w 608"/>
              <a:gd name="T35" fmla="*/ 410 h 567"/>
              <a:gd name="T36" fmla="*/ 127 w 608"/>
              <a:gd name="T37" fmla="*/ 325 h 567"/>
              <a:gd name="T38" fmla="*/ 360 w 608"/>
              <a:gd name="T39" fmla="*/ 92 h 567"/>
              <a:gd name="T40" fmla="*/ 445 w 608"/>
              <a:gd name="T41" fmla="*/ 170 h 567"/>
              <a:gd name="T42" fmla="*/ 205 w 608"/>
              <a:gd name="T43" fmla="*/ 410 h 567"/>
              <a:gd name="T44" fmla="*/ 77 w 608"/>
              <a:gd name="T45" fmla="*/ 453 h 567"/>
              <a:gd name="T46" fmla="*/ 77 w 608"/>
              <a:gd name="T47" fmla="*/ 453 h 567"/>
              <a:gd name="T48" fmla="*/ 106 w 608"/>
              <a:gd name="T49" fmla="*/ 347 h 567"/>
              <a:gd name="T50" fmla="*/ 183 w 608"/>
              <a:gd name="T51" fmla="*/ 424 h 567"/>
              <a:gd name="T52" fmla="*/ 77 w 608"/>
              <a:gd name="T53" fmla="*/ 453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8" h="567">
                <a:moveTo>
                  <a:pt x="579" y="566"/>
                </a:moveTo>
                <a:lnTo>
                  <a:pt x="579" y="566"/>
                </a:lnTo>
                <a:cubicBezTo>
                  <a:pt x="28" y="566"/>
                  <a:pt x="28" y="566"/>
                  <a:pt x="28" y="566"/>
                </a:cubicBezTo>
                <a:cubicBezTo>
                  <a:pt x="14" y="566"/>
                  <a:pt x="0" y="559"/>
                  <a:pt x="0" y="537"/>
                </a:cubicBezTo>
                <a:cubicBezTo>
                  <a:pt x="0" y="523"/>
                  <a:pt x="14" y="509"/>
                  <a:pt x="28" y="509"/>
                </a:cubicBezTo>
                <a:cubicBezTo>
                  <a:pt x="579" y="509"/>
                  <a:pt x="579" y="509"/>
                  <a:pt x="579" y="509"/>
                </a:cubicBezTo>
                <a:cubicBezTo>
                  <a:pt x="593" y="509"/>
                  <a:pt x="607" y="523"/>
                  <a:pt x="607" y="537"/>
                </a:cubicBezTo>
                <a:cubicBezTo>
                  <a:pt x="607" y="559"/>
                  <a:pt x="593" y="566"/>
                  <a:pt x="579" y="566"/>
                </a:cubicBezTo>
                <a:close/>
                <a:moveTo>
                  <a:pt x="459" y="149"/>
                </a:moveTo>
                <a:lnTo>
                  <a:pt x="459" y="149"/>
                </a:lnTo>
                <a:cubicBezTo>
                  <a:pt x="381" y="71"/>
                  <a:pt x="381" y="71"/>
                  <a:pt x="381" y="71"/>
                </a:cubicBezTo>
                <a:cubicBezTo>
                  <a:pt x="445" y="7"/>
                  <a:pt x="445" y="7"/>
                  <a:pt x="445" y="7"/>
                </a:cubicBezTo>
                <a:cubicBezTo>
                  <a:pt x="452" y="0"/>
                  <a:pt x="473" y="0"/>
                  <a:pt x="480" y="7"/>
                </a:cubicBezTo>
                <a:cubicBezTo>
                  <a:pt x="523" y="50"/>
                  <a:pt x="523" y="50"/>
                  <a:pt x="523" y="50"/>
                </a:cubicBezTo>
                <a:cubicBezTo>
                  <a:pt x="530" y="64"/>
                  <a:pt x="530" y="78"/>
                  <a:pt x="523" y="92"/>
                </a:cubicBezTo>
                <a:lnTo>
                  <a:pt x="459" y="149"/>
                </a:lnTo>
                <a:close/>
                <a:moveTo>
                  <a:pt x="205" y="410"/>
                </a:moveTo>
                <a:lnTo>
                  <a:pt x="205" y="410"/>
                </a:lnTo>
                <a:cubicBezTo>
                  <a:pt x="127" y="325"/>
                  <a:pt x="127" y="325"/>
                  <a:pt x="127" y="325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445" y="170"/>
                  <a:pt x="445" y="170"/>
                  <a:pt x="445" y="170"/>
                </a:cubicBezTo>
                <a:lnTo>
                  <a:pt x="205" y="410"/>
                </a:lnTo>
                <a:close/>
                <a:moveTo>
                  <a:pt x="77" y="453"/>
                </a:moveTo>
                <a:lnTo>
                  <a:pt x="77" y="453"/>
                </a:lnTo>
                <a:cubicBezTo>
                  <a:pt x="106" y="347"/>
                  <a:pt x="106" y="347"/>
                  <a:pt x="106" y="347"/>
                </a:cubicBezTo>
                <a:cubicBezTo>
                  <a:pt x="183" y="424"/>
                  <a:pt x="183" y="424"/>
                  <a:pt x="183" y="424"/>
                </a:cubicBezTo>
                <a:lnTo>
                  <a:pt x="77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0" name="Freeform 66"/>
          <p:cNvSpPr>
            <a:spLocks noChangeArrowheads="1"/>
          </p:cNvSpPr>
          <p:nvPr/>
        </p:nvSpPr>
        <p:spPr bwMode="auto">
          <a:xfrm>
            <a:off x="7761385" y="3968752"/>
            <a:ext cx="217959" cy="218016"/>
          </a:xfrm>
          <a:custGeom>
            <a:avLst/>
            <a:gdLst>
              <a:gd name="T0" fmla="*/ 43 w 454"/>
              <a:gd name="T1" fmla="*/ 325 h 453"/>
              <a:gd name="T2" fmla="*/ 43 w 454"/>
              <a:gd name="T3" fmla="*/ 325 h 453"/>
              <a:gd name="T4" fmla="*/ 283 w 454"/>
              <a:gd name="T5" fmla="*/ 92 h 453"/>
              <a:gd name="T6" fmla="*/ 361 w 454"/>
              <a:gd name="T7" fmla="*/ 169 h 453"/>
              <a:gd name="T8" fmla="*/ 127 w 454"/>
              <a:gd name="T9" fmla="*/ 410 h 453"/>
              <a:gd name="T10" fmla="*/ 43 w 454"/>
              <a:gd name="T11" fmla="*/ 325 h 453"/>
              <a:gd name="T12" fmla="*/ 361 w 454"/>
              <a:gd name="T13" fmla="*/ 7 h 453"/>
              <a:gd name="T14" fmla="*/ 361 w 454"/>
              <a:gd name="T15" fmla="*/ 7 h 453"/>
              <a:gd name="T16" fmla="*/ 403 w 454"/>
              <a:gd name="T17" fmla="*/ 7 h 453"/>
              <a:gd name="T18" fmla="*/ 446 w 454"/>
              <a:gd name="T19" fmla="*/ 49 h 453"/>
              <a:gd name="T20" fmla="*/ 446 w 454"/>
              <a:gd name="T21" fmla="*/ 92 h 453"/>
              <a:gd name="T22" fmla="*/ 382 w 454"/>
              <a:gd name="T23" fmla="*/ 148 h 453"/>
              <a:gd name="T24" fmla="*/ 304 w 454"/>
              <a:gd name="T25" fmla="*/ 71 h 453"/>
              <a:gd name="T26" fmla="*/ 361 w 454"/>
              <a:gd name="T27" fmla="*/ 7 h 453"/>
              <a:gd name="T28" fmla="*/ 0 w 454"/>
              <a:gd name="T29" fmla="*/ 452 h 453"/>
              <a:gd name="T30" fmla="*/ 0 w 454"/>
              <a:gd name="T31" fmla="*/ 452 h 453"/>
              <a:gd name="T32" fmla="*/ 22 w 454"/>
              <a:gd name="T33" fmla="*/ 346 h 453"/>
              <a:gd name="T34" fmla="*/ 106 w 454"/>
              <a:gd name="T35" fmla="*/ 424 h 453"/>
              <a:gd name="T36" fmla="*/ 0 w 454"/>
              <a:gd name="T37" fmla="*/ 45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4" h="453">
                <a:moveTo>
                  <a:pt x="43" y="325"/>
                </a:moveTo>
                <a:lnTo>
                  <a:pt x="43" y="325"/>
                </a:lnTo>
                <a:cubicBezTo>
                  <a:pt x="283" y="92"/>
                  <a:pt x="283" y="92"/>
                  <a:pt x="283" y="92"/>
                </a:cubicBezTo>
                <a:cubicBezTo>
                  <a:pt x="361" y="169"/>
                  <a:pt x="361" y="169"/>
                  <a:pt x="361" y="169"/>
                </a:cubicBezTo>
                <a:cubicBezTo>
                  <a:pt x="127" y="410"/>
                  <a:pt x="127" y="410"/>
                  <a:pt x="127" y="410"/>
                </a:cubicBezTo>
                <a:lnTo>
                  <a:pt x="43" y="325"/>
                </a:lnTo>
                <a:close/>
                <a:moveTo>
                  <a:pt x="361" y="7"/>
                </a:moveTo>
                <a:lnTo>
                  <a:pt x="361" y="7"/>
                </a:lnTo>
                <a:cubicBezTo>
                  <a:pt x="375" y="0"/>
                  <a:pt x="389" y="0"/>
                  <a:pt x="403" y="7"/>
                </a:cubicBezTo>
                <a:cubicBezTo>
                  <a:pt x="446" y="49"/>
                  <a:pt x="446" y="49"/>
                  <a:pt x="446" y="49"/>
                </a:cubicBezTo>
                <a:cubicBezTo>
                  <a:pt x="453" y="64"/>
                  <a:pt x="453" y="78"/>
                  <a:pt x="446" y="92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04" y="71"/>
                  <a:pt x="304" y="71"/>
                  <a:pt x="304" y="71"/>
                </a:cubicBezTo>
                <a:lnTo>
                  <a:pt x="361" y="7"/>
                </a:lnTo>
                <a:close/>
                <a:moveTo>
                  <a:pt x="0" y="452"/>
                </a:moveTo>
                <a:lnTo>
                  <a:pt x="0" y="452"/>
                </a:lnTo>
                <a:cubicBezTo>
                  <a:pt x="22" y="346"/>
                  <a:pt x="22" y="346"/>
                  <a:pt x="22" y="346"/>
                </a:cubicBezTo>
                <a:cubicBezTo>
                  <a:pt x="106" y="424"/>
                  <a:pt x="106" y="424"/>
                  <a:pt x="106" y="424"/>
                </a:cubicBezTo>
                <a:lnTo>
                  <a:pt x="0" y="4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1" name="Freeform 67"/>
          <p:cNvSpPr>
            <a:spLocks noChangeArrowheads="1"/>
          </p:cNvSpPr>
          <p:nvPr/>
        </p:nvSpPr>
        <p:spPr bwMode="auto">
          <a:xfrm>
            <a:off x="4115316" y="4940301"/>
            <a:ext cx="287792" cy="289984"/>
          </a:xfrm>
          <a:custGeom>
            <a:avLst/>
            <a:gdLst>
              <a:gd name="T0" fmla="*/ 593 w 601"/>
              <a:gd name="T1" fmla="*/ 42 h 602"/>
              <a:gd name="T2" fmla="*/ 593 w 601"/>
              <a:gd name="T3" fmla="*/ 42 h 602"/>
              <a:gd name="T4" fmla="*/ 501 w 601"/>
              <a:gd name="T5" fmla="*/ 142 h 602"/>
              <a:gd name="T6" fmla="*/ 544 w 601"/>
              <a:gd name="T7" fmla="*/ 142 h 602"/>
              <a:gd name="T8" fmla="*/ 572 w 601"/>
              <a:gd name="T9" fmla="*/ 170 h 602"/>
              <a:gd name="T10" fmla="*/ 544 w 601"/>
              <a:gd name="T11" fmla="*/ 198 h 602"/>
              <a:gd name="T12" fmla="*/ 431 w 601"/>
              <a:gd name="T13" fmla="*/ 198 h 602"/>
              <a:gd name="T14" fmla="*/ 402 w 601"/>
              <a:gd name="T15" fmla="*/ 170 h 602"/>
              <a:gd name="T16" fmla="*/ 402 w 601"/>
              <a:gd name="T17" fmla="*/ 57 h 602"/>
              <a:gd name="T18" fmla="*/ 431 w 601"/>
              <a:gd name="T19" fmla="*/ 28 h 602"/>
              <a:gd name="T20" fmla="*/ 459 w 601"/>
              <a:gd name="T21" fmla="*/ 57 h 602"/>
              <a:gd name="T22" fmla="*/ 459 w 601"/>
              <a:gd name="T23" fmla="*/ 99 h 602"/>
              <a:gd name="T24" fmla="*/ 551 w 601"/>
              <a:gd name="T25" fmla="*/ 7 h 602"/>
              <a:gd name="T26" fmla="*/ 572 w 601"/>
              <a:gd name="T27" fmla="*/ 0 h 602"/>
              <a:gd name="T28" fmla="*/ 600 w 601"/>
              <a:gd name="T29" fmla="*/ 28 h 602"/>
              <a:gd name="T30" fmla="*/ 593 w 601"/>
              <a:gd name="T31" fmla="*/ 42 h 602"/>
              <a:gd name="T32" fmla="*/ 296 w 601"/>
              <a:gd name="T33" fmla="*/ 382 h 602"/>
              <a:gd name="T34" fmla="*/ 296 w 601"/>
              <a:gd name="T35" fmla="*/ 382 h 602"/>
              <a:gd name="T36" fmla="*/ 211 w 601"/>
              <a:gd name="T37" fmla="*/ 297 h 602"/>
              <a:gd name="T38" fmla="*/ 296 w 601"/>
              <a:gd name="T39" fmla="*/ 212 h 602"/>
              <a:gd name="T40" fmla="*/ 381 w 601"/>
              <a:gd name="T41" fmla="*/ 297 h 602"/>
              <a:gd name="T42" fmla="*/ 296 w 601"/>
              <a:gd name="T43" fmla="*/ 382 h 602"/>
              <a:gd name="T44" fmla="*/ 169 w 601"/>
              <a:gd name="T45" fmla="*/ 573 h 602"/>
              <a:gd name="T46" fmla="*/ 169 w 601"/>
              <a:gd name="T47" fmla="*/ 573 h 602"/>
              <a:gd name="T48" fmla="*/ 141 w 601"/>
              <a:gd name="T49" fmla="*/ 544 h 602"/>
              <a:gd name="T50" fmla="*/ 141 w 601"/>
              <a:gd name="T51" fmla="*/ 502 h 602"/>
              <a:gd name="T52" fmla="*/ 42 w 601"/>
              <a:gd name="T53" fmla="*/ 594 h 602"/>
              <a:gd name="T54" fmla="*/ 28 w 601"/>
              <a:gd name="T55" fmla="*/ 601 h 602"/>
              <a:gd name="T56" fmla="*/ 0 w 601"/>
              <a:gd name="T57" fmla="*/ 573 h 602"/>
              <a:gd name="T58" fmla="*/ 7 w 601"/>
              <a:gd name="T59" fmla="*/ 551 h 602"/>
              <a:gd name="T60" fmla="*/ 98 w 601"/>
              <a:gd name="T61" fmla="*/ 460 h 602"/>
              <a:gd name="T62" fmla="*/ 56 w 601"/>
              <a:gd name="T63" fmla="*/ 460 h 602"/>
              <a:gd name="T64" fmla="*/ 28 w 601"/>
              <a:gd name="T65" fmla="*/ 431 h 602"/>
              <a:gd name="T66" fmla="*/ 56 w 601"/>
              <a:gd name="T67" fmla="*/ 403 h 602"/>
              <a:gd name="T68" fmla="*/ 169 w 601"/>
              <a:gd name="T69" fmla="*/ 403 h 602"/>
              <a:gd name="T70" fmla="*/ 197 w 601"/>
              <a:gd name="T71" fmla="*/ 431 h 602"/>
              <a:gd name="T72" fmla="*/ 197 w 601"/>
              <a:gd name="T73" fmla="*/ 544 h 602"/>
              <a:gd name="T74" fmla="*/ 169 w 601"/>
              <a:gd name="T75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93" y="42"/>
                </a:moveTo>
                <a:lnTo>
                  <a:pt x="593" y="42"/>
                </a:lnTo>
                <a:cubicBezTo>
                  <a:pt x="501" y="142"/>
                  <a:pt x="501" y="142"/>
                  <a:pt x="501" y="142"/>
                </a:cubicBezTo>
                <a:cubicBezTo>
                  <a:pt x="544" y="142"/>
                  <a:pt x="544" y="142"/>
                  <a:pt x="544" y="142"/>
                </a:cubicBezTo>
                <a:cubicBezTo>
                  <a:pt x="558" y="142"/>
                  <a:pt x="572" y="149"/>
                  <a:pt x="572" y="170"/>
                </a:cubicBezTo>
                <a:cubicBezTo>
                  <a:pt x="572" y="184"/>
                  <a:pt x="558" y="198"/>
                  <a:pt x="544" y="198"/>
                </a:cubicBezTo>
                <a:cubicBezTo>
                  <a:pt x="431" y="198"/>
                  <a:pt x="431" y="198"/>
                  <a:pt x="431" y="198"/>
                </a:cubicBezTo>
                <a:cubicBezTo>
                  <a:pt x="417" y="198"/>
                  <a:pt x="402" y="184"/>
                  <a:pt x="402" y="170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402" y="35"/>
                  <a:pt x="417" y="28"/>
                  <a:pt x="431" y="28"/>
                </a:cubicBezTo>
                <a:cubicBezTo>
                  <a:pt x="445" y="28"/>
                  <a:pt x="459" y="35"/>
                  <a:pt x="459" y="57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551" y="7"/>
                  <a:pt x="551" y="7"/>
                  <a:pt x="551" y="7"/>
                </a:cubicBezTo>
                <a:cubicBezTo>
                  <a:pt x="558" y="0"/>
                  <a:pt x="565" y="0"/>
                  <a:pt x="572" y="0"/>
                </a:cubicBezTo>
                <a:cubicBezTo>
                  <a:pt x="586" y="0"/>
                  <a:pt x="600" y="7"/>
                  <a:pt x="600" y="28"/>
                </a:cubicBezTo>
                <a:cubicBezTo>
                  <a:pt x="600" y="35"/>
                  <a:pt x="600" y="42"/>
                  <a:pt x="593" y="42"/>
                </a:cubicBezTo>
                <a:close/>
                <a:moveTo>
                  <a:pt x="296" y="382"/>
                </a:moveTo>
                <a:lnTo>
                  <a:pt x="296" y="382"/>
                </a:lnTo>
                <a:cubicBezTo>
                  <a:pt x="254" y="382"/>
                  <a:pt x="211" y="346"/>
                  <a:pt x="211" y="297"/>
                </a:cubicBezTo>
                <a:cubicBezTo>
                  <a:pt x="211" y="255"/>
                  <a:pt x="254" y="212"/>
                  <a:pt x="296" y="212"/>
                </a:cubicBezTo>
                <a:cubicBezTo>
                  <a:pt x="346" y="212"/>
                  <a:pt x="381" y="255"/>
                  <a:pt x="381" y="297"/>
                </a:cubicBezTo>
                <a:cubicBezTo>
                  <a:pt x="381" y="346"/>
                  <a:pt x="346" y="382"/>
                  <a:pt x="296" y="382"/>
                </a:cubicBezTo>
                <a:close/>
                <a:moveTo>
                  <a:pt x="169" y="573"/>
                </a:moveTo>
                <a:lnTo>
                  <a:pt x="169" y="573"/>
                </a:lnTo>
                <a:cubicBezTo>
                  <a:pt x="148" y="573"/>
                  <a:pt x="141" y="559"/>
                  <a:pt x="141" y="544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42" y="594"/>
                  <a:pt x="42" y="594"/>
                  <a:pt x="42" y="594"/>
                </a:cubicBezTo>
                <a:cubicBezTo>
                  <a:pt x="42" y="601"/>
                  <a:pt x="35" y="601"/>
                  <a:pt x="28" y="601"/>
                </a:cubicBezTo>
                <a:cubicBezTo>
                  <a:pt x="7" y="601"/>
                  <a:pt x="0" y="587"/>
                  <a:pt x="0" y="573"/>
                </a:cubicBezTo>
                <a:cubicBezTo>
                  <a:pt x="0" y="566"/>
                  <a:pt x="0" y="559"/>
                  <a:pt x="7" y="551"/>
                </a:cubicBezTo>
                <a:cubicBezTo>
                  <a:pt x="98" y="460"/>
                  <a:pt x="98" y="460"/>
                  <a:pt x="98" y="460"/>
                </a:cubicBezTo>
                <a:cubicBezTo>
                  <a:pt x="56" y="460"/>
                  <a:pt x="56" y="460"/>
                  <a:pt x="56" y="460"/>
                </a:cubicBezTo>
                <a:cubicBezTo>
                  <a:pt x="35" y="460"/>
                  <a:pt x="28" y="446"/>
                  <a:pt x="28" y="431"/>
                </a:cubicBezTo>
                <a:cubicBezTo>
                  <a:pt x="28" y="417"/>
                  <a:pt x="35" y="403"/>
                  <a:pt x="56" y="403"/>
                </a:cubicBezTo>
                <a:cubicBezTo>
                  <a:pt x="169" y="403"/>
                  <a:pt x="169" y="403"/>
                  <a:pt x="169" y="403"/>
                </a:cubicBezTo>
                <a:cubicBezTo>
                  <a:pt x="183" y="403"/>
                  <a:pt x="197" y="417"/>
                  <a:pt x="197" y="431"/>
                </a:cubicBezTo>
                <a:cubicBezTo>
                  <a:pt x="197" y="544"/>
                  <a:pt x="197" y="544"/>
                  <a:pt x="197" y="544"/>
                </a:cubicBezTo>
                <a:cubicBezTo>
                  <a:pt x="197" y="559"/>
                  <a:pt x="183" y="573"/>
                  <a:pt x="169" y="5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2" name="Freeform 68"/>
          <p:cNvSpPr>
            <a:spLocks noChangeArrowheads="1"/>
          </p:cNvSpPr>
          <p:nvPr/>
        </p:nvSpPr>
        <p:spPr bwMode="auto">
          <a:xfrm>
            <a:off x="3605333" y="4940301"/>
            <a:ext cx="292024" cy="289984"/>
          </a:xfrm>
          <a:custGeom>
            <a:avLst/>
            <a:gdLst>
              <a:gd name="T0" fmla="*/ 580 w 609"/>
              <a:gd name="T1" fmla="*/ 170 h 602"/>
              <a:gd name="T2" fmla="*/ 580 w 609"/>
              <a:gd name="T3" fmla="*/ 170 h 602"/>
              <a:gd name="T4" fmla="*/ 552 w 609"/>
              <a:gd name="T5" fmla="*/ 142 h 602"/>
              <a:gd name="T6" fmla="*/ 552 w 609"/>
              <a:gd name="T7" fmla="*/ 92 h 602"/>
              <a:gd name="T8" fmla="*/ 453 w 609"/>
              <a:gd name="T9" fmla="*/ 184 h 602"/>
              <a:gd name="T10" fmla="*/ 439 w 609"/>
              <a:gd name="T11" fmla="*/ 198 h 602"/>
              <a:gd name="T12" fmla="*/ 410 w 609"/>
              <a:gd name="T13" fmla="*/ 170 h 602"/>
              <a:gd name="T14" fmla="*/ 417 w 609"/>
              <a:gd name="T15" fmla="*/ 149 h 602"/>
              <a:gd name="T16" fmla="*/ 509 w 609"/>
              <a:gd name="T17" fmla="*/ 57 h 602"/>
              <a:gd name="T18" fmla="*/ 467 w 609"/>
              <a:gd name="T19" fmla="*/ 57 h 602"/>
              <a:gd name="T20" fmla="*/ 439 w 609"/>
              <a:gd name="T21" fmla="*/ 28 h 602"/>
              <a:gd name="T22" fmla="*/ 467 w 609"/>
              <a:gd name="T23" fmla="*/ 0 h 602"/>
              <a:gd name="T24" fmla="*/ 580 w 609"/>
              <a:gd name="T25" fmla="*/ 0 h 602"/>
              <a:gd name="T26" fmla="*/ 608 w 609"/>
              <a:gd name="T27" fmla="*/ 28 h 602"/>
              <a:gd name="T28" fmla="*/ 608 w 609"/>
              <a:gd name="T29" fmla="*/ 142 h 602"/>
              <a:gd name="T30" fmla="*/ 580 w 609"/>
              <a:gd name="T31" fmla="*/ 170 h 602"/>
              <a:gd name="T32" fmla="*/ 304 w 609"/>
              <a:gd name="T33" fmla="*/ 382 h 602"/>
              <a:gd name="T34" fmla="*/ 304 w 609"/>
              <a:gd name="T35" fmla="*/ 382 h 602"/>
              <a:gd name="T36" fmla="*/ 219 w 609"/>
              <a:gd name="T37" fmla="*/ 297 h 602"/>
              <a:gd name="T38" fmla="*/ 304 w 609"/>
              <a:gd name="T39" fmla="*/ 212 h 602"/>
              <a:gd name="T40" fmla="*/ 389 w 609"/>
              <a:gd name="T41" fmla="*/ 297 h 602"/>
              <a:gd name="T42" fmla="*/ 304 w 609"/>
              <a:gd name="T43" fmla="*/ 382 h 602"/>
              <a:gd name="T44" fmla="*/ 99 w 609"/>
              <a:gd name="T45" fmla="*/ 544 h 602"/>
              <a:gd name="T46" fmla="*/ 99 w 609"/>
              <a:gd name="T47" fmla="*/ 544 h 602"/>
              <a:gd name="T48" fmla="*/ 142 w 609"/>
              <a:gd name="T49" fmla="*/ 544 h 602"/>
              <a:gd name="T50" fmla="*/ 170 w 609"/>
              <a:gd name="T51" fmla="*/ 573 h 602"/>
              <a:gd name="T52" fmla="*/ 142 w 609"/>
              <a:gd name="T53" fmla="*/ 601 h 602"/>
              <a:gd name="T54" fmla="*/ 29 w 609"/>
              <a:gd name="T55" fmla="*/ 601 h 602"/>
              <a:gd name="T56" fmla="*/ 0 w 609"/>
              <a:gd name="T57" fmla="*/ 573 h 602"/>
              <a:gd name="T58" fmla="*/ 0 w 609"/>
              <a:gd name="T59" fmla="*/ 460 h 602"/>
              <a:gd name="T60" fmla="*/ 29 w 609"/>
              <a:gd name="T61" fmla="*/ 431 h 602"/>
              <a:gd name="T62" fmla="*/ 57 w 609"/>
              <a:gd name="T63" fmla="*/ 460 h 602"/>
              <a:gd name="T64" fmla="*/ 57 w 609"/>
              <a:gd name="T65" fmla="*/ 502 h 602"/>
              <a:gd name="T66" fmla="*/ 156 w 609"/>
              <a:gd name="T67" fmla="*/ 410 h 602"/>
              <a:gd name="T68" fmla="*/ 170 w 609"/>
              <a:gd name="T69" fmla="*/ 403 h 602"/>
              <a:gd name="T70" fmla="*/ 198 w 609"/>
              <a:gd name="T71" fmla="*/ 431 h 602"/>
              <a:gd name="T72" fmla="*/ 191 w 609"/>
              <a:gd name="T73" fmla="*/ 453 h 602"/>
              <a:gd name="T74" fmla="*/ 99 w 609"/>
              <a:gd name="T75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9" h="602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2"/>
                </a:cubicBezTo>
                <a:cubicBezTo>
                  <a:pt x="552" y="92"/>
                  <a:pt x="552" y="92"/>
                  <a:pt x="552" y="92"/>
                </a:cubicBezTo>
                <a:cubicBezTo>
                  <a:pt x="453" y="184"/>
                  <a:pt x="453" y="184"/>
                  <a:pt x="453" y="184"/>
                </a:cubicBezTo>
                <a:cubicBezTo>
                  <a:pt x="453" y="191"/>
                  <a:pt x="446" y="198"/>
                  <a:pt x="439" y="198"/>
                </a:cubicBezTo>
                <a:cubicBezTo>
                  <a:pt x="417" y="198"/>
                  <a:pt x="410" y="184"/>
                  <a:pt x="410" y="170"/>
                </a:cubicBezTo>
                <a:cubicBezTo>
                  <a:pt x="410" y="163"/>
                  <a:pt x="410" y="156"/>
                  <a:pt x="417" y="149"/>
                </a:cubicBez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2"/>
                  <a:pt x="439" y="28"/>
                </a:cubicBezTo>
                <a:cubicBezTo>
                  <a:pt x="439" y="7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56"/>
                  <a:pt x="594" y="170"/>
                  <a:pt x="580" y="170"/>
                </a:cubicBezTo>
                <a:close/>
                <a:moveTo>
                  <a:pt x="304" y="382"/>
                </a:moveTo>
                <a:lnTo>
                  <a:pt x="304" y="382"/>
                </a:lnTo>
                <a:cubicBezTo>
                  <a:pt x="255" y="382"/>
                  <a:pt x="219" y="346"/>
                  <a:pt x="219" y="297"/>
                </a:cubicBezTo>
                <a:cubicBezTo>
                  <a:pt x="219" y="255"/>
                  <a:pt x="255" y="212"/>
                  <a:pt x="304" y="212"/>
                </a:cubicBezTo>
                <a:cubicBezTo>
                  <a:pt x="354" y="212"/>
                  <a:pt x="389" y="255"/>
                  <a:pt x="389" y="297"/>
                </a:cubicBezTo>
                <a:cubicBezTo>
                  <a:pt x="389" y="346"/>
                  <a:pt x="354" y="382"/>
                  <a:pt x="304" y="382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142" y="544"/>
                  <a:pt x="142" y="544"/>
                  <a:pt x="142" y="544"/>
                </a:cubicBezTo>
                <a:cubicBezTo>
                  <a:pt x="163" y="544"/>
                  <a:pt x="170" y="559"/>
                  <a:pt x="170" y="573"/>
                </a:cubicBezTo>
                <a:cubicBezTo>
                  <a:pt x="170" y="587"/>
                  <a:pt x="163" y="601"/>
                  <a:pt x="142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87"/>
                  <a:pt x="0" y="573"/>
                </a:cubicBezTo>
                <a:cubicBezTo>
                  <a:pt x="0" y="460"/>
                  <a:pt x="0" y="460"/>
                  <a:pt x="0" y="460"/>
                </a:cubicBezTo>
                <a:cubicBezTo>
                  <a:pt x="0" y="446"/>
                  <a:pt x="15" y="431"/>
                  <a:pt x="29" y="431"/>
                </a:cubicBezTo>
                <a:cubicBezTo>
                  <a:pt x="50" y="431"/>
                  <a:pt x="57" y="446"/>
                  <a:pt x="57" y="460"/>
                </a:cubicBezTo>
                <a:cubicBezTo>
                  <a:pt x="57" y="502"/>
                  <a:pt x="57" y="502"/>
                  <a:pt x="57" y="502"/>
                </a:cubicBezTo>
                <a:cubicBezTo>
                  <a:pt x="156" y="410"/>
                  <a:pt x="156" y="410"/>
                  <a:pt x="156" y="410"/>
                </a:cubicBezTo>
                <a:cubicBezTo>
                  <a:pt x="156" y="403"/>
                  <a:pt x="163" y="403"/>
                  <a:pt x="170" y="403"/>
                </a:cubicBezTo>
                <a:cubicBezTo>
                  <a:pt x="191" y="403"/>
                  <a:pt x="198" y="417"/>
                  <a:pt x="198" y="431"/>
                </a:cubicBezTo>
                <a:cubicBezTo>
                  <a:pt x="198" y="438"/>
                  <a:pt x="198" y="446"/>
                  <a:pt x="191" y="453"/>
                </a:cubicBezTo>
                <a:lnTo>
                  <a:pt x="99" y="5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3" name="Freeform 69"/>
          <p:cNvSpPr>
            <a:spLocks noChangeArrowheads="1"/>
          </p:cNvSpPr>
          <p:nvPr/>
        </p:nvSpPr>
        <p:spPr bwMode="auto">
          <a:xfrm>
            <a:off x="3114394" y="4953001"/>
            <a:ext cx="262399" cy="262467"/>
          </a:xfrm>
          <a:custGeom>
            <a:avLst/>
            <a:gdLst>
              <a:gd name="T0" fmla="*/ 537 w 545"/>
              <a:gd name="T1" fmla="*/ 43 h 546"/>
              <a:gd name="T2" fmla="*/ 537 w 545"/>
              <a:gd name="T3" fmla="*/ 43 h 546"/>
              <a:gd name="T4" fmla="*/ 395 w 545"/>
              <a:gd name="T5" fmla="*/ 184 h 546"/>
              <a:gd name="T6" fmla="*/ 445 w 545"/>
              <a:gd name="T7" fmla="*/ 184 h 546"/>
              <a:gd name="T8" fmla="*/ 473 w 545"/>
              <a:gd name="T9" fmla="*/ 212 h 546"/>
              <a:gd name="T10" fmla="*/ 445 w 545"/>
              <a:gd name="T11" fmla="*/ 241 h 546"/>
              <a:gd name="T12" fmla="*/ 332 w 545"/>
              <a:gd name="T13" fmla="*/ 241 h 546"/>
              <a:gd name="T14" fmla="*/ 304 w 545"/>
              <a:gd name="T15" fmla="*/ 212 h 546"/>
              <a:gd name="T16" fmla="*/ 304 w 545"/>
              <a:gd name="T17" fmla="*/ 99 h 546"/>
              <a:gd name="T18" fmla="*/ 332 w 545"/>
              <a:gd name="T19" fmla="*/ 71 h 546"/>
              <a:gd name="T20" fmla="*/ 360 w 545"/>
              <a:gd name="T21" fmla="*/ 99 h 546"/>
              <a:gd name="T22" fmla="*/ 360 w 545"/>
              <a:gd name="T23" fmla="*/ 149 h 546"/>
              <a:gd name="T24" fmla="*/ 501 w 545"/>
              <a:gd name="T25" fmla="*/ 7 h 546"/>
              <a:gd name="T26" fmla="*/ 515 w 545"/>
              <a:gd name="T27" fmla="*/ 0 h 546"/>
              <a:gd name="T28" fmla="*/ 544 w 545"/>
              <a:gd name="T29" fmla="*/ 29 h 546"/>
              <a:gd name="T30" fmla="*/ 537 w 545"/>
              <a:gd name="T31" fmla="*/ 43 h 546"/>
              <a:gd name="T32" fmla="*/ 219 w 545"/>
              <a:gd name="T33" fmla="*/ 467 h 546"/>
              <a:gd name="T34" fmla="*/ 219 w 545"/>
              <a:gd name="T35" fmla="*/ 467 h 546"/>
              <a:gd name="T36" fmla="*/ 190 w 545"/>
              <a:gd name="T37" fmla="*/ 439 h 546"/>
              <a:gd name="T38" fmla="*/ 190 w 545"/>
              <a:gd name="T39" fmla="*/ 396 h 546"/>
              <a:gd name="T40" fmla="*/ 49 w 545"/>
              <a:gd name="T41" fmla="*/ 538 h 546"/>
              <a:gd name="T42" fmla="*/ 28 w 545"/>
              <a:gd name="T43" fmla="*/ 545 h 546"/>
              <a:gd name="T44" fmla="*/ 0 w 545"/>
              <a:gd name="T45" fmla="*/ 516 h 546"/>
              <a:gd name="T46" fmla="*/ 7 w 545"/>
              <a:gd name="T47" fmla="*/ 495 h 546"/>
              <a:gd name="T48" fmla="*/ 148 w 545"/>
              <a:gd name="T49" fmla="*/ 354 h 546"/>
              <a:gd name="T50" fmla="*/ 106 w 545"/>
              <a:gd name="T51" fmla="*/ 354 h 546"/>
              <a:gd name="T52" fmla="*/ 77 w 545"/>
              <a:gd name="T53" fmla="*/ 325 h 546"/>
              <a:gd name="T54" fmla="*/ 106 w 545"/>
              <a:gd name="T55" fmla="*/ 297 h 546"/>
              <a:gd name="T56" fmla="*/ 219 w 545"/>
              <a:gd name="T57" fmla="*/ 297 h 546"/>
              <a:gd name="T58" fmla="*/ 247 w 545"/>
              <a:gd name="T59" fmla="*/ 325 h 546"/>
              <a:gd name="T60" fmla="*/ 247 w 545"/>
              <a:gd name="T61" fmla="*/ 439 h 546"/>
              <a:gd name="T62" fmla="*/ 219 w 545"/>
              <a:gd name="T63" fmla="*/ 46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6">
                <a:moveTo>
                  <a:pt x="537" y="43"/>
                </a:moveTo>
                <a:lnTo>
                  <a:pt x="537" y="43"/>
                </a:lnTo>
                <a:cubicBezTo>
                  <a:pt x="395" y="184"/>
                  <a:pt x="395" y="184"/>
                  <a:pt x="395" y="184"/>
                </a:cubicBezTo>
                <a:cubicBezTo>
                  <a:pt x="445" y="184"/>
                  <a:pt x="445" y="184"/>
                  <a:pt x="445" y="184"/>
                </a:cubicBezTo>
                <a:cubicBezTo>
                  <a:pt x="459" y="184"/>
                  <a:pt x="473" y="198"/>
                  <a:pt x="473" y="212"/>
                </a:cubicBezTo>
                <a:cubicBezTo>
                  <a:pt x="473" y="234"/>
                  <a:pt x="459" y="241"/>
                  <a:pt x="445" y="241"/>
                </a:cubicBezTo>
                <a:cubicBezTo>
                  <a:pt x="332" y="241"/>
                  <a:pt x="332" y="241"/>
                  <a:pt x="332" y="241"/>
                </a:cubicBezTo>
                <a:cubicBezTo>
                  <a:pt x="311" y="241"/>
                  <a:pt x="304" y="234"/>
                  <a:pt x="304" y="212"/>
                </a:cubicBezTo>
                <a:cubicBezTo>
                  <a:pt x="304" y="99"/>
                  <a:pt x="304" y="99"/>
                  <a:pt x="304" y="99"/>
                </a:cubicBezTo>
                <a:cubicBezTo>
                  <a:pt x="304" y="85"/>
                  <a:pt x="311" y="71"/>
                  <a:pt x="332" y="71"/>
                </a:cubicBezTo>
                <a:cubicBezTo>
                  <a:pt x="346" y="71"/>
                  <a:pt x="360" y="85"/>
                  <a:pt x="360" y="99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1" y="7"/>
                  <a:pt x="501" y="7"/>
                  <a:pt x="501" y="7"/>
                </a:cubicBezTo>
                <a:cubicBezTo>
                  <a:pt x="501" y="0"/>
                  <a:pt x="508" y="0"/>
                  <a:pt x="515" y="0"/>
                </a:cubicBezTo>
                <a:cubicBezTo>
                  <a:pt x="537" y="0"/>
                  <a:pt x="544" y="7"/>
                  <a:pt x="544" y="29"/>
                </a:cubicBezTo>
                <a:cubicBezTo>
                  <a:pt x="544" y="36"/>
                  <a:pt x="544" y="43"/>
                  <a:pt x="537" y="43"/>
                </a:cubicBezTo>
                <a:close/>
                <a:moveTo>
                  <a:pt x="219" y="467"/>
                </a:moveTo>
                <a:lnTo>
                  <a:pt x="219" y="467"/>
                </a:lnTo>
                <a:cubicBezTo>
                  <a:pt x="197" y="467"/>
                  <a:pt x="190" y="460"/>
                  <a:pt x="190" y="439"/>
                </a:cubicBezTo>
                <a:cubicBezTo>
                  <a:pt x="190" y="396"/>
                  <a:pt x="190" y="396"/>
                  <a:pt x="190" y="396"/>
                </a:cubicBezTo>
                <a:cubicBezTo>
                  <a:pt x="49" y="538"/>
                  <a:pt x="49" y="538"/>
                  <a:pt x="49" y="538"/>
                </a:cubicBezTo>
                <a:cubicBezTo>
                  <a:pt x="42" y="545"/>
                  <a:pt x="35" y="545"/>
                  <a:pt x="28" y="545"/>
                </a:cubicBezTo>
                <a:cubicBezTo>
                  <a:pt x="14" y="545"/>
                  <a:pt x="0" y="531"/>
                  <a:pt x="0" y="516"/>
                </a:cubicBezTo>
                <a:cubicBezTo>
                  <a:pt x="0" y="509"/>
                  <a:pt x="0" y="502"/>
                  <a:pt x="7" y="495"/>
                </a:cubicBezTo>
                <a:cubicBezTo>
                  <a:pt x="148" y="354"/>
                  <a:pt x="148" y="354"/>
                  <a:pt x="148" y="354"/>
                </a:cubicBezTo>
                <a:cubicBezTo>
                  <a:pt x="106" y="354"/>
                  <a:pt x="106" y="354"/>
                  <a:pt x="106" y="354"/>
                </a:cubicBezTo>
                <a:cubicBezTo>
                  <a:pt x="84" y="354"/>
                  <a:pt x="77" y="347"/>
                  <a:pt x="77" y="325"/>
                </a:cubicBezTo>
                <a:cubicBezTo>
                  <a:pt x="77" y="311"/>
                  <a:pt x="84" y="297"/>
                  <a:pt x="106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33" y="297"/>
                  <a:pt x="247" y="311"/>
                  <a:pt x="247" y="325"/>
                </a:cubicBezTo>
                <a:cubicBezTo>
                  <a:pt x="247" y="439"/>
                  <a:pt x="247" y="439"/>
                  <a:pt x="247" y="439"/>
                </a:cubicBezTo>
                <a:cubicBezTo>
                  <a:pt x="247" y="460"/>
                  <a:pt x="233" y="467"/>
                  <a:pt x="219" y="4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4" name="Freeform 70"/>
          <p:cNvSpPr>
            <a:spLocks noChangeArrowheads="1"/>
          </p:cNvSpPr>
          <p:nvPr/>
        </p:nvSpPr>
        <p:spPr bwMode="auto">
          <a:xfrm>
            <a:off x="2608642" y="4953001"/>
            <a:ext cx="262399" cy="262467"/>
          </a:xfrm>
          <a:custGeom>
            <a:avLst/>
            <a:gdLst>
              <a:gd name="T0" fmla="*/ 544 w 545"/>
              <a:gd name="T1" fmla="*/ 142 h 546"/>
              <a:gd name="T2" fmla="*/ 544 w 545"/>
              <a:gd name="T3" fmla="*/ 142 h 546"/>
              <a:gd name="T4" fmla="*/ 544 w 545"/>
              <a:gd name="T5" fmla="*/ 142 h 546"/>
              <a:gd name="T6" fmla="*/ 515 w 545"/>
              <a:gd name="T7" fmla="*/ 170 h 546"/>
              <a:gd name="T8" fmla="*/ 487 w 545"/>
              <a:gd name="T9" fmla="*/ 142 h 546"/>
              <a:gd name="T10" fmla="*/ 487 w 545"/>
              <a:gd name="T11" fmla="*/ 142 h 546"/>
              <a:gd name="T12" fmla="*/ 487 w 545"/>
              <a:gd name="T13" fmla="*/ 92 h 546"/>
              <a:gd name="T14" fmla="*/ 346 w 545"/>
              <a:gd name="T15" fmla="*/ 234 h 546"/>
              <a:gd name="T16" fmla="*/ 325 w 545"/>
              <a:gd name="T17" fmla="*/ 241 h 546"/>
              <a:gd name="T18" fmla="*/ 296 w 545"/>
              <a:gd name="T19" fmla="*/ 212 h 546"/>
              <a:gd name="T20" fmla="*/ 311 w 545"/>
              <a:gd name="T21" fmla="*/ 198 h 546"/>
              <a:gd name="T22" fmla="*/ 311 w 545"/>
              <a:gd name="T23" fmla="*/ 198 h 546"/>
              <a:gd name="T24" fmla="*/ 445 w 545"/>
              <a:gd name="T25" fmla="*/ 57 h 546"/>
              <a:gd name="T26" fmla="*/ 402 w 545"/>
              <a:gd name="T27" fmla="*/ 57 h 546"/>
              <a:gd name="T28" fmla="*/ 402 w 545"/>
              <a:gd name="T29" fmla="*/ 57 h 546"/>
              <a:gd name="T30" fmla="*/ 374 w 545"/>
              <a:gd name="T31" fmla="*/ 29 h 546"/>
              <a:gd name="T32" fmla="*/ 402 w 545"/>
              <a:gd name="T33" fmla="*/ 0 h 546"/>
              <a:gd name="T34" fmla="*/ 402 w 545"/>
              <a:gd name="T35" fmla="*/ 0 h 546"/>
              <a:gd name="T36" fmla="*/ 515 w 545"/>
              <a:gd name="T37" fmla="*/ 0 h 546"/>
              <a:gd name="T38" fmla="*/ 515 w 545"/>
              <a:gd name="T39" fmla="*/ 0 h 546"/>
              <a:gd name="T40" fmla="*/ 544 w 545"/>
              <a:gd name="T41" fmla="*/ 29 h 546"/>
              <a:gd name="T42" fmla="*/ 544 w 545"/>
              <a:gd name="T43" fmla="*/ 29 h 546"/>
              <a:gd name="T44" fmla="*/ 544 w 545"/>
              <a:gd name="T45" fmla="*/ 142 h 546"/>
              <a:gd name="T46" fmla="*/ 233 w 545"/>
              <a:gd name="T47" fmla="*/ 347 h 546"/>
              <a:gd name="T48" fmla="*/ 233 w 545"/>
              <a:gd name="T49" fmla="*/ 347 h 546"/>
              <a:gd name="T50" fmla="*/ 91 w 545"/>
              <a:gd name="T51" fmla="*/ 488 h 546"/>
              <a:gd name="T52" fmla="*/ 141 w 545"/>
              <a:gd name="T53" fmla="*/ 488 h 546"/>
              <a:gd name="T54" fmla="*/ 141 w 545"/>
              <a:gd name="T55" fmla="*/ 488 h 546"/>
              <a:gd name="T56" fmla="*/ 169 w 545"/>
              <a:gd name="T57" fmla="*/ 516 h 546"/>
              <a:gd name="T58" fmla="*/ 141 w 545"/>
              <a:gd name="T59" fmla="*/ 545 h 546"/>
              <a:gd name="T60" fmla="*/ 141 w 545"/>
              <a:gd name="T61" fmla="*/ 545 h 546"/>
              <a:gd name="T62" fmla="*/ 28 w 545"/>
              <a:gd name="T63" fmla="*/ 545 h 546"/>
              <a:gd name="T64" fmla="*/ 28 w 545"/>
              <a:gd name="T65" fmla="*/ 545 h 546"/>
              <a:gd name="T66" fmla="*/ 0 w 545"/>
              <a:gd name="T67" fmla="*/ 516 h 546"/>
              <a:gd name="T68" fmla="*/ 0 w 545"/>
              <a:gd name="T69" fmla="*/ 516 h 546"/>
              <a:gd name="T70" fmla="*/ 0 w 545"/>
              <a:gd name="T71" fmla="*/ 403 h 546"/>
              <a:gd name="T72" fmla="*/ 0 w 545"/>
              <a:gd name="T73" fmla="*/ 403 h 546"/>
              <a:gd name="T74" fmla="*/ 28 w 545"/>
              <a:gd name="T75" fmla="*/ 375 h 546"/>
              <a:gd name="T76" fmla="*/ 56 w 545"/>
              <a:gd name="T77" fmla="*/ 403 h 546"/>
              <a:gd name="T78" fmla="*/ 56 w 545"/>
              <a:gd name="T79" fmla="*/ 403 h 546"/>
              <a:gd name="T80" fmla="*/ 56 w 545"/>
              <a:gd name="T81" fmla="*/ 446 h 546"/>
              <a:gd name="T82" fmla="*/ 197 w 545"/>
              <a:gd name="T83" fmla="*/ 311 h 546"/>
              <a:gd name="T84" fmla="*/ 211 w 545"/>
              <a:gd name="T85" fmla="*/ 297 h 546"/>
              <a:gd name="T86" fmla="*/ 240 w 545"/>
              <a:gd name="T87" fmla="*/ 325 h 546"/>
              <a:gd name="T88" fmla="*/ 233 w 545"/>
              <a:gd name="T89" fmla="*/ 34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5" h="546">
                <a:moveTo>
                  <a:pt x="544" y="142"/>
                </a:moveTo>
                <a:lnTo>
                  <a:pt x="544" y="142"/>
                </a:lnTo>
                <a:lnTo>
                  <a:pt x="544" y="142"/>
                </a:lnTo>
                <a:cubicBezTo>
                  <a:pt x="544" y="156"/>
                  <a:pt x="530" y="170"/>
                  <a:pt x="515" y="170"/>
                </a:cubicBezTo>
                <a:cubicBezTo>
                  <a:pt x="501" y="170"/>
                  <a:pt x="487" y="156"/>
                  <a:pt x="487" y="142"/>
                </a:cubicBezTo>
                <a:lnTo>
                  <a:pt x="487" y="142"/>
                </a:lnTo>
                <a:cubicBezTo>
                  <a:pt x="487" y="92"/>
                  <a:pt x="487" y="92"/>
                  <a:pt x="487" y="92"/>
                </a:cubicBezTo>
                <a:cubicBezTo>
                  <a:pt x="346" y="234"/>
                  <a:pt x="346" y="234"/>
                  <a:pt x="346" y="234"/>
                </a:cubicBezTo>
                <a:cubicBezTo>
                  <a:pt x="339" y="241"/>
                  <a:pt x="332" y="241"/>
                  <a:pt x="325" y="241"/>
                </a:cubicBezTo>
                <a:cubicBezTo>
                  <a:pt x="311" y="241"/>
                  <a:pt x="296" y="234"/>
                  <a:pt x="296" y="212"/>
                </a:cubicBezTo>
                <a:cubicBezTo>
                  <a:pt x="296" y="205"/>
                  <a:pt x="303" y="198"/>
                  <a:pt x="311" y="198"/>
                </a:cubicBezTo>
                <a:lnTo>
                  <a:pt x="311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2" y="57"/>
                  <a:pt x="402" y="57"/>
                  <a:pt x="402" y="57"/>
                </a:cubicBezTo>
                <a:lnTo>
                  <a:pt x="402" y="57"/>
                </a:lnTo>
                <a:cubicBezTo>
                  <a:pt x="388" y="57"/>
                  <a:pt x="374" y="43"/>
                  <a:pt x="374" y="29"/>
                </a:cubicBezTo>
                <a:cubicBezTo>
                  <a:pt x="374" y="7"/>
                  <a:pt x="388" y="0"/>
                  <a:pt x="402" y="0"/>
                </a:cubicBezTo>
                <a:lnTo>
                  <a:pt x="402" y="0"/>
                </a:lnTo>
                <a:cubicBezTo>
                  <a:pt x="515" y="0"/>
                  <a:pt x="515" y="0"/>
                  <a:pt x="515" y="0"/>
                </a:cubicBezTo>
                <a:lnTo>
                  <a:pt x="515" y="0"/>
                </a:lnTo>
                <a:cubicBezTo>
                  <a:pt x="530" y="0"/>
                  <a:pt x="544" y="7"/>
                  <a:pt x="544" y="29"/>
                </a:cubicBezTo>
                <a:lnTo>
                  <a:pt x="544" y="29"/>
                </a:lnTo>
                <a:lnTo>
                  <a:pt x="544" y="142"/>
                </a:lnTo>
                <a:close/>
                <a:moveTo>
                  <a:pt x="233" y="347"/>
                </a:moveTo>
                <a:lnTo>
                  <a:pt x="233" y="347"/>
                </a:lnTo>
                <a:cubicBezTo>
                  <a:pt x="91" y="488"/>
                  <a:pt x="91" y="488"/>
                  <a:pt x="91" y="488"/>
                </a:cubicBezTo>
                <a:cubicBezTo>
                  <a:pt x="141" y="488"/>
                  <a:pt x="141" y="488"/>
                  <a:pt x="141" y="488"/>
                </a:cubicBezTo>
                <a:lnTo>
                  <a:pt x="141" y="488"/>
                </a:lnTo>
                <a:cubicBezTo>
                  <a:pt x="155" y="488"/>
                  <a:pt x="169" y="502"/>
                  <a:pt x="169" y="516"/>
                </a:cubicBezTo>
                <a:cubicBezTo>
                  <a:pt x="169" y="531"/>
                  <a:pt x="155" y="545"/>
                  <a:pt x="141" y="545"/>
                </a:cubicBezTo>
                <a:lnTo>
                  <a:pt x="141" y="545"/>
                </a:lnTo>
                <a:cubicBezTo>
                  <a:pt x="28" y="545"/>
                  <a:pt x="28" y="545"/>
                  <a:pt x="28" y="545"/>
                </a:cubicBezTo>
                <a:lnTo>
                  <a:pt x="28" y="545"/>
                </a:lnTo>
                <a:cubicBezTo>
                  <a:pt x="7" y="545"/>
                  <a:pt x="0" y="531"/>
                  <a:pt x="0" y="516"/>
                </a:cubicBezTo>
                <a:lnTo>
                  <a:pt x="0" y="516"/>
                </a:lnTo>
                <a:cubicBezTo>
                  <a:pt x="0" y="403"/>
                  <a:pt x="0" y="403"/>
                  <a:pt x="0" y="403"/>
                </a:cubicBezTo>
                <a:lnTo>
                  <a:pt x="0" y="403"/>
                </a:lnTo>
                <a:cubicBezTo>
                  <a:pt x="0" y="389"/>
                  <a:pt x="7" y="375"/>
                  <a:pt x="28" y="375"/>
                </a:cubicBezTo>
                <a:cubicBezTo>
                  <a:pt x="42" y="375"/>
                  <a:pt x="56" y="389"/>
                  <a:pt x="56" y="403"/>
                </a:cubicBezTo>
                <a:lnTo>
                  <a:pt x="56" y="403"/>
                </a:lnTo>
                <a:cubicBezTo>
                  <a:pt x="56" y="446"/>
                  <a:pt x="56" y="446"/>
                  <a:pt x="56" y="446"/>
                </a:cubicBezTo>
                <a:cubicBezTo>
                  <a:pt x="197" y="311"/>
                  <a:pt x="197" y="311"/>
                  <a:pt x="197" y="311"/>
                </a:cubicBezTo>
                <a:cubicBezTo>
                  <a:pt x="197" y="304"/>
                  <a:pt x="204" y="297"/>
                  <a:pt x="211" y="297"/>
                </a:cubicBezTo>
                <a:cubicBezTo>
                  <a:pt x="233" y="297"/>
                  <a:pt x="240" y="311"/>
                  <a:pt x="240" y="325"/>
                </a:cubicBezTo>
                <a:cubicBezTo>
                  <a:pt x="240" y="333"/>
                  <a:pt x="240" y="340"/>
                  <a:pt x="233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5" name="Freeform 71"/>
          <p:cNvSpPr>
            <a:spLocks noChangeArrowheads="1"/>
          </p:cNvSpPr>
          <p:nvPr/>
        </p:nvSpPr>
        <p:spPr bwMode="auto">
          <a:xfrm>
            <a:off x="2088078" y="4940301"/>
            <a:ext cx="292024" cy="289984"/>
          </a:xfrm>
          <a:custGeom>
            <a:avLst/>
            <a:gdLst>
              <a:gd name="T0" fmla="*/ 523 w 609"/>
              <a:gd name="T1" fmla="*/ 361 h 602"/>
              <a:gd name="T2" fmla="*/ 523 w 609"/>
              <a:gd name="T3" fmla="*/ 361 h 602"/>
              <a:gd name="T4" fmla="*/ 502 w 609"/>
              <a:gd name="T5" fmla="*/ 410 h 602"/>
              <a:gd name="T6" fmla="*/ 523 w 609"/>
              <a:gd name="T7" fmla="*/ 502 h 602"/>
              <a:gd name="T8" fmla="*/ 509 w 609"/>
              <a:gd name="T9" fmla="*/ 523 h 602"/>
              <a:gd name="T10" fmla="*/ 417 w 609"/>
              <a:gd name="T11" fmla="*/ 495 h 602"/>
              <a:gd name="T12" fmla="*/ 361 w 609"/>
              <a:gd name="T13" fmla="*/ 523 h 602"/>
              <a:gd name="T14" fmla="*/ 368 w 609"/>
              <a:gd name="T15" fmla="*/ 523 h 602"/>
              <a:gd name="T16" fmla="*/ 311 w 609"/>
              <a:gd name="T17" fmla="*/ 601 h 602"/>
              <a:gd name="T18" fmla="*/ 297 w 609"/>
              <a:gd name="T19" fmla="*/ 601 h 602"/>
              <a:gd name="T20" fmla="*/ 240 w 609"/>
              <a:gd name="T21" fmla="*/ 516 h 602"/>
              <a:gd name="T22" fmla="*/ 191 w 609"/>
              <a:gd name="T23" fmla="*/ 495 h 602"/>
              <a:gd name="T24" fmla="*/ 191 w 609"/>
              <a:gd name="T25" fmla="*/ 502 h 602"/>
              <a:gd name="T26" fmla="*/ 99 w 609"/>
              <a:gd name="T27" fmla="*/ 516 h 602"/>
              <a:gd name="T28" fmla="*/ 85 w 609"/>
              <a:gd name="T29" fmla="*/ 509 h 602"/>
              <a:gd name="T30" fmla="*/ 106 w 609"/>
              <a:gd name="T31" fmla="*/ 410 h 602"/>
              <a:gd name="T32" fmla="*/ 85 w 609"/>
              <a:gd name="T33" fmla="*/ 361 h 602"/>
              <a:gd name="T34" fmla="*/ 0 w 609"/>
              <a:gd name="T35" fmla="*/ 304 h 602"/>
              <a:gd name="T36" fmla="*/ 0 w 609"/>
              <a:gd name="T37" fmla="*/ 290 h 602"/>
              <a:gd name="T38" fmla="*/ 85 w 609"/>
              <a:gd name="T39" fmla="*/ 240 h 602"/>
              <a:gd name="T40" fmla="*/ 106 w 609"/>
              <a:gd name="T41" fmla="*/ 184 h 602"/>
              <a:gd name="T42" fmla="*/ 85 w 609"/>
              <a:gd name="T43" fmla="*/ 92 h 602"/>
              <a:gd name="T44" fmla="*/ 99 w 609"/>
              <a:gd name="T45" fmla="*/ 78 h 602"/>
              <a:gd name="T46" fmla="*/ 191 w 609"/>
              <a:gd name="T47" fmla="*/ 99 h 602"/>
              <a:gd name="T48" fmla="*/ 240 w 609"/>
              <a:gd name="T49" fmla="*/ 78 h 602"/>
              <a:gd name="T50" fmla="*/ 297 w 609"/>
              <a:gd name="T51" fmla="*/ 0 h 602"/>
              <a:gd name="T52" fmla="*/ 311 w 609"/>
              <a:gd name="T53" fmla="*/ 0 h 602"/>
              <a:gd name="T54" fmla="*/ 368 w 609"/>
              <a:gd name="T55" fmla="*/ 78 h 602"/>
              <a:gd name="T56" fmla="*/ 417 w 609"/>
              <a:gd name="T57" fmla="*/ 99 h 602"/>
              <a:gd name="T58" fmla="*/ 509 w 609"/>
              <a:gd name="T59" fmla="*/ 78 h 602"/>
              <a:gd name="T60" fmla="*/ 523 w 609"/>
              <a:gd name="T61" fmla="*/ 92 h 602"/>
              <a:gd name="T62" fmla="*/ 502 w 609"/>
              <a:gd name="T63" fmla="*/ 184 h 602"/>
              <a:gd name="T64" fmla="*/ 523 w 609"/>
              <a:gd name="T65" fmla="*/ 240 h 602"/>
              <a:gd name="T66" fmla="*/ 608 w 609"/>
              <a:gd name="T67" fmla="*/ 290 h 602"/>
              <a:gd name="T68" fmla="*/ 608 w 609"/>
              <a:gd name="T69" fmla="*/ 304 h 602"/>
              <a:gd name="T70" fmla="*/ 523 w 609"/>
              <a:gd name="T71" fmla="*/ 361 h 602"/>
              <a:gd name="T72" fmla="*/ 304 w 609"/>
              <a:gd name="T73" fmla="*/ 127 h 602"/>
              <a:gd name="T74" fmla="*/ 304 w 609"/>
              <a:gd name="T75" fmla="*/ 127 h 602"/>
              <a:gd name="T76" fmla="*/ 134 w 609"/>
              <a:gd name="T77" fmla="*/ 297 h 602"/>
              <a:gd name="T78" fmla="*/ 304 w 609"/>
              <a:gd name="T79" fmla="*/ 467 h 602"/>
              <a:gd name="T80" fmla="*/ 474 w 609"/>
              <a:gd name="T81" fmla="*/ 297 h 602"/>
              <a:gd name="T82" fmla="*/ 304 w 609"/>
              <a:gd name="T83" fmla="*/ 127 h 602"/>
              <a:gd name="T84" fmla="*/ 304 w 609"/>
              <a:gd name="T85" fmla="*/ 410 h 602"/>
              <a:gd name="T86" fmla="*/ 304 w 609"/>
              <a:gd name="T87" fmla="*/ 410 h 602"/>
              <a:gd name="T88" fmla="*/ 191 w 609"/>
              <a:gd name="T89" fmla="*/ 297 h 602"/>
              <a:gd name="T90" fmla="*/ 304 w 609"/>
              <a:gd name="T91" fmla="*/ 184 h 602"/>
              <a:gd name="T92" fmla="*/ 417 w 609"/>
              <a:gd name="T93" fmla="*/ 297 h 602"/>
              <a:gd name="T94" fmla="*/ 304 w 609"/>
              <a:gd name="T95" fmla="*/ 410 h 602"/>
              <a:gd name="T96" fmla="*/ 304 w 609"/>
              <a:gd name="T97" fmla="*/ 240 h 602"/>
              <a:gd name="T98" fmla="*/ 304 w 609"/>
              <a:gd name="T99" fmla="*/ 240 h 602"/>
              <a:gd name="T100" fmla="*/ 247 w 609"/>
              <a:gd name="T101" fmla="*/ 297 h 602"/>
              <a:gd name="T102" fmla="*/ 304 w 609"/>
              <a:gd name="T103" fmla="*/ 353 h 602"/>
              <a:gd name="T104" fmla="*/ 361 w 609"/>
              <a:gd name="T105" fmla="*/ 297 h 602"/>
              <a:gd name="T106" fmla="*/ 304 w 609"/>
              <a:gd name="T107" fmla="*/ 24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2">
                <a:moveTo>
                  <a:pt x="523" y="361"/>
                </a:moveTo>
                <a:lnTo>
                  <a:pt x="523" y="361"/>
                </a:lnTo>
                <a:cubicBezTo>
                  <a:pt x="523" y="382"/>
                  <a:pt x="516" y="396"/>
                  <a:pt x="502" y="410"/>
                </a:cubicBezTo>
                <a:cubicBezTo>
                  <a:pt x="502" y="417"/>
                  <a:pt x="551" y="474"/>
                  <a:pt x="523" y="502"/>
                </a:cubicBezTo>
                <a:cubicBezTo>
                  <a:pt x="509" y="523"/>
                  <a:pt x="509" y="523"/>
                  <a:pt x="509" y="523"/>
                </a:cubicBezTo>
                <a:cubicBezTo>
                  <a:pt x="488" y="544"/>
                  <a:pt x="431" y="509"/>
                  <a:pt x="417" y="495"/>
                </a:cubicBezTo>
                <a:cubicBezTo>
                  <a:pt x="403" y="509"/>
                  <a:pt x="382" y="516"/>
                  <a:pt x="361" y="523"/>
                </a:cubicBezTo>
                <a:cubicBezTo>
                  <a:pt x="368" y="523"/>
                  <a:pt x="368" y="523"/>
                  <a:pt x="368" y="523"/>
                </a:cubicBezTo>
                <a:cubicBezTo>
                  <a:pt x="368" y="523"/>
                  <a:pt x="354" y="601"/>
                  <a:pt x="311" y="601"/>
                </a:cubicBezTo>
                <a:cubicBezTo>
                  <a:pt x="297" y="601"/>
                  <a:pt x="297" y="601"/>
                  <a:pt x="297" y="601"/>
                </a:cubicBezTo>
                <a:cubicBezTo>
                  <a:pt x="262" y="601"/>
                  <a:pt x="247" y="530"/>
                  <a:pt x="240" y="516"/>
                </a:cubicBezTo>
                <a:cubicBezTo>
                  <a:pt x="226" y="516"/>
                  <a:pt x="205" y="509"/>
                  <a:pt x="191" y="495"/>
                </a:cubicBezTo>
                <a:cubicBezTo>
                  <a:pt x="191" y="502"/>
                  <a:pt x="191" y="502"/>
                  <a:pt x="191" y="502"/>
                </a:cubicBezTo>
                <a:cubicBezTo>
                  <a:pt x="191" y="502"/>
                  <a:pt x="127" y="551"/>
                  <a:pt x="99" y="516"/>
                </a:cubicBezTo>
                <a:cubicBezTo>
                  <a:pt x="85" y="509"/>
                  <a:pt x="85" y="509"/>
                  <a:pt x="85" y="509"/>
                </a:cubicBezTo>
                <a:cubicBezTo>
                  <a:pt x="64" y="481"/>
                  <a:pt x="99" y="424"/>
                  <a:pt x="106" y="410"/>
                </a:cubicBezTo>
                <a:cubicBezTo>
                  <a:pt x="99" y="396"/>
                  <a:pt x="92" y="382"/>
                  <a:pt x="85" y="361"/>
                </a:cubicBezTo>
                <a:cubicBezTo>
                  <a:pt x="71" y="361"/>
                  <a:pt x="0" y="339"/>
                  <a:pt x="0" y="304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55"/>
                  <a:pt x="71" y="240"/>
                  <a:pt x="85" y="240"/>
                </a:cubicBezTo>
                <a:cubicBezTo>
                  <a:pt x="92" y="219"/>
                  <a:pt x="99" y="205"/>
                  <a:pt x="106" y="184"/>
                </a:cubicBezTo>
                <a:cubicBezTo>
                  <a:pt x="99" y="177"/>
                  <a:pt x="57" y="113"/>
                  <a:pt x="85" y="92"/>
                </a:cubicBezTo>
                <a:cubicBezTo>
                  <a:pt x="99" y="78"/>
                  <a:pt x="99" y="78"/>
                  <a:pt x="99" y="78"/>
                </a:cubicBezTo>
                <a:cubicBezTo>
                  <a:pt x="120" y="50"/>
                  <a:pt x="177" y="92"/>
                  <a:pt x="191" y="99"/>
                </a:cubicBezTo>
                <a:cubicBezTo>
                  <a:pt x="205" y="92"/>
                  <a:pt x="226" y="85"/>
                  <a:pt x="240" y="78"/>
                </a:cubicBezTo>
                <a:cubicBezTo>
                  <a:pt x="247" y="64"/>
                  <a:pt x="269" y="0"/>
                  <a:pt x="297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46" y="0"/>
                  <a:pt x="361" y="57"/>
                  <a:pt x="368" y="78"/>
                </a:cubicBezTo>
                <a:cubicBezTo>
                  <a:pt x="382" y="85"/>
                  <a:pt x="403" y="92"/>
                  <a:pt x="417" y="99"/>
                </a:cubicBezTo>
                <a:cubicBezTo>
                  <a:pt x="431" y="92"/>
                  <a:pt x="488" y="57"/>
                  <a:pt x="509" y="78"/>
                </a:cubicBezTo>
                <a:cubicBezTo>
                  <a:pt x="523" y="92"/>
                  <a:pt x="523" y="92"/>
                  <a:pt x="523" y="92"/>
                </a:cubicBezTo>
                <a:cubicBezTo>
                  <a:pt x="551" y="120"/>
                  <a:pt x="516" y="170"/>
                  <a:pt x="502" y="184"/>
                </a:cubicBezTo>
                <a:cubicBezTo>
                  <a:pt x="516" y="205"/>
                  <a:pt x="523" y="219"/>
                  <a:pt x="523" y="240"/>
                </a:cubicBezTo>
                <a:cubicBezTo>
                  <a:pt x="530" y="240"/>
                  <a:pt x="608" y="248"/>
                  <a:pt x="608" y="290"/>
                </a:cubicBezTo>
                <a:cubicBezTo>
                  <a:pt x="608" y="304"/>
                  <a:pt x="608" y="304"/>
                  <a:pt x="608" y="304"/>
                </a:cubicBezTo>
                <a:cubicBezTo>
                  <a:pt x="608" y="339"/>
                  <a:pt x="544" y="353"/>
                  <a:pt x="523" y="361"/>
                </a:cubicBezTo>
                <a:close/>
                <a:moveTo>
                  <a:pt x="304" y="127"/>
                </a:moveTo>
                <a:lnTo>
                  <a:pt x="304" y="127"/>
                </a:lnTo>
                <a:cubicBezTo>
                  <a:pt x="212" y="127"/>
                  <a:pt x="134" y="205"/>
                  <a:pt x="134" y="297"/>
                </a:cubicBezTo>
                <a:cubicBezTo>
                  <a:pt x="134" y="396"/>
                  <a:pt x="212" y="467"/>
                  <a:pt x="304" y="467"/>
                </a:cubicBezTo>
                <a:cubicBezTo>
                  <a:pt x="396" y="467"/>
                  <a:pt x="474" y="396"/>
                  <a:pt x="474" y="297"/>
                </a:cubicBezTo>
                <a:cubicBezTo>
                  <a:pt x="474" y="205"/>
                  <a:pt x="396" y="127"/>
                  <a:pt x="304" y="127"/>
                </a:cubicBezTo>
                <a:close/>
                <a:moveTo>
                  <a:pt x="304" y="410"/>
                </a:moveTo>
                <a:lnTo>
                  <a:pt x="304" y="410"/>
                </a:lnTo>
                <a:cubicBezTo>
                  <a:pt x="240" y="410"/>
                  <a:pt x="191" y="361"/>
                  <a:pt x="191" y="297"/>
                </a:cubicBezTo>
                <a:cubicBezTo>
                  <a:pt x="191" y="233"/>
                  <a:pt x="240" y="184"/>
                  <a:pt x="304" y="184"/>
                </a:cubicBezTo>
                <a:cubicBezTo>
                  <a:pt x="368" y="184"/>
                  <a:pt x="417" y="233"/>
                  <a:pt x="417" y="297"/>
                </a:cubicBezTo>
                <a:cubicBezTo>
                  <a:pt x="417" y="361"/>
                  <a:pt x="368" y="410"/>
                  <a:pt x="304" y="410"/>
                </a:cubicBezTo>
                <a:close/>
                <a:moveTo>
                  <a:pt x="304" y="240"/>
                </a:moveTo>
                <a:lnTo>
                  <a:pt x="304" y="240"/>
                </a:lnTo>
                <a:cubicBezTo>
                  <a:pt x="276" y="240"/>
                  <a:pt x="247" y="269"/>
                  <a:pt x="247" y="297"/>
                </a:cubicBezTo>
                <a:cubicBezTo>
                  <a:pt x="247" y="332"/>
                  <a:pt x="276" y="353"/>
                  <a:pt x="304" y="353"/>
                </a:cubicBezTo>
                <a:cubicBezTo>
                  <a:pt x="332" y="353"/>
                  <a:pt x="361" y="332"/>
                  <a:pt x="361" y="297"/>
                </a:cubicBezTo>
                <a:cubicBezTo>
                  <a:pt x="361" y="269"/>
                  <a:pt x="332" y="240"/>
                  <a:pt x="304" y="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6" name="Freeform 72"/>
          <p:cNvSpPr>
            <a:spLocks noChangeArrowheads="1"/>
          </p:cNvSpPr>
          <p:nvPr/>
        </p:nvSpPr>
        <p:spPr bwMode="auto">
          <a:xfrm>
            <a:off x="1582327" y="4967818"/>
            <a:ext cx="289907" cy="237067"/>
          </a:xfrm>
          <a:custGeom>
            <a:avLst/>
            <a:gdLst>
              <a:gd name="T0" fmla="*/ 601 w 602"/>
              <a:gd name="T1" fmla="*/ 466 h 495"/>
              <a:gd name="T2" fmla="*/ 601 w 602"/>
              <a:gd name="T3" fmla="*/ 466 h 495"/>
              <a:gd name="T4" fmla="*/ 572 w 602"/>
              <a:gd name="T5" fmla="*/ 494 h 495"/>
              <a:gd name="T6" fmla="*/ 572 w 602"/>
              <a:gd name="T7" fmla="*/ 494 h 495"/>
              <a:gd name="T8" fmla="*/ 28 w 602"/>
              <a:gd name="T9" fmla="*/ 494 h 495"/>
              <a:gd name="T10" fmla="*/ 28 w 602"/>
              <a:gd name="T11" fmla="*/ 494 h 495"/>
              <a:gd name="T12" fmla="*/ 28 w 602"/>
              <a:gd name="T13" fmla="*/ 494 h 495"/>
              <a:gd name="T14" fmla="*/ 0 w 602"/>
              <a:gd name="T15" fmla="*/ 466 h 495"/>
              <a:gd name="T16" fmla="*/ 7 w 602"/>
              <a:gd name="T17" fmla="*/ 452 h 495"/>
              <a:gd name="T18" fmla="*/ 7 w 602"/>
              <a:gd name="T19" fmla="*/ 452 h 495"/>
              <a:gd name="T20" fmla="*/ 276 w 602"/>
              <a:gd name="T21" fmla="*/ 7 h 495"/>
              <a:gd name="T22" fmla="*/ 276 w 602"/>
              <a:gd name="T23" fmla="*/ 7 h 495"/>
              <a:gd name="T24" fmla="*/ 304 w 602"/>
              <a:gd name="T25" fmla="*/ 0 h 495"/>
              <a:gd name="T26" fmla="*/ 325 w 602"/>
              <a:gd name="T27" fmla="*/ 14 h 495"/>
              <a:gd name="T28" fmla="*/ 325 w 602"/>
              <a:gd name="T29" fmla="*/ 14 h 495"/>
              <a:gd name="T30" fmla="*/ 601 w 602"/>
              <a:gd name="T31" fmla="*/ 452 h 495"/>
              <a:gd name="T32" fmla="*/ 601 w 602"/>
              <a:gd name="T33" fmla="*/ 452 h 495"/>
              <a:gd name="T34" fmla="*/ 601 w 602"/>
              <a:gd name="T35" fmla="*/ 466 h 495"/>
              <a:gd name="T36" fmla="*/ 339 w 602"/>
              <a:gd name="T37" fmla="*/ 155 h 495"/>
              <a:gd name="T38" fmla="*/ 339 w 602"/>
              <a:gd name="T39" fmla="*/ 155 h 495"/>
              <a:gd name="T40" fmla="*/ 304 w 602"/>
              <a:gd name="T41" fmla="*/ 120 h 495"/>
              <a:gd name="T42" fmla="*/ 261 w 602"/>
              <a:gd name="T43" fmla="*/ 155 h 495"/>
              <a:gd name="T44" fmla="*/ 261 w 602"/>
              <a:gd name="T45" fmla="*/ 296 h 495"/>
              <a:gd name="T46" fmla="*/ 304 w 602"/>
              <a:gd name="T47" fmla="*/ 339 h 495"/>
              <a:gd name="T48" fmla="*/ 339 w 602"/>
              <a:gd name="T49" fmla="*/ 296 h 495"/>
              <a:gd name="T50" fmla="*/ 339 w 602"/>
              <a:gd name="T51" fmla="*/ 155 h 495"/>
              <a:gd name="T52" fmla="*/ 304 w 602"/>
              <a:gd name="T53" fmla="*/ 367 h 495"/>
              <a:gd name="T54" fmla="*/ 304 w 602"/>
              <a:gd name="T55" fmla="*/ 367 h 495"/>
              <a:gd name="T56" fmla="*/ 261 w 602"/>
              <a:gd name="T57" fmla="*/ 403 h 495"/>
              <a:gd name="T58" fmla="*/ 304 w 602"/>
              <a:gd name="T59" fmla="*/ 438 h 495"/>
              <a:gd name="T60" fmla="*/ 339 w 602"/>
              <a:gd name="T61" fmla="*/ 403 h 495"/>
              <a:gd name="T62" fmla="*/ 304 w 602"/>
              <a:gd name="T63" fmla="*/ 367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495">
                <a:moveTo>
                  <a:pt x="601" y="466"/>
                </a:moveTo>
                <a:lnTo>
                  <a:pt x="601" y="466"/>
                </a:lnTo>
                <a:cubicBezTo>
                  <a:pt x="601" y="487"/>
                  <a:pt x="594" y="494"/>
                  <a:pt x="572" y="494"/>
                </a:cubicBezTo>
                <a:lnTo>
                  <a:pt x="572" y="494"/>
                </a:lnTo>
                <a:cubicBezTo>
                  <a:pt x="28" y="494"/>
                  <a:pt x="28" y="494"/>
                  <a:pt x="28" y="494"/>
                </a:cubicBezTo>
                <a:lnTo>
                  <a:pt x="28" y="494"/>
                </a:lnTo>
                <a:lnTo>
                  <a:pt x="28" y="494"/>
                </a:lnTo>
                <a:cubicBezTo>
                  <a:pt x="14" y="494"/>
                  <a:pt x="0" y="487"/>
                  <a:pt x="0" y="466"/>
                </a:cubicBezTo>
                <a:cubicBezTo>
                  <a:pt x="0" y="466"/>
                  <a:pt x="0" y="459"/>
                  <a:pt x="7" y="452"/>
                </a:cubicBezTo>
                <a:lnTo>
                  <a:pt x="7" y="452"/>
                </a:lnTo>
                <a:cubicBezTo>
                  <a:pt x="276" y="7"/>
                  <a:pt x="276" y="7"/>
                  <a:pt x="276" y="7"/>
                </a:cubicBezTo>
                <a:lnTo>
                  <a:pt x="276" y="7"/>
                </a:lnTo>
                <a:cubicBezTo>
                  <a:pt x="283" y="0"/>
                  <a:pt x="290" y="0"/>
                  <a:pt x="304" y="0"/>
                </a:cubicBezTo>
                <a:cubicBezTo>
                  <a:pt x="311" y="0"/>
                  <a:pt x="318" y="0"/>
                  <a:pt x="325" y="14"/>
                </a:cubicBezTo>
                <a:lnTo>
                  <a:pt x="325" y="14"/>
                </a:lnTo>
                <a:cubicBezTo>
                  <a:pt x="601" y="452"/>
                  <a:pt x="601" y="452"/>
                  <a:pt x="601" y="452"/>
                </a:cubicBezTo>
                <a:lnTo>
                  <a:pt x="601" y="452"/>
                </a:lnTo>
                <a:cubicBezTo>
                  <a:pt x="601" y="459"/>
                  <a:pt x="601" y="466"/>
                  <a:pt x="601" y="466"/>
                </a:cubicBezTo>
                <a:close/>
                <a:moveTo>
                  <a:pt x="339" y="155"/>
                </a:moveTo>
                <a:lnTo>
                  <a:pt x="339" y="155"/>
                </a:lnTo>
                <a:cubicBezTo>
                  <a:pt x="339" y="134"/>
                  <a:pt x="325" y="120"/>
                  <a:pt x="304" y="120"/>
                </a:cubicBezTo>
                <a:cubicBezTo>
                  <a:pt x="283" y="120"/>
                  <a:pt x="261" y="134"/>
                  <a:pt x="261" y="155"/>
                </a:cubicBezTo>
                <a:cubicBezTo>
                  <a:pt x="261" y="296"/>
                  <a:pt x="261" y="296"/>
                  <a:pt x="261" y="296"/>
                </a:cubicBezTo>
                <a:cubicBezTo>
                  <a:pt x="261" y="318"/>
                  <a:pt x="283" y="339"/>
                  <a:pt x="304" y="339"/>
                </a:cubicBezTo>
                <a:cubicBezTo>
                  <a:pt x="325" y="339"/>
                  <a:pt x="339" y="318"/>
                  <a:pt x="339" y="296"/>
                </a:cubicBezTo>
                <a:lnTo>
                  <a:pt x="339" y="155"/>
                </a:lnTo>
                <a:close/>
                <a:moveTo>
                  <a:pt x="304" y="367"/>
                </a:moveTo>
                <a:lnTo>
                  <a:pt x="304" y="367"/>
                </a:lnTo>
                <a:cubicBezTo>
                  <a:pt x="283" y="367"/>
                  <a:pt x="261" y="381"/>
                  <a:pt x="261" y="403"/>
                </a:cubicBezTo>
                <a:cubicBezTo>
                  <a:pt x="261" y="424"/>
                  <a:pt x="283" y="438"/>
                  <a:pt x="304" y="438"/>
                </a:cubicBezTo>
                <a:cubicBezTo>
                  <a:pt x="325" y="438"/>
                  <a:pt x="339" y="424"/>
                  <a:pt x="339" y="403"/>
                </a:cubicBezTo>
                <a:cubicBezTo>
                  <a:pt x="339" y="381"/>
                  <a:pt x="325" y="367"/>
                  <a:pt x="304" y="3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7" name="Freeform 73"/>
          <p:cNvSpPr>
            <a:spLocks noChangeArrowheads="1"/>
          </p:cNvSpPr>
          <p:nvPr/>
        </p:nvSpPr>
        <p:spPr bwMode="auto">
          <a:xfrm>
            <a:off x="7154059" y="4430185"/>
            <a:ext cx="289909" cy="292100"/>
          </a:xfrm>
          <a:custGeom>
            <a:avLst/>
            <a:gdLst>
              <a:gd name="T0" fmla="*/ 573 w 602"/>
              <a:gd name="T1" fmla="*/ 219 h 609"/>
              <a:gd name="T2" fmla="*/ 573 w 602"/>
              <a:gd name="T3" fmla="*/ 219 h 609"/>
              <a:gd name="T4" fmla="*/ 544 w 602"/>
              <a:gd name="T5" fmla="*/ 219 h 609"/>
              <a:gd name="T6" fmla="*/ 530 w 602"/>
              <a:gd name="T7" fmla="*/ 219 h 609"/>
              <a:gd name="T8" fmla="*/ 452 w 602"/>
              <a:gd name="T9" fmla="*/ 219 h 609"/>
              <a:gd name="T10" fmla="*/ 424 w 602"/>
              <a:gd name="T11" fmla="*/ 191 h 609"/>
              <a:gd name="T12" fmla="*/ 452 w 602"/>
              <a:gd name="T13" fmla="*/ 162 h 609"/>
              <a:gd name="T14" fmla="*/ 502 w 602"/>
              <a:gd name="T15" fmla="*/ 162 h 609"/>
              <a:gd name="T16" fmla="*/ 297 w 602"/>
              <a:gd name="T17" fmla="*/ 56 h 609"/>
              <a:gd name="T18" fmla="*/ 57 w 602"/>
              <a:gd name="T19" fmla="*/ 304 h 609"/>
              <a:gd name="T20" fmla="*/ 28 w 602"/>
              <a:gd name="T21" fmla="*/ 332 h 609"/>
              <a:gd name="T22" fmla="*/ 0 w 602"/>
              <a:gd name="T23" fmla="*/ 304 h 609"/>
              <a:gd name="T24" fmla="*/ 0 w 602"/>
              <a:gd name="T25" fmla="*/ 304 h 609"/>
              <a:gd name="T26" fmla="*/ 297 w 602"/>
              <a:gd name="T27" fmla="*/ 0 h 609"/>
              <a:gd name="T28" fmla="*/ 544 w 602"/>
              <a:gd name="T29" fmla="*/ 127 h 609"/>
              <a:gd name="T30" fmla="*/ 544 w 602"/>
              <a:gd name="T31" fmla="*/ 78 h 609"/>
              <a:gd name="T32" fmla="*/ 573 w 602"/>
              <a:gd name="T33" fmla="*/ 49 h 609"/>
              <a:gd name="T34" fmla="*/ 601 w 602"/>
              <a:gd name="T35" fmla="*/ 78 h 609"/>
              <a:gd name="T36" fmla="*/ 601 w 602"/>
              <a:gd name="T37" fmla="*/ 191 h 609"/>
              <a:gd name="T38" fmla="*/ 573 w 602"/>
              <a:gd name="T39" fmla="*/ 219 h 609"/>
              <a:gd name="T40" fmla="*/ 28 w 602"/>
              <a:gd name="T41" fmla="*/ 389 h 609"/>
              <a:gd name="T42" fmla="*/ 28 w 602"/>
              <a:gd name="T43" fmla="*/ 389 h 609"/>
              <a:gd name="T44" fmla="*/ 148 w 602"/>
              <a:gd name="T45" fmla="*/ 389 h 609"/>
              <a:gd name="T46" fmla="*/ 177 w 602"/>
              <a:gd name="T47" fmla="*/ 417 h 609"/>
              <a:gd name="T48" fmla="*/ 148 w 602"/>
              <a:gd name="T49" fmla="*/ 445 h 609"/>
              <a:gd name="T50" fmla="*/ 99 w 602"/>
              <a:gd name="T51" fmla="*/ 445 h 609"/>
              <a:gd name="T52" fmla="*/ 297 w 602"/>
              <a:gd name="T53" fmla="*/ 551 h 609"/>
              <a:gd name="T54" fmla="*/ 544 w 602"/>
              <a:gd name="T55" fmla="*/ 304 h 609"/>
              <a:gd name="T56" fmla="*/ 573 w 602"/>
              <a:gd name="T57" fmla="*/ 276 h 609"/>
              <a:gd name="T58" fmla="*/ 601 w 602"/>
              <a:gd name="T59" fmla="*/ 304 h 609"/>
              <a:gd name="T60" fmla="*/ 601 w 602"/>
              <a:gd name="T61" fmla="*/ 304 h 609"/>
              <a:gd name="T62" fmla="*/ 297 w 602"/>
              <a:gd name="T63" fmla="*/ 608 h 609"/>
              <a:gd name="T64" fmla="*/ 57 w 602"/>
              <a:gd name="T65" fmla="*/ 480 h 609"/>
              <a:gd name="T66" fmla="*/ 57 w 602"/>
              <a:gd name="T67" fmla="*/ 530 h 609"/>
              <a:gd name="T68" fmla="*/ 28 w 602"/>
              <a:gd name="T69" fmla="*/ 558 h 609"/>
              <a:gd name="T70" fmla="*/ 0 w 602"/>
              <a:gd name="T71" fmla="*/ 530 h 609"/>
              <a:gd name="T72" fmla="*/ 0 w 602"/>
              <a:gd name="T73" fmla="*/ 417 h 609"/>
              <a:gd name="T74" fmla="*/ 28 w 602"/>
              <a:gd name="T75" fmla="*/ 38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2" h="609">
                <a:moveTo>
                  <a:pt x="573" y="219"/>
                </a:moveTo>
                <a:lnTo>
                  <a:pt x="573" y="219"/>
                </a:lnTo>
                <a:cubicBezTo>
                  <a:pt x="544" y="219"/>
                  <a:pt x="544" y="219"/>
                  <a:pt x="544" y="219"/>
                </a:cubicBezTo>
                <a:cubicBezTo>
                  <a:pt x="530" y="219"/>
                  <a:pt x="530" y="219"/>
                  <a:pt x="530" y="219"/>
                </a:cubicBezTo>
                <a:cubicBezTo>
                  <a:pt x="452" y="219"/>
                  <a:pt x="452" y="219"/>
                  <a:pt x="452" y="219"/>
                </a:cubicBezTo>
                <a:cubicBezTo>
                  <a:pt x="431" y="219"/>
                  <a:pt x="424" y="205"/>
                  <a:pt x="424" y="191"/>
                </a:cubicBezTo>
                <a:cubicBezTo>
                  <a:pt x="424" y="177"/>
                  <a:pt x="431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2" y="99"/>
                  <a:pt x="382" y="56"/>
                  <a:pt x="297" y="56"/>
                </a:cubicBezTo>
                <a:cubicBezTo>
                  <a:pt x="163" y="56"/>
                  <a:pt x="57" y="169"/>
                  <a:pt x="57" y="304"/>
                </a:cubicBezTo>
                <a:cubicBezTo>
                  <a:pt x="57" y="318"/>
                  <a:pt x="42" y="332"/>
                  <a:pt x="28" y="332"/>
                </a:cubicBezTo>
                <a:cubicBezTo>
                  <a:pt x="7" y="332"/>
                  <a:pt x="0" y="318"/>
                  <a:pt x="0" y="304"/>
                </a:cubicBezTo>
                <a:lnTo>
                  <a:pt x="0" y="304"/>
                </a:lnTo>
                <a:cubicBezTo>
                  <a:pt x="0" y="134"/>
                  <a:pt x="134" y="0"/>
                  <a:pt x="297" y="0"/>
                </a:cubicBezTo>
                <a:cubicBezTo>
                  <a:pt x="403" y="0"/>
                  <a:pt x="488" y="49"/>
                  <a:pt x="544" y="127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544" y="64"/>
                  <a:pt x="558" y="49"/>
                  <a:pt x="573" y="49"/>
                </a:cubicBezTo>
                <a:cubicBezTo>
                  <a:pt x="587" y="49"/>
                  <a:pt x="601" y="64"/>
                  <a:pt x="601" y="78"/>
                </a:cubicBezTo>
                <a:cubicBezTo>
                  <a:pt x="601" y="191"/>
                  <a:pt x="601" y="191"/>
                  <a:pt x="601" y="191"/>
                </a:cubicBezTo>
                <a:cubicBezTo>
                  <a:pt x="601" y="205"/>
                  <a:pt x="587" y="219"/>
                  <a:pt x="573" y="219"/>
                </a:cubicBezTo>
                <a:close/>
                <a:moveTo>
                  <a:pt x="28" y="389"/>
                </a:moveTo>
                <a:lnTo>
                  <a:pt x="28" y="389"/>
                </a:lnTo>
                <a:cubicBezTo>
                  <a:pt x="148" y="389"/>
                  <a:pt x="148" y="389"/>
                  <a:pt x="148" y="389"/>
                </a:cubicBezTo>
                <a:cubicBezTo>
                  <a:pt x="163" y="389"/>
                  <a:pt x="177" y="403"/>
                  <a:pt x="177" y="417"/>
                </a:cubicBezTo>
                <a:cubicBezTo>
                  <a:pt x="177" y="431"/>
                  <a:pt x="163" y="445"/>
                  <a:pt x="148" y="445"/>
                </a:cubicBezTo>
                <a:cubicBezTo>
                  <a:pt x="99" y="445"/>
                  <a:pt x="99" y="445"/>
                  <a:pt x="99" y="445"/>
                </a:cubicBezTo>
                <a:cubicBezTo>
                  <a:pt x="141" y="509"/>
                  <a:pt x="219" y="551"/>
                  <a:pt x="297" y="551"/>
                </a:cubicBezTo>
                <a:cubicBezTo>
                  <a:pt x="431" y="551"/>
                  <a:pt x="544" y="438"/>
                  <a:pt x="544" y="304"/>
                </a:cubicBezTo>
                <a:cubicBezTo>
                  <a:pt x="544" y="290"/>
                  <a:pt x="558" y="276"/>
                  <a:pt x="573" y="276"/>
                </a:cubicBezTo>
                <a:cubicBezTo>
                  <a:pt x="587" y="276"/>
                  <a:pt x="601" y="290"/>
                  <a:pt x="601" y="304"/>
                </a:cubicBezTo>
                <a:lnTo>
                  <a:pt x="601" y="304"/>
                </a:lnTo>
                <a:cubicBezTo>
                  <a:pt x="601" y="473"/>
                  <a:pt x="466" y="608"/>
                  <a:pt x="297" y="608"/>
                </a:cubicBezTo>
                <a:cubicBezTo>
                  <a:pt x="198" y="608"/>
                  <a:pt x="106" y="558"/>
                  <a:pt x="57" y="480"/>
                </a:cubicBezTo>
                <a:cubicBezTo>
                  <a:pt x="57" y="530"/>
                  <a:pt x="57" y="530"/>
                  <a:pt x="57" y="530"/>
                </a:cubicBezTo>
                <a:cubicBezTo>
                  <a:pt x="57" y="544"/>
                  <a:pt x="42" y="558"/>
                  <a:pt x="28" y="558"/>
                </a:cubicBezTo>
                <a:cubicBezTo>
                  <a:pt x="7" y="558"/>
                  <a:pt x="0" y="544"/>
                  <a:pt x="0" y="530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03"/>
                  <a:pt x="7" y="389"/>
                  <a:pt x="28" y="3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8" name="Freeform 74"/>
          <p:cNvSpPr>
            <a:spLocks noChangeArrowheads="1"/>
          </p:cNvSpPr>
          <p:nvPr/>
        </p:nvSpPr>
        <p:spPr bwMode="auto">
          <a:xfrm>
            <a:off x="6644076" y="4430185"/>
            <a:ext cx="292024" cy="292100"/>
          </a:xfrm>
          <a:custGeom>
            <a:avLst/>
            <a:gdLst>
              <a:gd name="T0" fmla="*/ 579 w 609"/>
              <a:gd name="T1" fmla="*/ 219 h 609"/>
              <a:gd name="T2" fmla="*/ 579 w 609"/>
              <a:gd name="T3" fmla="*/ 219 h 609"/>
              <a:gd name="T4" fmla="*/ 452 w 609"/>
              <a:gd name="T5" fmla="*/ 219 h 609"/>
              <a:gd name="T6" fmla="*/ 424 w 609"/>
              <a:gd name="T7" fmla="*/ 191 h 609"/>
              <a:gd name="T8" fmla="*/ 452 w 609"/>
              <a:gd name="T9" fmla="*/ 162 h 609"/>
              <a:gd name="T10" fmla="*/ 502 w 609"/>
              <a:gd name="T11" fmla="*/ 162 h 609"/>
              <a:gd name="T12" fmla="*/ 304 w 609"/>
              <a:gd name="T13" fmla="*/ 56 h 609"/>
              <a:gd name="T14" fmla="*/ 56 w 609"/>
              <a:gd name="T15" fmla="*/ 304 h 609"/>
              <a:gd name="T16" fmla="*/ 304 w 609"/>
              <a:gd name="T17" fmla="*/ 551 h 609"/>
              <a:gd name="T18" fmla="*/ 551 w 609"/>
              <a:gd name="T19" fmla="*/ 304 h 609"/>
              <a:gd name="T20" fmla="*/ 579 w 609"/>
              <a:gd name="T21" fmla="*/ 276 h 609"/>
              <a:gd name="T22" fmla="*/ 608 w 609"/>
              <a:gd name="T23" fmla="*/ 304 h 609"/>
              <a:gd name="T24" fmla="*/ 304 w 609"/>
              <a:gd name="T25" fmla="*/ 608 h 609"/>
              <a:gd name="T26" fmla="*/ 0 w 609"/>
              <a:gd name="T27" fmla="*/ 304 h 609"/>
              <a:gd name="T28" fmla="*/ 304 w 609"/>
              <a:gd name="T29" fmla="*/ 0 h 609"/>
              <a:gd name="T30" fmla="*/ 551 w 609"/>
              <a:gd name="T31" fmla="*/ 127 h 609"/>
              <a:gd name="T32" fmla="*/ 551 w 609"/>
              <a:gd name="T33" fmla="*/ 78 h 609"/>
              <a:gd name="T34" fmla="*/ 579 w 609"/>
              <a:gd name="T35" fmla="*/ 49 h 609"/>
              <a:gd name="T36" fmla="*/ 608 w 609"/>
              <a:gd name="T37" fmla="*/ 78 h 609"/>
              <a:gd name="T38" fmla="*/ 608 w 609"/>
              <a:gd name="T39" fmla="*/ 191 h 609"/>
              <a:gd name="T40" fmla="*/ 579 w 609"/>
              <a:gd name="T41" fmla="*/ 21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9" h="609">
                <a:moveTo>
                  <a:pt x="579" y="219"/>
                </a:moveTo>
                <a:lnTo>
                  <a:pt x="579" y="219"/>
                </a:lnTo>
                <a:cubicBezTo>
                  <a:pt x="452" y="219"/>
                  <a:pt x="452" y="219"/>
                  <a:pt x="452" y="219"/>
                </a:cubicBezTo>
                <a:cubicBezTo>
                  <a:pt x="438" y="219"/>
                  <a:pt x="424" y="205"/>
                  <a:pt x="424" y="191"/>
                </a:cubicBezTo>
                <a:cubicBezTo>
                  <a:pt x="424" y="177"/>
                  <a:pt x="438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9" y="99"/>
                  <a:pt x="389" y="56"/>
                  <a:pt x="304" y="56"/>
                </a:cubicBezTo>
                <a:cubicBezTo>
                  <a:pt x="169" y="56"/>
                  <a:pt x="56" y="169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290"/>
                  <a:pt x="558" y="276"/>
                  <a:pt x="579" y="276"/>
                </a:cubicBezTo>
                <a:cubicBezTo>
                  <a:pt x="594" y="276"/>
                  <a:pt x="608" y="290"/>
                  <a:pt x="608" y="304"/>
                </a:cubicBezTo>
                <a:cubicBezTo>
                  <a:pt x="608" y="473"/>
                  <a:pt x="473" y="608"/>
                  <a:pt x="304" y="608"/>
                </a:cubicBezTo>
                <a:cubicBezTo>
                  <a:pt x="134" y="608"/>
                  <a:pt x="0" y="473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03" y="0"/>
                  <a:pt x="495" y="49"/>
                  <a:pt x="551" y="127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551" y="64"/>
                  <a:pt x="558" y="49"/>
                  <a:pt x="579" y="49"/>
                </a:cubicBezTo>
                <a:cubicBezTo>
                  <a:pt x="594" y="49"/>
                  <a:pt x="608" y="64"/>
                  <a:pt x="608" y="78"/>
                </a:cubicBezTo>
                <a:cubicBezTo>
                  <a:pt x="608" y="191"/>
                  <a:pt x="608" y="191"/>
                  <a:pt x="608" y="191"/>
                </a:cubicBezTo>
                <a:cubicBezTo>
                  <a:pt x="608" y="205"/>
                  <a:pt x="594" y="219"/>
                  <a:pt x="579" y="21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9" name="Freeform 75"/>
          <p:cNvSpPr>
            <a:spLocks noChangeArrowheads="1"/>
          </p:cNvSpPr>
          <p:nvPr/>
        </p:nvSpPr>
        <p:spPr bwMode="auto">
          <a:xfrm>
            <a:off x="6140439" y="4457701"/>
            <a:ext cx="289907" cy="203200"/>
          </a:xfrm>
          <a:custGeom>
            <a:avLst/>
            <a:gdLst>
              <a:gd name="T0" fmla="*/ 530 w 602"/>
              <a:gd name="T1" fmla="*/ 184 h 425"/>
              <a:gd name="T2" fmla="*/ 530 w 602"/>
              <a:gd name="T3" fmla="*/ 184 h 425"/>
              <a:gd name="T4" fmla="*/ 509 w 602"/>
              <a:gd name="T5" fmla="*/ 191 h 425"/>
              <a:gd name="T6" fmla="*/ 480 w 602"/>
              <a:gd name="T7" fmla="*/ 163 h 425"/>
              <a:gd name="T8" fmla="*/ 487 w 602"/>
              <a:gd name="T9" fmla="*/ 142 h 425"/>
              <a:gd name="T10" fmla="*/ 509 w 602"/>
              <a:gd name="T11" fmla="*/ 128 h 425"/>
              <a:gd name="T12" fmla="*/ 487 w 602"/>
              <a:gd name="T13" fmla="*/ 128 h 425"/>
              <a:gd name="T14" fmla="*/ 487 w 602"/>
              <a:gd name="T15" fmla="*/ 128 h 425"/>
              <a:gd name="T16" fmla="*/ 459 w 602"/>
              <a:gd name="T17" fmla="*/ 128 h 425"/>
              <a:gd name="T18" fmla="*/ 459 w 602"/>
              <a:gd name="T19" fmla="*/ 128 h 425"/>
              <a:gd name="T20" fmla="*/ 438 w 602"/>
              <a:gd name="T21" fmla="*/ 128 h 425"/>
              <a:gd name="T22" fmla="*/ 141 w 602"/>
              <a:gd name="T23" fmla="*/ 417 h 425"/>
              <a:gd name="T24" fmla="*/ 120 w 602"/>
              <a:gd name="T25" fmla="*/ 424 h 425"/>
              <a:gd name="T26" fmla="*/ 120 w 602"/>
              <a:gd name="T27" fmla="*/ 424 h 425"/>
              <a:gd name="T28" fmla="*/ 85 w 602"/>
              <a:gd name="T29" fmla="*/ 424 h 425"/>
              <a:gd name="T30" fmla="*/ 85 w 602"/>
              <a:gd name="T31" fmla="*/ 424 h 425"/>
              <a:gd name="T32" fmla="*/ 28 w 602"/>
              <a:gd name="T33" fmla="*/ 424 h 425"/>
              <a:gd name="T34" fmla="*/ 0 w 602"/>
              <a:gd name="T35" fmla="*/ 396 h 425"/>
              <a:gd name="T36" fmla="*/ 28 w 602"/>
              <a:gd name="T37" fmla="*/ 368 h 425"/>
              <a:gd name="T38" fmla="*/ 85 w 602"/>
              <a:gd name="T39" fmla="*/ 368 h 425"/>
              <a:gd name="T40" fmla="*/ 85 w 602"/>
              <a:gd name="T41" fmla="*/ 368 h 425"/>
              <a:gd name="T42" fmla="*/ 113 w 602"/>
              <a:gd name="T43" fmla="*/ 368 h 425"/>
              <a:gd name="T44" fmla="*/ 403 w 602"/>
              <a:gd name="T45" fmla="*/ 78 h 425"/>
              <a:gd name="T46" fmla="*/ 403 w 602"/>
              <a:gd name="T47" fmla="*/ 78 h 425"/>
              <a:gd name="T48" fmla="*/ 424 w 602"/>
              <a:gd name="T49" fmla="*/ 71 h 425"/>
              <a:gd name="T50" fmla="*/ 424 w 602"/>
              <a:gd name="T51" fmla="*/ 71 h 425"/>
              <a:gd name="T52" fmla="*/ 473 w 602"/>
              <a:gd name="T53" fmla="*/ 71 h 425"/>
              <a:gd name="T54" fmla="*/ 473 w 602"/>
              <a:gd name="T55" fmla="*/ 71 h 425"/>
              <a:gd name="T56" fmla="*/ 509 w 602"/>
              <a:gd name="T57" fmla="*/ 71 h 425"/>
              <a:gd name="T58" fmla="*/ 487 w 602"/>
              <a:gd name="T59" fmla="*/ 50 h 425"/>
              <a:gd name="T60" fmla="*/ 480 w 602"/>
              <a:gd name="T61" fmla="*/ 29 h 425"/>
              <a:gd name="T62" fmla="*/ 509 w 602"/>
              <a:gd name="T63" fmla="*/ 0 h 425"/>
              <a:gd name="T64" fmla="*/ 530 w 602"/>
              <a:gd name="T65" fmla="*/ 15 h 425"/>
              <a:gd name="T66" fmla="*/ 594 w 602"/>
              <a:gd name="T67" fmla="*/ 78 h 425"/>
              <a:gd name="T68" fmla="*/ 601 w 602"/>
              <a:gd name="T69" fmla="*/ 99 h 425"/>
              <a:gd name="T70" fmla="*/ 594 w 602"/>
              <a:gd name="T71" fmla="*/ 121 h 425"/>
              <a:gd name="T72" fmla="*/ 530 w 602"/>
              <a:gd name="T73" fmla="*/ 18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2" h="425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9" y="191"/>
                </a:cubicBezTo>
                <a:cubicBezTo>
                  <a:pt x="495" y="191"/>
                  <a:pt x="480" y="177"/>
                  <a:pt x="480" y="163"/>
                </a:cubicBezTo>
                <a:cubicBezTo>
                  <a:pt x="480" y="156"/>
                  <a:pt x="480" y="149"/>
                  <a:pt x="487" y="142"/>
                </a:cubicBezTo>
                <a:cubicBezTo>
                  <a:pt x="509" y="128"/>
                  <a:pt x="509" y="128"/>
                  <a:pt x="509" y="128"/>
                </a:cubicBezTo>
                <a:cubicBezTo>
                  <a:pt x="487" y="128"/>
                  <a:pt x="487" y="128"/>
                  <a:pt x="487" y="128"/>
                </a:cubicBezTo>
                <a:lnTo>
                  <a:pt x="487" y="128"/>
                </a:lnTo>
                <a:cubicBezTo>
                  <a:pt x="459" y="128"/>
                  <a:pt x="459" y="128"/>
                  <a:pt x="459" y="128"/>
                </a:cubicBezTo>
                <a:lnTo>
                  <a:pt x="459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34" y="424"/>
                  <a:pt x="127" y="424"/>
                  <a:pt x="120" y="424"/>
                </a:cubicBezTo>
                <a:lnTo>
                  <a:pt x="120" y="424"/>
                </a:lnTo>
                <a:cubicBezTo>
                  <a:pt x="85" y="424"/>
                  <a:pt x="85" y="424"/>
                  <a:pt x="85" y="424"/>
                </a:cubicBezTo>
                <a:lnTo>
                  <a:pt x="85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5" y="368"/>
                  <a:pt x="85" y="368"/>
                  <a:pt x="85" y="368"/>
                </a:cubicBezTo>
                <a:lnTo>
                  <a:pt x="85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03" y="78"/>
                  <a:pt x="403" y="78"/>
                  <a:pt x="403" y="78"/>
                </a:cubicBezTo>
                <a:lnTo>
                  <a:pt x="403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9" y="71"/>
                  <a:pt x="509" y="71"/>
                  <a:pt x="509" y="71"/>
                </a:cubicBezTo>
                <a:cubicBezTo>
                  <a:pt x="487" y="50"/>
                  <a:pt x="487" y="50"/>
                  <a:pt x="487" y="50"/>
                </a:cubicBezTo>
                <a:cubicBezTo>
                  <a:pt x="480" y="43"/>
                  <a:pt x="480" y="36"/>
                  <a:pt x="480" y="29"/>
                </a:cubicBezTo>
                <a:cubicBezTo>
                  <a:pt x="480" y="15"/>
                  <a:pt x="495" y="0"/>
                  <a:pt x="509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594" y="78"/>
                  <a:pt x="594" y="78"/>
                  <a:pt x="594" y="78"/>
                </a:cubicBezTo>
                <a:cubicBezTo>
                  <a:pt x="601" y="85"/>
                  <a:pt x="601" y="92"/>
                  <a:pt x="601" y="99"/>
                </a:cubicBezTo>
                <a:cubicBezTo>
                  <a:pt x="601" y="106"/>
                  <a:pt x="601" y="113"/>
                  <a:pt x="594" y="121"/>
                </a:cubicBezTo>
                <a:lnTo>
                  <a:pt x="530" y="18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0" name="Freeform 76"/>
          <p:cNvSpPr>
            <a:spLocks noChangeArrowheads="1"/>
          </p:cNvSpPr>
          <p:nvPr/>
        </p:nvSpPr>
        <p:spPr bwMode="auto">
          <a:xfrm>
            <a:off x="5634688" y="4491568"/>
            <a:ext cx="287792" cy="203200"/>
          </a:xfrm>
          <a:custGeom>
            <a:avLst/>
            <a:gdLst>
              <a:gd name="T0" fmla="*/ 523 w 601"/>
              <a:gd name="T1" fmla="*/ 240 h 425"/>
              <a:gd name="T2" fmla="*/ 523 w 601"/>
              <a:gd name="T3" fmla="*/ 240 h 425"/>
              <a:gd name="T4" fmla="*/ 509 w 601"/>
              <a:gd name="T5" fmla="*/ 233 h 425"/>
              <a:gd name="T6" fmla="*/ 480 w 601"/>
              <a:gd name="T7" fmla="*/ 262 h 425"/>
              <a:gd name="T8" fmla="*/ 487 w 601"/>
              <a:gd name="T9" fmla="*/ 283 h 425"/>
              <a:gd name="T10" fmla="*/ 502 w 601"/>
              <a:gd name="T11" fmla="*/ 297 h 425"/>
              <a:gd name="T12" fmla="*/ 487 w 601"/>
              <a:gd name="T13" fmla="*/ 297 h 425"/>
              <a:gd name="T14" fmla="*/ 487 w 601"/>
              <a:gd name="T15" fmla="*/ 297 h 425"/>
              <a:gd name="T16" fmla="*/ 459 w 601"/>
              <a:gd name="T17" fmla="*/ 297 h 425"/>
              <a:gd name="T18" fmla="*/ 459 w 601"/>
              <a:gd name="T19" fmla="*/ 297 h 425"/>
              <a:gd name="T20" fmla="*/ 431 w 601"/>
              <a:gd name="T21" fmla="*/ 297 h 425"/>
              <a:gd name="T22" fmla="*/ 141 w 601"/>
              <a:gd name="T23" fmla="*/ 7 h 425"/>
              <a:gd name="T24" fmla="*/ 120 w 601"/>
              <a:gd name="T25" fmla="*/ 0 h 425"/>
              <a:gd name="T26" fmla="*/ 120 w 601"/>
              <a:gd name="T27" fmla="*/ 0 h 425"/>
              <a:gd name="T28" fmla="*/ 85 w 601"/>
              <a:gd name="T29" fmla="*/ 0 h 425"/>
              <a:gd name="T30" fmla="*/ 85 w 601"/>
              <a:gd name="T31" fmla="*/ 0 h 425"/>
              <a:gd name="T32" fmla="*/ 28 w 601"/>
              <a:gd name="T33" fmla="*/ 0 h 425"/>
              <a:gd name="T34" fmla="*/ 0 w 601"/>
              <a:gd name="T35" fmla="*/ 28 h 425"/>
              <a:gd name="T36" fmla="*/ 28 w 601"/>
              <a:gd name="T37" fmla="*/ 57 h 425"/>
              <a:gd name="T38" fmla="*/ 85 w 601"/>
              <a:gd name="T39" fmla="*/ 57 h 425"/>
              <a:gd name="T40" fmla="*/ 85 w 601"/>
              <a:gd name="T41" fmla="*/ 57 h 425"/>
              <a:gd name="T42" fmla="*/ 106 w 601"/>
              <a:gd name="T43" fmla="*/ 57 h 425"/>
              <a:gd name="T44" fmla="*/ 403 w 601"/>
              <a:gd name="T45" fmla="*/ 346 h 425"/>
              <a:gd name="T46" fmla="*/ 403 w 601"/>
              <a:gd name="T47" fmla="*/ 346 h 425"/>
              <a:gd name="T48" fmla="*/ 424 w 601"/>
              <a:gd name="T49" fmla="*/ 353 h 425"/>
              <a:gd name="T50" fmla="*/ 424 w 601"/>
              <a:gd name="T51" fmla="*/ 353 h 425"/>
              <a:gd name="T52" fmla="*/ 466 w 601"/>
              <a:gd name="T53" fmla="*/ 353 h 425"/>
              <a:gd name="T54" fmla="*/ 466 w 601"/>
              <a:gd name="T55" fmla="*/ 353 h 425"/>
              <a:gd name="T56" fmla="*/ 502 w 601"/>
              <a:gd name="T57" fmla="*/ 353 h 425"/>
              <a:gd name="T58" fmla="*/ 487 w 601"/>
              <a:gd name="T59" fmla="*/ 375 h 425"/>
              <a:gd name="T60" fmla="*/ 480 w 601"/>
              <a:gd name="T61" fmla="*/ 396 h 425"/>
              <a:gd name="T62" fmla="*/ 509 w 601"/>
              <a:gd name="T63" fmla="*/ 424 h 425"/>
              <a:gd name="T64" fmla="*/ 523 w 601"/>
              <a:gd name="T65" fmla="*/ 410 h 425"/>
              <a:gd name="T66" fmla="*/ 593 w 601"/>
              <a:gd name="T67" fmla="*/ 346 h 425"/>
              <a:gd name="T68" fmla="*/ 600 w 601"/>
              <a:gd name="T69" fmla="*/ 325 h 425"/>
              <a:gd name="T70" fmla="*/ 593 w 601"/>
              <a:gd name="T71" fmla="*/ 311 h 425"/>
              <a:gd name="T72" fmla="*/ 523 w 601"/>
              <a:gd name="T73" fmla="*/ 24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425">
                <a:moveTo>
                  <a:pt x="523" y="240"/>
                </a:moveTo>
                <a:lnTo>
                  <a:pt x="523" y="240"/>
                </a:lnTo>
                <a:cubicBezTo>
                  <a:pt x="523" y="233"/>
                  <a:pt x="516" y="233"/>
                  <a:pt x="509" y="233"/>
                </a:cubicBezTo>
                <a:cubicBezTo>
                  <a:pt x="487" y="233"/>
                  <a:pt x="480" y="248"/>
                  <a:pt x="480" y="262"/>
                </a:cubicBezTo>
                <a:cubicBezTo>
                  <a:pt x="480" y="269"/>
                  <a:pt x="480" y="276"/>
                  <a:pt x="487" y="283"/>
                </a:cubicBezTo>
                <a:cubicBezTo>
                  <a:pt x="502" y="297"/>
                  <a:pt x="502" y="297"/>
                  <a:pt x="502" y="297"/>
                </a:cubicBezTo>
                <a:cubicBezTo>
                  <a:pt x="487" y="297"/>
                  <a:pt x="487" y="297"/>
                  <a:pt x="487" y="297"/>
                </a:cubicBezTo>
                <a:lnTo>
                  <a:pt x="487" y="297"/>
                </a:lnTo>
                <a:cubicBezTo>
                  <a:pt x="459" y="297"/>
                  <a:pt x="459" y="297"/>
                  <a:pt x="459" y="297"/>
                </a:cubicBezTo>
                <a:lnTo>
                  <a:pt x="459" y="297"/>
                </a:lnTo>
                <a:cubicBezTo>
                  <a:pt x="431" y="297"/>
                  <a:pt x="431" y="297"/>
                  <a:pt x="431" y="297"/>
                </a:cubicBezTo>
                <a:cubicBezTo>
                  <a:pt x="141" y="7"/>
                  <a:pt x="141" y="7"/>
                  <a:pt x="141" y="7"/>
                </a:cubicBezTo>
                <a:cubicBezTo>
                  <a:pt x="134" y="0"/>
                  <a:pt x="127" y="0"/>
                  <a:pt x="120" y="0"/>
                </a:cubicBezTo>
                <a:lnTo>
                  <a:pt x="120" y="0"/>
                </a:lnTo>
                <a:cubicBezTo>
                  <a:pt x="85" y="0"/>
                  <a:pt x="85" y="0"/>
                  <a:pt x="85" y="0"/>
                </a:cubicBezTo>
                <a:lnTo>
                  <a:pt x="85" y="0"/>
                </a:lnTo>
                <a:cubicBezTo>
                  <a:pt x="28" y="0"/>
                  <a:pt x="28" y="0"/>
                  <a:pt x="28" y="0"/>
                </a:cubicBezTo>
                <a:cubicBezTo>
                  <a:pt x="7" y="0"/>
                  <a:pt x="0" y="7"/>
                  <a:pt x="0" y="28"/>
                </a:cubicBezTo>
                <a:cubicBezTo>
                  <a:pt x="0" y="42"/>
                  <a:pt x="7" y="57"/>
                  <a:pt x="28" y="57"/>
                </a:cubicBezTo>
                <a:cubicBezTo>
                  <a:pt x="85" y="57"/>
                  <a:pt x="85" y="57"/>
                  <a:pt x="85" y="57"/>
                </a:cubicBezTo>
                <a:lnTo>
                  <a:pt x="85" y="57"/>
                </a:lnTo>
                <a:cubicBezTo>
                  <a:pt x="106" y="57"/>
                  <a:pt x="106" y="57"/>
                  <a:pt x="106" y="57"/>
                </a:cubicBezTo>
                <a:cubicBezTo>
                  <a:pt x="403" y="346"/>
                  <a:pt x="403" y="346"/>
                  <a:pt x="403" y="346"/>
                </a:cubicBezTo>
                <a:lnTo>
                  <a:pt x="403" y="346"/>
                </a:lnTo>
                <a:cubicBezTo>
                  <a:pt x="410" y="353"/>
                  <a:pt x="417" y="353"/>
                  <a:pt x="424" y="353"/>
                </a:cubicBezTo>
                <a:lnTo>
                  <a:pt x="424" y="353"/>
                </a:lnTo>
                <a:cubicBezTo>
                  <a:pt x="466" y="353"/>
                  <a:pt x="466" y="353"/>
                  <a:pt x="466" y="353"/>
                </a:cubicBezTo>
                <a:lnTo>
                  <a:pt x="466" y="353"/>
                </a:lnTo>
                <a:cubicBezTo>
                  <a:pt x="502" y="353"/>
                  <a:pt x="502" y="353"/>
                  <a:pt x="502" y="353"/>
                </a:cubicBezTo>
                <a:cubicBezTo>
                  <a:pt x="487" y="375"/>
                  <a:pt x="487" y="375"/>
                  <a:pt x="487" y="375"/>
                </a:cubicBezTo>
                <a:cubicBezTo>
                  <a:pt x="480" y="382"/>
                  <a:pt x="480" y="389"/>
                  <a:pt x="480" y="396"/>
                </a:cubicBezTo>
                <a:cubicBezTo>
                  <a:pt x="480" y="410"/>
                  <a:pt x="487" y="424"/>
                  <a:pt x="509" y="424"/>
                </a:cubicBezTo>
                <a:cubicBezTo>
                  <a:pt x="516" y="424"/>
                  <a:pt x="523" y="417"/>
                  <a:pt x="523" y="410"/>
                </a:cubicBezTo>
                <a:cubicBezTo>
                  <a:pt x="593" y="346"/>
                  <a:pt x="593" y="346"/>
                  <a:pt x="593" y="346"/>
                </a:cubicBezTo>
                <a:cubicBezTo>
                  <a:pt x="600" y="339"/>
                  <a:pt x="600" y="332"/>
                  <a:pt x="600" y="325"/>
                </a:cubicBezTo>
                <a:cubicBezTo>
                  <a:pt x="600" y="318"/>
                  <a:pt x="600" y="311"/>
                  <a:pt x="593" y="311"/>
                </a:cubicBezTo>
                <a:lnTo>
                  <a:pt x="523" y="2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1" name="Freeform 77"/>
          <p:cNvSpPr>
            <a:spLocks noChangeArrowheads="1"/>
          </p:cNvSpPr>
          <p:nvPr/>
        </p:nvSpPr>
        <p:spPr bwMode="auto">
          <a:xfrm>
            <a:off x="5124705" y="4457701"/>
            <a:ext cx="292024" cy="237067"/>
          </a:xfrm>
          <a:custGeom>
            <a:avLst/>
            <a:gdLst>
              <a:gd name="T0" fmla="*/ 530 w 608"/>
              <a:gd name="T1" fmla="*/ 184 h 496"/>
              <a:gd name="T2" fmla="*/ 480 w 608"/>
              <a:gd name="T3" fmla="*/ 163 h 496"/>
              <a:gd name="T4" fmla="*/ 508 w 608"/>
              <a:gd name="T5" fmla="*/ 128 h 496"/>
              <a:gd name="T6" fmla="*/ 494 w 608"/>
              <a:gd name="T7" fmla="*/ 128 h 496"/>
              <a:gd name="T8" fmla="*/ 466 w 608"/>
              <a:gd name="T9" fmla="*/ 128 h 496"/>
              <a:gd name="T10" fmla="*/ 141 w 608"/>
              <a:gd name="T11" fmla="*/ 417 h 496"/>
              <a:gd name="T12" fmla="*/ 127 w 608"/>
              <a:gd name="T13" fmla="*/ 424 h 496"/>
              <a:gd name="T14" fmla="*/ 84 w 608"/>
              <a:gd name="T15" fmla="*/ 424 h 496"/>
              <a:gd name="T16" fmla="*/ 0 w 608"/>
              <a:gd name="T17" fmla="*/ 396 h 496"/>
              <a:gd name="T18" fmla="*/ 84 w 608"/>
              <a:gd name="T19" fmla="*/ 368 h 496"/>
              <a:gd name="T20" fmla="*/ 113 w 608"/>
              <a:gd name="T21" fmla="*/ 368 h 496"/>
              <a:gd name="T22" fmla="*/ 410 w 608"/>
              <a:gd name="T23" fmla="*/ 78 h 496"/>
              <a:gd name="T24" fmla="*/ 424 w 608"/>
              <a:gd name="T25" fmla="*/ 71 h 496"/>
              <a:gd name="T26" fmla="*/ 473 w 608"/>
              <a:gd name="T27" fmla="*/ 71 h 496"/>
              <a:gd name="T28" fmla="*/ 494 w 608"/>
              <a:gd name="T29" fmla="*/ 50 h 496"/>
              <a:gd name="T30" fmla="*/ 508 w 608"/>
              <a:gd name="T31" fmla="*/ 0 h 496"/>
              <a:gd name="T32" fmla="*/ 600 w 608"/>
              <a:gd name="T33" fmla="*/ 78 h 496"/>
              <a:gd name="T34" fmla="*/ 600 w 608"/>
              <a:gd name="T35" fmla="*/ 121 h 496"/>
              <a:gd name="T36" fmla="*/ 219 w 608"/>
              <a:gd name="T37" fmla="*/ 227 h 496"/>
              <a:gd name="T38" fmla="*/ 113 w 608"/>
              <a:gd name="T39" fmla="*/ 128 h 496"/>
              <a:gd name="T40" fmla="*/ 84 w 608"/>
              <a:gd name="T41" fmla="*/ 128 h 496"/>
              <a:gd name="T42" fmla="*/ 0 w 608"/>
              <a:gd name="T43" fmla="*/ 99 h 496"/>
              <a:gd name="T44" fmla="*/ 77 w 608"/>
              <a:gd name="T45" fmla="*/ 71 h 496"/>
              <a:gd name="T46" fmla="*/ 127 w 608"/>
              <a:gd name="T47" fmla="*/ 71 h 496"/>
              <a:gd name="T48" fmla="*/ 141 w 608"/>
              <a:gd name="T49" fmla="*/ 78 h 496"/>
              <a:gd name="T50" fmla="*/ 219 w 608"/>
              <a:gd name="T51" fmla="*/ 227 h 496"/>
              <a:gd name="T52" fmla="*/ 438 w 608"/>
              <a:gd name="T53" fmla="*/ 368 h 496"/>
              <a:gd name="T54" fmla="*/ 466 w 608"/>
              <a:gd name="T55" fmla="*/ 368 h 496"/>
              <a:gd name="T56" fmla="*/ 494 w 608"/>
              <a:gd name="T57" fmla="*/ 368 h 496"/>
              <a:gd name="T58" fmla="*/ 494 w 608"/>
              <a:gd name="T59" fmla="*/ 354 h 496"/>
              <a:gd name="T60" fmla="*/ 508 w 608"/>
              <a:gd name="T61" fmla="*/ 304 h 496"/>
              <a:gd name="T62" fmla="*/ 600 w 608"/>
              <a:gd name="T63" fmla="*/ 375 h 496"/>
              <a:gd name="T64" fmla="*/ 600 w 608"/>
              <a:gd name="T65" fmla="*/ 417 h 496"/>
              <a:gd name="T66" fmla="*/ 508 w 608"/>
              <a:gd name="T67" fmla="*/ 495 h 496"/>
              <a:gd name="T68" fmla="*/ 494 w 608"/>
              <a:gd name="T69" fmla="*/ 446 h 496"/>
              <a:gd name="T70" fmla="*/ 466 w 608"/>
              <a:gd name="T71" fmla="*/ 424 h 496"/>
              <a:gd name="T72" fmla="*/ 424 w 608"/>
              <a:gd name="T73" fmla="*/ 424 h 496"/>
              <a:gd name="T74" fmla="*/ 410 w 608"/>
              <a:gd name="T75" fmla="*/ 417 h 496"/>
              <a:gd name="T76" fmla="*/ 332 w 608"/>
              <a:gd name="T77" fmla="*/ 26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8" h="496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8" y="191"/>
                </a:cubicBezTo>
                <a:cubicBezTo>
                  <a:pt x="494" y="191"/>
                  <a:pt x="480" y="177"/>
                  <a:pt x="480" y="163"/>
                </a:cubicBezTo>
                <a:cubicBezTo>
                  <a:pt x="480" y="156"/>
                  <a:pt x="487" y="149"/>
                  <a:pt x="494" y="142"/>
                </a:cubicBezTo>
                <a:cubicBezTo>
                  <a:pt x="508" y="128"/>
                  <a:pt x="508" y="128"/>
                  <a:pt x="508" y="128"/>
                </a:cubicBezTo>
                <a:cubicBezTo>
                  <a:pt x="494" y="128"/>
                  <a:pt x="494" y="128"/>
                  <a:pt x="494" y="128"/>
                </a:cubicBezTo>
                <a:lnTo>
                  <a:pt x="494" y="128"/>
                </a:lnTo>
                <a:cubicBezTo>
                  <a:pt x="466" y="128"/>
                  <a:pt x="466" y="128"/>
                  <a:pt x="466" y="128"/>
                </a:cubicBezTo>
                <a:lnTo>
                  <a:pt x="466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41" y="424"/>
                  <a:pt x="134" y="424"/>
                  <a:pt x="127" y="424"/>
                </a:cubicBezTo>
                <a:lnTo>
                  <a:pt x="127" y="424"/>
                </a:lnTo>
                <a:cubicBezTo>
                  <a:pt x="84" y="424"/>
                  <a:pt x="84" y="424"/>
                  <a:pt x="84" y="424"/>
                </a:cubicBezTo>
                <a:lnTo>
                  <a:pt x="84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4" y="368"/>
                  <a:pt x="84" y="368"/>
                  <a:pt x="84" y="368"/>
                </a:cubicBezTo>
                <a:lnTo>
                  <a:pt x="84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10" y="78"/>
                  <a:pt x="410" y="78"/>
                  <a:pt x="410" y="78"/>
                </a:cubicBezTo>
                <a:lnTo>
                  <a:pt x="410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8" y="71"/>
                  <a:pt x="508" y="71"/>
                  <a:pt x="508" y="71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87" y="43"/>
                  <a:pt x="480" y="36"/>
                  <a:pt x="480" y="29"/>
                </a:cubicBezTo>
                <a:cubicBezTo>
                  <a:pt x="480" y="15"/>
                  <a:pt x="494" y="0"/>
                  <a:pt x="508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600" y="78"/>
                  <a:pt x="600" y="78"/>
                  <a:pt x="600" y="78"/>
                </a:cubicBezTo>
                <a:cubicBezTo>
                  <a:pt x="600" y="85"/>
                  <a:pt x="607" y="92"/>
                  <a:pt x="607" y="99"/>
                </a:cubicBezTo>
                <a:cubicBezTo>
                  <a:pt x="607" y="106"/>
                  <a:pt x="600" y="113"/>
                  <a:pt x="600" y="121"/>
                </a:cubicBezTo>
                <a:lnTo>
                  <a:pt x="530" y="184"/>
                </a:lnTo>
                <a:close/>
                <a:moveTo>
                  <a:pt x="219" y="227"/>
                </a:moveTo>
                <a:lnTo>
                  <a:pt x="219" y="227"/>
                </a:lnTo>
                <a:cubicBezTo>
                  <a:pt x="113" y="128"/>
                  <a:pt x="113" y="128"/>
                  <a:pt x="113" y="128"/>
                </a:cubicBezTo>
                <a:cubicBezTo>
                  <a:pt x="84" y="128"/>
                  <a:pt x="84" y="128"/>
                  <a:pt x="84" y="128"/>
                </a:cubicBezTo>
                <a:lnTo>
                  <a:pt x="84" y="128"/>
                </a:lnTo>
                <a:cubicBezTo>
                  <a:pt x="28" y="128"/>
                  <a:pt x="28" y="128"/>
                  <a:pt x="28" y="128"/>
                </a:cubicBezTo>
                <a:cubicBezTo>
                  <a:pt x="14" y="128"/>
                  <a:pt x="0" y="113"/>
                  <a:pt x="0" y="99"/>
                </a:cubicBezTo>
                <a:cubicBezTo>
                  <a:pt x="0" y="78"/>
                  <a:pt x="14" y="71"/>
                  <a:pt x="28" y="71"/>
                </a:cubicBezTo>
                <a:cubicBezTo>
                  <a:pt x="77" y="71"/>
                  <a:pt x="77" y="71"/>
                  <a:pt x="77" y="71"/>
                </a:cubicBezTo>
                <a:lnTo>
                  <a:pt x="77" y="71"/>
                </a:lnTo>
                <a:cubicBezTo>
                  <a:pt x="127" y="71"/>
                  <a:pt x="127" y="71"/>
                  <a:pt x="127" y="71"/>
                </a:cubicBezTo>
                <a:lnTo>
                  <a:pt x="127" y="71"/>
                </a:lnTo>
                <a:cubicBezTo>
                  <a:pt x="134" y="71"/>
                  <a:pt x="141" y="71"/>
                  <a:pt x="141" y="78"/>
                </a:cubicBezTo>
                <a:cubicBezTo>
                  <a:pt x="254" y="191"/>
                  <a:pt x="254" y="191"/>
                  <a:pt x="254" y="191"/>
                </a:cubicBezTo>
                <a:lnTo>
                  <a:pt x="219" y="227"/>
                </a:lnTo>
                <a:close/>
                <a:moveTo>
                  <a:pt x="438" y="368"/>
                </a:moveTo>
                <a:lnTo>
                  <a:pt x="438" y="368"/>
                </a:lnTo>
                <a:cubicBezTo>
                  <a:pt x="466" y="368"/>
                  <a:pt x="466" y="368"/>
                  <a:pt x="466" y="368"/>
                </a:cubicBezTo>
                <a:lnTo>
                  <a:pt x="466" y="368"/>
                </a:lnTo>
                <a:cubicBezTo>
                  <a:pt x="494" y="368"/>
                  <a:pt x="494" y="368"/>
                  <a:pt x="494" y="368"/>
                </a:cubicBezTo>
                <a:lnTo>
                  <a:pt x="494" y="368"/>
                </a:lnTo>
                <a:cubicBezTo>
                  <a:pt x="508" y="368"/>
                  <a:pt x="508" y="368"/>
                  <a:pt x="508" y="368"/>
                </a:cubicBezTo>
                <a:cubicBezTo>
                  <a:pt x="494" y="354"/>
                  <a:pt x="494" y="354"/>
                  <a:pt x="494" y="354"/>
                </a:cubicBezTo>
                <a:cubicBezTo>
                  <a:pt x="487" y="347"/>
                  <a:pt x="480" y="340"/>
                  <a:pt x="480" y="333"/>
                </a:cubicBezTo>
                <a:cubicBezTo>
                  <a:pt x="480" y="319"/>
                  <a:pt x="494" y="304"/>
                  <a:pt x="508" y="304"/>
                </a:cubicBezTo>
                <a:cubicBezTo>
                  <a:pt x="516" y="304"/>
                  <a:pt x="523" y="304"/>
                  <a:pt x="530" y="311"/>
                </a:cubicBezTo>
                <a:cubicBezTo>
                  <a:pt x="600" y="375"/>
                  <a:pt x="600" y="375"/>
                  <a:pt x="600" y="375"/>
                </a:cubicBezTo>
                <a:cubicBezTo>
                  <a:pt x="600" y="382"/>
                  <a:pt x="607" y="389"/>
                  <a:pt x="607" y="396"/>
                </a:cubicBezTo>
                <a:cubicBezTo>
                  <a:pt x="607" y="403"/>
                  <a:pt x="600" y="410"/>
                  <a:pt x="600" y="41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23" y="488"/>
                  <a:pt x="516" y="495"/>
                  <a:pt x="508" y="495"/>
                </a:cubicBezTo>
                <a:cubicBezTo>
                  <a:pt x="494" y="495"/>
                  <a:pt x="480" y="481"/>
                  <a:pt x="480" y="467"/>
                </a:cubicBezTo>
                <a:cubicBezTo>
                  <a:pt x="480" y="460"/>
                  <a:pt x="487" y="453"/>
                  <a:pt x="494" y="446"/>
                </a:cubicBezTo>
                <a:cubicBezTo>
                  <a:pt x="508" y="424"/>
                  <a:pt x="508" y="424"/>
                  <a:pt x="508" y="424"/>
                </a:cubicBezTo>
                <a:cubicBezTo>
                  <a:pt x="466" y="424"/>
                  <a:pt x="466" y="424"/>
                  <a:pt x="466" y="424"/>
                </a:cubicBezTo>
                <a:lnTo>
                  <a:pt x="466" y="424"/>
                </a:lnTo>
                <a:cubicBezTo>
                  <a:pt x="424" y="424"/>
                  <a:pt x="424" y="424"/>
                  <a:pt x="424" y="424"/>
                </a:cubicBezTo>
                <a:lnTo>
                  <a:pt x="424" y="424"/>
                </a:lnTo>
                <a:cubicBezTo>
                  <a:pt x="417" y="424"/>
                  <a:pt x="410" y="424"/>
                  <a:pt x="410" y="417"/>
                </a:cubicBezTo>
                <a:cubicBezTo>
                  <a:pt x="297" y="304"/>
                  <a:pt x="297" y="304"/>
                  <a:pt x="297" y="304"/>
                </a:cubicBezTo>
                <a:cubicBezTo>
                  <a:pt x="332" y="269"/>
                  <a:pt x="332" y="269"/>
                  <a:pt x="332" y="269"/>
                </a:cubicBezTo>
                <a:lnTo>
                  <a:pt x="438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2" name="Freeform 78"/>
          <p:cNvSpPr>
            <a:spLocks noChangeArrowheads="1"/>
          </p:cNvSpPr>
          <p:nvPr/>
        </p:nvSpPr>
        <p:spPr bwMode="auto">
          <a:xfrm>
            <a:off x="4633765" y="4445001"/>
            <a:ext cx="262399" cy="264584"/>
          </a:xfrm>
          <a:custGeom>
            <a:avLst/>
            <a:gdLst>
              <a:gd name="T0" fmla="*/ 537 w 545"/>
              <a:gd name="T1" fmla="*/ 50 h 553"/>
              <a:gd name="T2" fmla="*/ 445 w 545"/>
              <a:gd name="T3" fmla="*/ 191 h 553"/>
              <a:gd name="T4" fmla="*/ 445 w 545"/>
              <a:gd name="T5" fmla="*/ 248 h 553"/>
              <a:gd name="T6" fmla="*/ 304 w 545"/>
              <a:gd name="T7" fmla="*/ 219 h 553"/>
              <a:gd name="T8" fmla="*/ 332 w 545"/>
              <a:gd name="T9" fmla="*/ 78 h 553"/>
              <a:gd name="T10" fmla="*/ 360 w 545"/>
              <a:gd name="T11" fmla="*/ 149 h 553"/>
              <a:gd name="T12" fmla="*/ 502 w 545"/>
              <a:gd name="T13" fmla="*/ 7 h 553"/>
              <a:gd name="T14" fmla="*/ 544 w 545"/>
              <a:gd name="T15" fmla="*/ 28 h 553"/>
              <a:gd name="T16" fmla="*/ 332 w 545"/>
              <a:gd name="T17" fmla="*/ 304 h 553"/>
              <a:gd name="T18" fmla="*/ 445 w 545"/>
              <a:gd name="T19" fmla="*/ 304 h 553"/>
              <a:gd name="T20" fmla="*/ 445 w 545"/>
              <a:gd name="T21" fmla="*/ 361 h 553"/>
              <a:gd name="T22" fmla="*/ 537 w 545"/>
              <a:gd name="T23" fmla="*/ 502 h 553"/>
              <a:gd name="T24" fmla="*/ 544 w 545"/>
              <a:gd name="T25" fmla="*/ 523 h 553"/>
              <a:gd name="T26" fmla="*/ 502 w 545"/>
              <a:gd name="T27" fmla="*/ 545 h 553"/>
              <a:gd name="T28" fmla="*/ 360 w 545"/>
              <a:gd name="T29" fmla="*/ 403 h 553"/>
              <a:gd name="T30" fmla="*/ 332 w 545"/>
              <a:gd name="T31" fmla="*/ 474 h 553"/>
              <a:gd name="T32" fmla="*/ 304 w 545"/>
              <a:gd name="T33" fmla="*/ 332 h 553"/>
              <a:gd name="T34" fmla="*/ 219 w 545"/>
              <a:gd name="T35" fmla="*/ 474 h 553"/>
              <a:gd name="T36" fmla="*/ 191 w 545"/>
              <a:gd name="T37" fmla="*/ 445 h 553"/>
              <a:gd name="T38" fmla="*/ 49 w 545"/>
              <a:gd name="T39" fmla="*/ 545 h 553"/>
              <a:gd name="T40" fmla="*/ 28 w 545"/>
              <a:gd name="T41" fmla="*/ 552 h 553"/>
              <a:gd name="T42" fmla="*/ 7 w 545"/>
              <a:gd name="T43" fmla="*/ 502 h 553"/>
              <a:gd name="T44" fmla="*/ 148 w 545"/>
              <a:gd name="T45" fmla="*/ 361 h 553"/>
              <a:gd name="T46" fmla="*/ 78 w 545"/>
              <a:gd name="T47" fmla="*/ 332 h 553"/>
              <a:gd name="T48" fmla="*/ 219 w 545"/>
              <a:gd name="T49" fmla="*/ 304 h 553"/>
              <a:gd name="T50" fmla="*/ 247 w 545"/>
              <a:gd name="T51" fmla="*/ 445 h 553"/>
              <a:gd name="T52" fmla="*/ 219 w 545"/>
              <a:gd name="T53" fmla="*/ 248 h 553"/>
              <a:gd name="T54" fmla="*/ 106 w 545"/>
              <a:gd name="T55" fmla="*/ 248 h 553"/>
              <a:gd name="T56" fmla="*/ 106 w 545"/>
              <a:gd name="T57" fmla="*/ 191 h 553"/>
              <a:gd name="T58" fmla="*/ 7 w 545"/>
              <a:gd name="T59" fmla="*/ 50 h 553"/>
              <a:gd name="T60" fmla="*/ 0 w 545"/>
              <a:gd name="T61" fmla="*/ 28 h 553"/>
              <a:gd name="T62" fmla="*/ 49 w 545"/>
              <a:gd name="T63" fmla="*/ 7 h 553"/>
              <a:gd name="T64" fmla="*/ 191 w 545"/>
              <a:gd name="T65" fmla="*/ 149 h 553"/>
              <a:gd name="T66" fmla="*/ 219 w 545"/>
              <a:gd name="T67" fmla="*/ 78 h 553"/>
              <a:gd name="T68" fmla="*/ 247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37" y="50"/>
                </a:moveTo>
                <a:lnTo>
                  <a:pt x="537" y="50"/>
                </a:lnTo>
                <a:cubicBezTo>
                  <a:pt x="396" y="191"/>
                  <a:pt x="396" y="191"/>
                  <a:pt x="396" y="191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59" y="191"/>
                  <a:pt x="473" y="205"/>
                  <a:pt x="473" y="219"/>
                </a:cubicBezTo>
                <a:cubicBezTo>
                  <a:pt x="473" y="234"/>
                  <a:pt x="459" y="248"/>
                  <a:pt x="445" y="248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11" y="248"/>
                  <a:pt x="304" y="234"/>
                  <a:pt x="304" y="219"/>
                </a:cubicBezTo>
                <a:cubicBezTo>
                  <a:pt x="304" y="106"/>
                  <a:pt x="304" y="106"/>
                  <a:pt x="304" y="106"/>
                </a:cubicBezTo>
                <a:cubicBezTo>
                  <a:pt x="304" y="92"/>
                  <a:pt x="311" y="78"/>
                  <a:pt x="332" y="78"/>
                </a:cubicBezTo>
                <a:cubicBezTo>
                  <a:pt x="346" y="78"/>
                  <a:pt x="360" y="92"/>
                  <a:pt x="360" y="106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2" y="7"/>
                  <a:pt x="502" y="7"/>
                  <a:pt x="502" y="7"/>
                </a:cubicBezTo>
                <a:lnTo>
                  <a:pt x="502" y="7"/>
                </a:lnTo>
                <a:cubicBezTo>
                  <a:pt x="502" y="7"/>
                  <a:pt x="509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36"/>
                  <a:pt x="544" y="43"/>
                  <a:pt x="537" y="50"/>
                </a:cubicBezTo>
                <a:close/>
                <a:moveTo>
                  <a:pt x="332" y="304"/>
                </a:moveTo>
                <a:lnTo>
                  <a:pt x="332" y="304"/>
                </a:lnTo>
                <a:cubicBezTo>
                  <a:pt x="445" y="304"/>
                  <a:pt x="445" y="304"/>
                  <a:pt x="445" y="304"/>
                </a:cubicBezTo>
                <a:cubicBezTo>
                  <a:pt x="459" y="304"/>
                  <a:pt x="473" y="318"/>
                  <a:pt x="473" y="332"/>
                </a:cubicBezTo>
                <a:cubicBezTo>
                  <a:pt x="473" y="347"/>
                  <a:pt x="459" y="361"/>
                  <a:pt x="445" y="361"/>
                </a:cubicBezTo>
                <a:cubicBezTo>
                  <a:pt x="396" y="361"/>
                  <a:pt x="396" y="361"/>
                  <a:pt x="396" y="361"/>
                </a:cubicBezTo>
                <a:cubicBezTo>
                  <a:pt x="537" y="502"/>
                  <a:pt x="537" y="502"/>
                  <a:pt x="537" y="502"/>
                </a:cubicBezTo>
                <a:lnTo>
                  <a:pt x="537" y="502"/>
                </a:lnTo>
                <a:cubicBezTo>
                  <a:pt x="544" y="509"/>
                  <a:pt x="544" y="516"/>
                  <a:pt x="544" y="523"/>
                </a:cubicBezTo>
                <a:cubicBezTo>
                  <a:pt x="544" y="537"/>
                  <a:pt x="537" y="552"/>
                  <a:pt x="516" y="552"/>
                </a:cubicBezTo>
                <a:cubicBezTo>
                  <a:pt x="509" y="552"/>
                  <a:pt x="502" y="545"/>
                  <a:pt x="502" y="545"/>
                </a:cubicBezTo>
                <a:lnTo>
                  <a:pt x="502" y="545"/>
                </a:lnTo>
                <a:cubicBezTo>
                  <a:pt x="360" y="403"/>
                  <a:pt x="360" y="403"/>
                  <a:pt x="360" y="403"/>
                </a:cubicBezTo>
                <a:cubicBezTo>
                  <a:pt x="360" y="445"/>
                  <a:pt x="360" y="445"/>
                  <a:pt x="360" y="445"/>
                </a:cubicBezTo>
                <a:cubicBezTo>
                  <a:pt x="360" y="460"/>
                  <a:pt x="346" y="474"/>
                  <a:pt x="332" y="474"/>
                </a:cubicBezTo>
                <a:cubicBezTo>
                  <a:pt x="311" y="474"/>
                  <a:pt x="304" y="460"/>
                  <a:pt x="304" y="445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8"/>
                  <a:pt x="311" y="304"/>
                  <a:pt x="332" y="304"/>
                </a:cubicBezTo>
                <a:close/>
                <a:moveTo>
                  <a:pt x="219" y="474"/>
                </a:moveTo>
                <a:lnTo>
                  <a:pt x="219" y="474"/>
                </a:lnTo>
                <a:cubicBezTo>
                  <a:pt x="198" y="474"/>
                  <a:pt x="191" y="460"/>
                  <a:pt x="191" y="445"/>
                </a:cubicBezTo>
                <a:cubicBezTo>
                  <a:pt x="191" y="403"/>
                  <a:pt x="191" y="403"/>
                  <a:pt x="191" y="403"/>
                </a:cubicBezTo>
                <a:cubicBezTo>
                  <a:pt x="49" y="545"/>
                  <a:pt x="49" y="545"/>
                  <a:pt x="49" y="545"/>
                </a:cubicBezTo>
                <a:lnTo>
                  <a:pt x="49" y="545"/>
                </a:lnTo>
                <a:cubicBezTo>
                  <a:pt x="42" y="545"/>
                  <a:pt x="35" y="552"/>
                  <a:pt x="28" y="552"/>
                </a:cubicBezTo>
                <a:cubicBezTo>
                  <a:pt x="14" y="552"/>
                  <a:pt x="0" y="537"/>
                  <a:pt x="0" y="523"/>
                </a:cubicBezTo>
                <a:cubicBezTo>
                  <a:pt x="0" y="516"/>
                  <a:pt x="0" y="509"/>
                  <a:pt x="7" y="502"/>
                </a:cubicBezTo>
                <a:lnTo>
                  <a:pt x="7" y="502"/>
                </a:lnTo>
                <a:cubicBezTo>
                  <a:pt x="148" y="361"/>
                  <a:pt x="148" y="361"/>
                  <a:pt x="148" y="361"/>
                </a:cubicBezTo>
                <a:cubicBezTo>
                  <a:pt x="106" y="361"/>
                  <a:pt x="106" y="361"/>
                  <a:pt x="106" y="361"/>
                </a:cubicBezTo>
                <a:cubicBezTo>
                  <a:pt x="85" y="361"/>
                  <a:pt x="78" y="347"/>
                  <a:pt x="78" y="332"/>
                </a:cubicBezTo>
                <a:cubicBezTo>
                  <a:pt x="78" y="318"/>
                  <a:pt x="85" y="304"/>
                  <a:pt x="106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7" y="318"/>
                  <a:pt x="247" y="332"/>
                </a:cubicBezTo>
                <a:cubicBezTo>
                  <a:pt x="247" y="445"/>
                  <a:pt x="247" y="445"/>
                  <a:pt x="247" y="445"/>
                </a:cubicBezTo>
                <a:cubicBezTo>
                  <a:pt x="247" y="460"/>
                  <a:pt x="233" y="474"/>
                  <a:pt x="219" y="474"/>
                </a:cubicBezTo>
                <a:close/>
                <a:moveTo>
                  <a:pt x="219" y="248"/>
                </a:moveTo>
                <a:lnTo>
                  <a:pt x="219" y="248"/>
                </a:lnTo>
                <a:cubicBezTo>
                  <a:pt x="106" y="248"/>
                  <a:pt x="106" y="248"/>
                  <a:pt x="106" y="248"/>
                </a:cubicBezTo>
                <a:cubicBezTo>
                  <a:pt x="85" y="248"/>
                  <a:pt x="78" y="234"/>
                  <a:pt x="78" y="219"/>
                </a:cubicBezTo>
                <a:cubicBezTo>
                  <a:pt x="78" y="205"/>
                  <a:pt x="85" y="191"/>
                  <a:pt x="106" y="191"/>
                </a:cubicBezTo>
                <a:cubicBezTo>
                  <a:pt x="148" y="191"/>
                  <a:pt x="148" y="191"/>
                  <a:pt x="148" y="191"/>
                </a:cubicBezTo>
                <a:cubicBezTo>
                  <a:pt x="7" y="50"/>
                  <a:pt x="7" y="50"/>
                  <a:pt x="7" y="50"/>
                </a:cubicBezTo>
                <a:lnTo>
                  <a:pt x="7" y="50"/>
                </a:lnTo>
                <a:cubicBezTo>
                  <a:pt x="0" y="43"/>
                  <a:pt x="0" y="36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7"/>
                  <a:pt x="49" y="7"/>
                </a:cubicBezTo>
                <a:lnTo>
                  <a:pt x="49" y="7"/>
                </a:lnTo>
                <a:cubicBezTo>
                  <a:pt x="191" y="149"/>
                  <a:pt x="191" y="149"/>
                  <a:pt x="191" y="149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92"/>
                  <a:pt x="198" y="78"/>
                  <a:pt x="219" y="78"/>
                </a:cubicBezTo>
                <a:cubicBezTo>
                  <a:pt x="233" y="78"/>
                  <a:pt x="247" y="92"/>
                  <a:pt x="247" y="106"/>
                </a:cubicBezTo>
                <a:cubicBezTo>
                  <a:pt x="247" y="219"/>
                  <a:pt x="247" y="219"/>
                  <a:pt x="247" y="219"/>
                </a:cubicBezTo>
                <a:cubicBezTo>
                  <a:pt x="247" y="234"/>
                  <a:pt x="233" y="248"/>
                  <a:pt x="219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3" name="Freeform 79"/>
          <p:cNvSpPr>
            <a:spLocks noChangeArrowheads="1"/>
          </p:cNvSpPr>
          <p:nvPr/>
        </p:nvSpPr>
        <p:spPr bwMode="auto">
          <a:xfrm>
            <a:off x="4128014" y="4445001"/>
            <a:ext cx="262399" cy="264584"/>
          </a:xfrm>
          <a:custGeom>
            <a:avLst/>
            <a:gdLst>
              <a:gd name="T0" fmla="*/ 516 w 545"/>
              <a:gd name="T1" fmla="*/ 552 h 553"/>
              <a:gd name="T2" fmla="*/ 374 w 545"/>
              <a:gd name="T3" fmla="*/ 523 h 553"/>
              <a:gd name="T4" fmla="*/ 445 w 545"/>
              <a:gd name="T5" fmla="*/ 495 h 553"/>
              <a:gd name="T6" fmla="*/ 304 w 545"/>
              <a:gd name="T7" fmla="*/ 354 h 553"/>
              <a:gd name="T8" fmla="*/ 325 w 545"/>
              <a:gd name="T9" fmla="*/ 304 h 553"/>
              <a:gd name="T10" fmla="*/ 346 w 545"/>
              <a:gd name="T11" fmla="*/ 311 h 553"/>
              <a:gd name="T12" fmla="*/ 487 w 545"/>
              <a:gd name="T13" fmla="*/ 410 h 553"/>
              <a:gd name="T14" fmla="*/ 544 w 545"/>
              <a:gd name="T15" fmla="*/ 410 h 553"/>
              <a:gd name="T16" fmla="*/ 516 w 545"/>
              <a:gd name="T17" fmla="*/ 552 h 553"/>
              <a:gd name="T18" fmla="*/ 516 w 545"/>
              <a:gd name="T19" fmla="*/ 170 h 553"/>
              <a:gd name="T20" fmla="*/ 487 w 545"/>
              <a:gd name="T21" fmla="*/ 99 h 553"/>
              <a:gd name="T22" fmla="*/ 346 w 545"/>
              <a:gd name="T23" fmla="*/ 241 h 553"/>
              <a:gd name="T24" fmla="*/ 297 w 545"/>
              <a:gd name="T25" fmla="*/ 219 h 553"/>
              <a:gd name="T26" fmla="*/ 304 w 545"/>
              <a:gd name="T27" fmla="*/ 198 h 553"/>
              <a:gd name="T28" fmla="*/ 403 w 545"/>
              <a:gd name="T29" fmla="*/ 57 h 553"/>
              <a:gd name="T30" fmla="*/ 403 w 545"/>
              <a:gd name="T31" fmla="*/ 0 h 553"/>
              <a:gd name="T32" fmla="*/ 544 w 545"/>
              <a:gd name="T33" fmla="*/ 28 h 553"/>
              <a:gd name="T34" fmla="*/ 516 w 545"/>
              <a:gd name="T35" fmla="*/ 170 h 553"/>
              <a:gd name="T36" fmla="*/ 233 w 545"/>
              <a:gd name="T37" fmla="*/ 354 h 553"/>
              <a:gd name="T38" fmla="*/ 141 w 545"/>
              <a:gd name="T39" fmla="*/ 495 h 553"/>
              <a:gd name="T40" fmla="*/ 141 w 545"/>
              <a:gd name="T41" fmla="*/ 552 h 553"/>
              <a:gd name="T42" fmla="*/ 0 w 545"/>
              <a:gd name="T43" fmla="*/ 523 h 553"/>
              <a:gd name="T44" fmla="*/ 28 w 545"/>
              <a:gd name="T45" fmla="*/ 382 h 553"/>
              <a:gd name="T46" fmla="*/ 56 w 545"/>
              <a:gd name="T47" fmla="*/ 452 h 553"/>
              <a:gd name="T48" fmla="*/ 198 w 545"/>
              <a:gd name="T49" fmla="*/ 311 h 553"/>
              <a:gd name="T50" fmla="*/ 240 w 545"/>
              <a:gd name="T51" fmla="*/ 332 h 553"/>
              <a:gd name="T52" fmla="*/ 212 w 545"/>
              <a:gd name="T53" fmla="*/ 248 h 553"/>
              <a:gd name="T54" fmla="*/ 198 w 545"/>
              <a:gd name="T55" fmla="*/ 241 h 553"/>
              <a:gd name="T56" fmla="*/ 56 w 545"/>
              <a:gd name="T57" fmla="*/ 99 h 553"/>
              <a:gd name="T58" fmla="*/ 28 w 545"/>
              <a:gd name="T59" fmla="*/ 170 h 553"/>
              <a:gd name="T60" fmla="*/ 0 w 545"/>
              <a:gd name="T61" fmla="*/ 28 h 553"/>
              <a:gd name="T62" fmla="*/ 141 w 545"/>
              <a:gd name="T63" fmla="*/ 0 h 553"/>
              <a:gd name="T64" fmla="*/ 141 w 545"/>
              <a:gd name="T65" fmla="*/ 57 h 553"/>
              <a:gd name="T66" fmla="*/ 233 w 545"/>
              <a:gd name="T67" fmla="*/ 198 h 553"/>
              <a:gd name="T68" fmla="*/ 240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16" y="552"/>
                </a:moveTo>
                <a:lnTo>
                  <a:pt x="516" y="552"/>
                </a:lnTo>
                <a:cubicBezTo>
                  <a:pt x="403" y="552"/>
                  <a:pt x="403" y="552"/>
                  <a:pt x="403" y="552"/>
                </a:cubicBezTo>
                <a:cubicBezTo>
                  <a:pt x="389" y="552"/>
                  <a:pt x="374" y="537"/>
                  <a:pt x="374" y="523"/>
                </a:cubicBezTo>
                <a:cubicBezTo>
                  <a:pt x="374" y="502"/>
                  <a:pt x="389" y="495"/>
                  <a:pt x="403" y="495"/>
                </a:cubicBezTo>
                <a:cubicBezTo>
                  <a:pt x="445" y="495"/>
                  <a:pt x="445" y="495"/>
                  <a:pt x="445" y="495"/>
                </a:cubicBezTo>
                <a:cubicBezTo>
                  <a:pt x="304" y="354"/>
                  <a:pt x="304" y="354"/>
                  <a:pt x="304" y="354"/>
                </a:cubicBezTo>
                <a:lnTo>
                  <a:pt x="304" y="354"/>
                </a:lnTo>
                <a:cubicBezTo>
                  <a:pt x="304" y="347"/>
                  <a:pt x="297" y="339"/>
                  <a:pt x="297" y="332"/>
                </a:cubicBezTo>
                <a:cubicBezTo>
                  <a:pt x="297" y="318"/>
                  <a:pt x="311" y="304"/>
                  <a:pt x="325" y="304"/>
                </a:cubicBezTo>
                <a:cubicBezTo>
                  <a:pt x="332" y="304"/>
                  <a:pt x="339" y="304"/>
                  <a:pt x="346" y="311"/>
                </a:cubicBezTo>
                <a:lnTo>
                  <a:pt x="346" y="311"/>
                </a:lnTo>
                <a:cubicBezTo>
                  <a:pt x="487" y="452"/>
                  <a:pt x="487" y="452"/>
                  <a:pt x="487" y="452"/>
                </a:cubicBezTo>
                <a:cubicBezTo>
                  <a:pt x="487" y="410"/>
                  <a:pt x="487" y="410"/>
                  <a:pt x="487" y="410"/>
                </a:cubicBezTo>
                <a:cubicBezTo>
                  <a:pt x="487" y="389"/>
                  <a:pt x="502" y="382"/>
                  <a:pt x="516" y="382"/>
                </a:cubicBezTo>
                <a:cubicBezTo>
                  <a:pt x="530" y="382"/>
                  <a:pt x="544" y="389"/>
                  <a:pt x="544" y="410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2"/>
                  <a:pt x="516" y="552"/>
                </a:cubicBezTo>
                <a:close/>
                <a:moveTo>
                  <a:pt x="516" y="170"/>
                </a:moveTo>
                <a:lnTo>
                  <a:pt x="516" y="170"/>
                </a:lnTo>
                <a:cubicBezTo>
                  <a:pt x="502" y="170"/>
                  <a:pt x="487" y="163"/>
                  <a:pt x="487" y="141"/>
                </a:cubicBezTo>
                <a:cubicBezTo>
                  <a:pt x="487" y="99"/>
                  <a:pt x="487" y="99"/>
                  <a:pt x="487" y="99"/>
                </a:cubicBezTo>
                <a:cubicBezTo>
                  <a:pt x="346" y="241"/>
                  <a:pt x="346" y="241"/>
                  <a:pt x="346" y="241"/>
                </a:cubicBezTo>
                <a:lnTo>
                  <a:pt x="346" y="241"/>
                </a:lnTo>
                <a:cubicBezTo>
                  <a:pt x="339" y="248"/>
                  <a:pt x="332" y="248"/>
                  <a:pt x="325" y="248"/>
                </a:cubicBezTo>
                <a:cubicBezTo>
                  <a:pt x="311" y="248"/>
                  <a:pt x="297" y="234"/>
                  <a:pt x="297" y="219"/>
                </a:cubicBezTo>
                <a:cubicBezTo>
                  <a:pt x="297" y="212"/>
                  <a:pt x="304" y="205"/>
                  <a:pt x="304" y="198"/>
                </a:cubicBezTo>
                <a:lnTo>
                  <a:pt x="304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3" y="57"/>
                  <a:pt x="403" y="57"/>
                  <a:pt x="403" y="57"/>
                </a:cubicBezTo>
                <a:cubicBezTo>
                  <a:pt x="389" y="57"/>
                  <a:pt x="374" y="50"/>
                  <a:pt x="374" y="28"/>
                </a:cubicBezTo>
                <a:cubicBezTo>
                  <a:pt x="374" y="14"/>
                  <a:pt x="389" y="0"/>
                  <a:pt x="40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14"/>
                  <a:pt x="544" y="28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163"/>
                  <a:pt x="530" y="170"/>
                  <a:pt x="516" y="170"/>
                </a:cubicBezTo>
                <a:close/>
                <a:moveTo>
                  <a:pt x="233" y="354"/>
                </a:moveTo>
                <a:lnTo>
                  <a:pt x="233" y="354"/>
                </a:lnTo>
                <a:cubicBezTo>
                  <a:pt x="92" y="495"/>
                  <a:pt x="92" y="495"/>
                  <a:pt x="92" y="495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55" y="495"/>
                  <a:pt x="169" y="502"/>
                  <a:pt x="169" y="523"/>
                </a:cubicBezTo>
                <a:cubicBezTo>
                  <a:pt x="169" y="537"/>
                  <a:pt x="155" y="552"/>
                  <a:pt x="141" y="552"/>
                </a:cubicBezTo>
                <a:cubicBezTo>
                  <a:pt x="28" y="552"/>
                  <a:pt x="28" y="552"/>
                  <a:pt x="28" y="552"/>
                </a:cubicBezTo>
                <a:cubicBezTo>
                  <a:pt x="7" y="552"/>
                  <a:pt x="0" y="537"/>
                  <a:pt x="0" y="523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89"/>
                  <a:pt x="7" y="382"/>
                  <a:pt x="28" y="382"/>
                </a:cubicBezTo>
                <a:cubicBezTo>
                  <a:pt x="42" y="382"/>
                  <a:pt x="56" y="389"/>
                  <a:pt x="56" y="410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198" y="311"/>
                  <a:pt x="198" y="311"/>
                  <a:pt x="198" y="311"/>
                </a:cubicBezTo>
                <a:lnTo>
                  <a:pt x="198" y="311"/>
                </a:lnTo>
                <a:cubicBezTo>
                  <a:pt x="198" y="304"/>
                  <a:pt x="205" y="304"/>
                  <a:pt x="212" y="304"/>
                </a:cubicBezTo>
                <a:cubicBezTo>
                  <a:pt x="233" y="304"/>
                  <a:pt x="240" y="318"/>
                  <a:pt x="240" y="332"/>
                </a:cubicBezTo>
                <a:cubicBezTo>
                  <a:pt x="240" y="339"/>
                  <a:pt x="240" y="347"/>
                  <a:pt x="233" y="354"/>
                </a:cubicBezTo>
                <a:close/>
                <a:moveTo>
                  <a:pt x="212" y="248"/>
                </a:moveTo>
                <a:lnTo>
                  <a:pt x="212" y="248"/>
                </a:lnTo>
                <a:cubicBezTo>
                  <a:pt x="205" y="248"/>
                  <a:pt x="198" y="248"/>
                  <a:pt x="198" y="241"/>
                </a:cubicBezTo>
                <a:lnTo>
                  <a:pt x="198" y="241"/>
                </a:lnTo>
                <a:cubicBezTo>
                  <a:pt x="56" y="99"/>
                  <a:pt x="56" y="99"/>
                  <a:pt x="56" y="99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55" y="0"/>
                  <a:pt x="169" y="14"/>
                  <a:pt x="169" y="28"/>
                </a:cubicBezTo>
                <a:cubicBezTo>
                  <a:pt x="169" y="50"/>
                  <a:pt x="155" y="57"/>
                  <a:pt x="141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233" y="198"/>
                  <a:pt x="233" y="198"/>
                  <a:pt x="233" y="198"/>
                </a:cubicBezTo>
                <a:lnTo>
                  <a:pt x="233" y="198"/>
                </a:lnTo>
                <a:cubicBezTo>
                  <a:pt x="240" y="205"/>
                  <a:pt x="240" y="212"/>
                  <a:pt x="240" y="219"/>
                </a:cubicBezTo>
                <a:cubicBezTo>
                  <a:pt x="240" y="234"/>
                  <a:pt x="233" y="248"/>
                  <a:pt x="212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4" name="Freeform 80"/>
          <p:cNvSpPr>
            <a:spLocks noChangeArrowheads="1"/>
          </p:cNvSpPr>
          <p:nvPr/>
        </p:nvSpPr>
        <p:spPr bwMode="auto">
          <a:xfrm>
            <a:off x="3605333" y="4430185"/>
            <a:ext cx="292024" cy="292100"/>
          </a:xfrm>
          <a:custGeom>
            <a:avLst/>
            <a:gdLst>
              <a:gd name="T0" fmla="*/ 608 w 609"/>
              <a:gd name="T1" fmla="*/ 304 h 609"/>
              <a:gd name="T2" fmla="*/ 594 w 609"/>
              <a:gd name="T3" fmla="*/ 325 h 609"/>
              <a:gd name="T4" fmla="*/ 502 w 609"/>
              <a:gd name="T5" fmla="*/ 410 h 609"/>
              <a:gd name="T6" fmla="*/ 453 w 609"/>
              <a:gd name="T7" fmla="*/ 389 h 609"/>
              <a:gd name="T8" fmla="*/ 467 w 609"/>
              <a:gd name="T9" fmla="*/ 367 h 609"/>
              <a:gd name="T10" fmla="*/ 333 w 609"/>
              <a:gd name="T11" fmla="*/ 332 h 609"/>
              <a:gd name="T12" fmla="*/ 368 w 609"/>
              <a:gd name="T13" fmla="*/ 466 h 609"/>
              <a:gd name="T14" fmla="*/ 389 w 609"/>
              <a:gd name="T15" fmla="*/ 452 h 609"/>
              <a:gd name="T16" fmla="*/ 410 w 609"/>
              <a:gd name="T17" fmla="*/ 502 h 609"/>
              <a:gd name="T18" fmla="*/ 326 w 609"/>
              <a:gd name="T19" fmla="*/ 594 h 609"/>
              <a:gd name="T20" fmla="*/ 304 w 609"/>
              <a:gd name="T21" fmla="*/ 608 h 609"/>
              <a:gd name="T22" fmla="*/ 283 w 609"/>
              <a:gd name="T23" fmla="*/ 594 h 609"/>
              <a:gd name="T24" fmla="*/ 198 w 609"/>
              <a:gd name="T25" fmla="*/ 502 h 609"/>
              <a:gd name="T26" fmla="*/ 219 w 609"/>
              <a:gd name="T27" fmla="*/ 452 h 609"/>
              <a:gd name="T28" fmla="*/ 241 w 609"/>
              <a:gd name="T29" fmla="*/ 466 h 609"/>
              <a:gd name="T30" fmla="*/ 276 w 609"/>
              <a:gd name="T31" fmla="*/ 332 h 609"/>
              <a:gd name="T32" fmla="*/ 142 w 609"/>
              <a:gd name="T33" fmla="*/ 367 h 609"/>
              <a:gd name="T34" fmla="*/ 156 w 609"/>
              <a:gd name="T35" fmla="*/ 389 h 609"/>
              <a:gd name="T36" fmla="*/ 106 w 609"/>
              <a:gd name="T37" fmla="*/ 410 h 609"/>
              <a:gd name="T38" fmla="*/ 15 w 609"/>
              <a:gd name="T39" fmla="*/ 325 h 609"/>
              <a:gd name="T40" fmla="*/ 0 w 609"/>
              <a:gd name="T41" fmla="*/ 304 h 609"/>
              <a:gd name="T42" fmla="*/ 15 w 609"/>
              <a:gd name="T43" fmla="*/ 283 h 609"/>
              <a:gd name="T44" fmla="*/ 106 w 609"/>
              <a:gd name="T45" fmla="*/ 198 h 609"/>
              <a:gd name="T46" fmla="*/ 156 w 609"/>
              <a:gd name="T47" fmla="*/ 219 h 609"/>
              <a:gd name="T48" fmla="*/ 142 w 609"/>
              <a:gd name="T49" fmla="*/ 240 h 609"/>
              <a:gd name="T50" fmla="*/ 276 w 609"/>
              <a:gd name="T51" fmla="*/ 276 h 609"/>
              <a:gd name="T52" fmla="*/ 241 w 609"/>
              <a:gd name="T53" fmla="*/ 141 h 609"/>
              <a:gd name="T54" fmla="*/ 219 w 609"/>
              <a:gd name="T55" fmla="*/ 155 h 609"/>
              <a:gd name="T56" fmla="*/ 198 w 609"/>
              <a:gd name="T57" fmla="*/ 106 h 609"/>
              <a:gd name="T58" fmla="*/ 283 w 609"/>
              <a:gd name="T59" fmla="*/ 14 h 609"/>
              <a:gd name="T60" fmla="*/ 304 w 609"/>
              <a:gd name="T61" fmla="*/ 0 h 609"/>
              <a:gd name="T62" fmla="*/ 326 w 609"/>
              <a:gd name="T63" fmla="*/ 14 h 609"/>
              <a:gd name="T64" fmla="*/ 410 w 609"/>
              <a:gd name="T65" fmla="*/ 106 h 609"/>
              <a:gd name="T66" fmla="*/ 389 w 609"/>
              <a:gd name="T67" fmla="*/ 155 h 609"/>
              <a:gd name="T68" fmla="*/ 368 w 609"/>
              <a:gd name="T69" fmla="*/ 141 h 609"/>
              <a:gd name="T70" fmla="*/ 333 w 609"/>
              <a:gd name="T71" fmla="*/ 276 h 609"/>
              <a:gd name="T72" fmla="*/ 467 w 609"/>
              <a:gd name="T73" fmla="*/ 240 h 609"/>
              <a:gd name="T74" fmla="*/ 453 w 609"/>
              <a:gd name="T75" fmla="*/ 219 h 609"/>
              <a:gd name="T76" fmla="*/ 502 w 609"/>
              <a:gd name="T77" fmla="*/ 198 h 609"/>
              <a:gd name="T78" fmla="*/ 594 w 609"/>
              <a:gd name="T79" fmla="*/ 283 h 609"/>
              <a:gd name="T80" fmla="*/ 608 w 609"/>
              <a:gd name="T81" fmla="*/ 30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9" h="609">
                <a:moveTo>
                  <a:pt x="608" y="304"/>
                </a:moveTo>
                <a:lnTo>
                  <a:pt x="608" y="304"/>
                </a:lnTo>
                <a:cubicBezTo>
                  <a:pt x="608" y="311"/>
                  <a:pt x="601" y="318"/>
                  <a:pt x="594" y="325"/>
                </a:cubicBezTo>
                <a:lnTo>
                  <a:pt x="594" y="325"/>
                </a:lnTo>
                <a:cubicBezTo>
                  <a:pt x="502" y="410"/>
                  <a:pt x="502" y="410"/>
                  <a:pt x="502" y="410"/>
                </a:cubicBezTo>
                <a:lnTo>
                  <a:pt x="502" y="410"/>
                </a:lnTo>
                <a:cubicBezTo>
                  <a:pt x="495" y="417"/>
                  <a:pt x="488" y="417"/>
                  <a:pt x="481" y="417"/>
                </a:cubicBezTo>
                <a:cubicBezTo>
                  <a:pt x="467" y="417"/>
                  <a:pt x="453" y="403"/>
                  <a:pt x="453" y="389"/>
                </a:cubicBezTo>
                <a:cubicBezTo>
                  <a:pt x="453" y="382"/>
                  <a:pt x="460" y="375"/>
                  <a:pt x="467" y="367"/>
                </a:cubicBezTo>
                <a:lnTo>
                  <a:pt x="467" y="367"/>
                </a:lnTo>
                <a:cubicBezTo>
                  <a:pt x="502" y="332"/>
                  <a:pt x="502" y="332"/>
                  <a:pt x="502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3" y="502"/>
                  <a:pt x="333" y="502"/>
                  <a:pt x="333" y="502"/>
                </a:cubicBezTo>
                <a:cubicBezTo>
                  <a:pt x="368" y="466"/>
                  <a:pt x="368" y="466"/>
                  <a:pt x="368" y="466"/>
                </a:cubicBezTo>
                <a:lnTo>
                  <a:pt x="368" y="466"/>
                </a:lnTo>
                <a:cubicBezTo>
                  <a:pt x="375" y="459"/>
                  <a:pt x="382" y="452"/>
                  <a:pt x="389" y="452"/>
                </a:cubicBezTo>
                <a:cubicBezTo>
                  <a:pt x="403" y="452"/>
                  <a:pt x="417" y="466"/>
                  <a:pt x="417" y="480"/>
                </a:cubicBezTo>
                <a:cubicBezTo>
                  <a:pt x="417" y="488"/>
                  <a:pt x="417" y="495"/>
                  <a:pt x="410" y="502"/>
                </a:cubicBezTo>
                <a:lnTo>
                  <a:pt x="410" y="502"/>
                </a:lnTo>
                <a:cubicBezTo>
                  <a:pt x="326" y="594"/>
                  <a:pt x="326" y="594"/>
                  <a:pt x="326" y="594"/>
                </a:cubicBezTo>
                <a:lnTo>
                  <a:pt x="326" y="594"/>
                </a:lnTo>
                <a:cubicBezTo>
                  <a:pt x="318" y="601"/>
                  <a:pt x="311" y="608"/>
                  <a:pt x="304" y="608"/>
                </a:cubicBezTo>
                <a:cubicBezTo>
                  <a:pt x="297" y="608"/>
                  <a:pt x="290" y="601"/>
                  <a:pt x="283" y="594"/>
                </a:cubicBezTo>
                <a:lnTo>
                  <a:pt x="283" y="594"/>
                </a:lnTo>
                <a:cubicBezTo>
                  <a:pt x="198" y="502"/>
                  <a:pt x="198" y="502"/>
                  <a:pt x="198" y="502"/>
                </a:cubicBezTo>
                <a:lnTo>
                  <a:pt x="198" y="502"/>
                </a:lnTo>
                <a:cubicBezTo>
                  <a:pt x="191" y="495"/>
                  <a:pt x="191" y="488"/>
                  <a:pt x="191" y="480"/>
                </a:cubicBezTo>
                <a:cubicBezTo>
                  <a:pt x="191" y="466"/>
                  <a:pt x="205" y="452"/>
                  <a:pt x="219" y="452"/>
                </a:cubicBezTo>
                <a:cubicBezTo>
                  <a:pt x="226" y="452"/>
                  <a:pt x="234" y="459"/>
                  <a:pt x="241" y="466"/>
                </a:cubicBezTo>
                <a:lnTo>
                  <a:pt x="241" y="466"/>
                </a:lnTo>
                <a:cubicBezTo>
                  <a:pt x="276" y="502"/>
                  <a:pt x="276" y="502"/>
                  <a:pt x="276" y="50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42" y="367"/>
                  <a:pt x="142" y="367"/>
                  <a:pt x="142" y="367"/>
                </a:cubicBezTo>
                <a:lnTo>
                  <a:pt x="142" y="367"/>
                </a:lnTo>
                <a:cubicBezTo>
                  <a:pt x="149" y="375"/>
                  <a:pt x="156" y="382"/>
                  <a:pt x="156" y="389"/>
                </a:cubicBezTo>
                <a:cubicBezTo>
                  <a:pt x="156" y="403"/>
                  <a:pt x="142" y="417"/>
                  <a:pt x="128" y="417"/>
                </a:cubicBezTo>
                <a:cubicBezTo>
                  <a:pt x="121" y="417"/>
                  <a:pt x="113" y="417"/>
                  <a:pt x="106" y="410"/>
                </a:cubicBezTo>
                <a:lnTo>
                  <a:pt x="106" y="410"/>
                </a:lnTo>
                <a:cubicBezTo>
                  <a:pt x="15" y="325"/>
                  <a:pt x="15" y="325"/>
                  <a:pt x="15" y="325"/>
                </a:cubicBezTo>
                <a:lnTo>
                  <a:pt x="15" y="325"/>
                </a:lnTo>
                <a:cubicBezTo>
                  <a:pt x="8" y="318"/>
                  <a:pt x="0" y="311"/>
                  <a:pt x="0" y="304"/>
                </a:cubicBezTo>
                <a:cubicBezTo>
                  <a:pt x="0" y="297"/>
                  <a:pt x="8" y="290"/>
                  <a:pt x="15" y="283"/>
                </a:cubicBezTo>
                <a:lnTo>
                  <a:pt x="15" y="283"/>
                </a:lnTo>
                <a:cubicBezTo>
                  <a:pt x="106" y="198"/>
                  <a:pt x="106" y="198"/>
                  <a:pt x="106" y="198"/>
                </a:cubicBezTo>
                <a:lnTo>
                  <a:pt x="106" y="198"/>
                </a:lnTo>
                <a:cubicBezTo>
                  <a:pt x="113" y="191"/>
                  <a:pt x="121" y="191"/>
                  <a:pt x="128" y="191"/>
                </a:cubicBezTo>
                <a:cubicBezTo>
                  <a:pt x="142" y="191"/>
                  <a:pt x="156" y="205"/>
                  <a:pt x="156" y="219"/>
                </a:cubicBezTo>
                <a:cubicBezTo>
                  <a:pt x="156" y="226"/>
                  <a:pt x="149" y="233"/>
                  <a:pt x="142" y="240"/>
                </a:cubicBezTo>
                <a:lnTo>
                  <a:pt x="142" y="240"/>
                </a:lnTo>
                <a:cubicBezTo>
                  <a:pt x="106" y="276"/>
                  <a:pt x="106" y="276"/>
                  <a:pt x="106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06"/>
                  <a:pt x="276" y="106"/>
                  <a:pt x="276" y="106"/>
                </a:cubicBezTo>
                <a:cubicBezTo>
                  <a:pt x="241" y="141"/>
                  <a:pt x="241" y="141"/>
                  <a:pt x="241" y="141"/>
                </a:cubicBezTo>
                <a:lnTo>
                  <a:pt x="241" y="141"/>
                </a:lnTo>
                <a:cubicBezTo>
                  <a:pt x="234" y="148"/>
                  <a:pt x="226" y="155"/>
                  <a:pt x="219" y="155"/>
                </a:cubicBezTo>
                <a:cubicBezTo>
                  <a:pt x="205" y="155"/>
                  <a:pt x="191" y="141"/>
                  <a:pt x="191" y="127"/>
                </a:cubicBezTo>
                <a:cubicBezTo>
                  <a:pt x="191" y="120"/>
                  <a:pt x="191" y="113"/>
                  <a:pt x="198" y="106"/>
                </a:cubicBezTo>
                <a:lnTo>
                  <a:pt x="198" y="106"/>
                </a:lnTo>
                <a:cubicBezTo>
                  <a:pt x="283" y="14"/>
                  <a:pt x="283" y="14"/>
                  <a:pt x="283" y="14"/>
                </a:cubicBezTo>
                <a:lnTo>
                  <a:pt x="283" y="14"/>
                </a:lnTo>
                <a:cubicBezTo>
                  <a:pt x="290" y="7"/>
                  <a:pt x="297" y="0"/>
                  <a:pt x="304" y="0"/>
                </a:cubicBezTo>
                <a:cubicBezTo>
                  <a:pt x="311" y="0"/>
                  <a:pt x="318" y="7"/>
                  <a:pt x="326" y="14"/>
                </a:cubicBezTo>
                <a:lnTo>
                  <a:pt x="326" y="14"/>
                </a:lnTo>
                <a:cubicBezTo>
                  <a:pt x="410" y="106"/>
                  <a:pt x="410" y="106"/>
                  <a:pt x="410" y="106"/>
                </a:cubicBezTo>
                <a:lnTo>
                  <a:pt x="410" y="106"/>
                </a:lnTo>
                <a:cubicBezTo>
                  <a:pt x="417" y="113"/>
                  <a:pt x="417" y="120"/>
                  <a:pt x="417" y="127"/>
                </a:cubicBezTo>
                <a:cubicBezTo>
                  <a:pt x="417" y="141"/>
                  <a:pt x="403" y="155"/>
                  <a:pt x="389" y="155"/>
                </a:cubicBezTo>
                <a:cubicBezTo>
                  <a:pt x="382" y="155"/>
                  <a:pt x="375" y="148"/>
                  <a:pt x="368" y="141"/>
                </a:cubicBezTo>
                <a:lnTo>
                  <a:pt x="368" y="141"/>
                </a:lnTo>
                <a:cubicBezTo>
                  <a:pt x="333" y="106"/>
                  <a:pt x="333" y="106"/>
                  <a:pt x="333" y="106"/>
                </a:cubicBezTo>
                <a:cubicBezTo>
                  <a:pt x="333" y="276"/>
                  <a:pt x="333" y="276"/>
                  <a:pt x="333" y="276"/>
                </a:cubicBezTo>
                <a:cubicBezTo>
                  <a:pt x="502" y="276"/>
                  <a:pt x="502" y="276"/>
                  <a:pt x="502" y="276"/>
                </a:cubicBezTo>
                <a:cubicBezTo>
                  <a:pt x="467" y="240"/>
                  <a:pt x="467" y="240"/>
                  <a:pt x="467" y="240"/>
                </a:cubicBezTo>
                <a:lnTo>
                  <a:pt x="467" y="240"/>
                </a:lnTo>
                <a:cubicBezTo>
                  <a:pt x="460" y="233"/>
                  <a:pt x="453" y="226"/>
                  <a:pt x="453" y="219"/>
                </a:cubicBezTo>
                <a:cubicBezTo>
                  <a:pt x="453" y="205"/>
                  <a:pt x="467" y="191"/>
                  <a:pt x="481" y="191"/>
                </a:cubicBezTo>
                <a:cubicBezTo>
                  <a:pt x="488" y="191"/>
                  <a:pt x="495" y="191"/>
                  <a:pt x="502" y="198"/>
                </a:cubicBezTo>
                <a:lnTo>
                  <a:pt x="502" y="198"/>
                </a:lnTo>
                <a:cubicBezTo>
                  <a:pt x="594" y="283"/>
                  <a:pt x="594" y="283"/>
                  <a:pt x="594" y="283"/>
                </a:cubicBezTo>
                <a:lnTo>
                  <a:pt x="594" y="283"/>
                </a:lnTo>
                <a:cubicBezTo>
                  <a:pt x="601" y="290"/>
                  <a:pt x="608" y="297"/>
                  <a:pt x="608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5" name="Freeform 81"/>
          <p:cNvSpPr>
            <a:spLocks noChangeArrowheads="1"/>
          </p:cNvSpPr>
          <p:nvPr/>
        </p:nvSpPr>
        <p:spPr bwMode="auto">
          <a:xfrm>
            <a:off x="3101698" y="4523318"/>
            <a:ext cx="289907" cy="107950"/>
          </a:xfrm>
          <a:custGeom>
            <a:avLst/>
            <a:gdLst>
              <a:gd name="T0" fmla="*/ 601 w 602"/>
              <a:gd name="T1" fmla="*/ 113 h 227"/>
              <a:gd name="T2" fmla="*/ 601 w 602"/>
              <a:gd name="T3" fmla="*/ 113 h 227"/>
              <a:gd name="T4" fmla="*/ 594 w 602"/>
              <a:gd name="T5" fmla="*/ 134 h 227"/>
              <a:gd name="T6" fmla="*/ 594 w 602"/>
              <a:gd name="T7" fmla="*/ 134 h 227"/>
              <a:gd name="T8" fmla="*/ 502 w 602"/>
              <a:gd name="T9" fmla="*/ 219 h 227"/>
              <a:gd name="T10" fmla="*/ 502 w 602"/>
              <a:gd name="T11" fmla="*/ 219 h 227"/>
              <a:gd name="T12" fmla="*/ 481 w 602"/>
              <a:gd name="T13" fmla="*/ 226 h 227"/>
              <a:gd name="T14" fmla="*/ 453 w 602"/>
              <a:gd name="T15" fmla="*/ 198 h 227"/>
              <a:gd name="T16" fmla="*/ 460 w 602"/>
              <a:gd name="T17" fmla="*/ 176 h 227"/>
              <a:gd name="T18" fmla="*/ 460 w 602"/>
              <a:gd name="T19" fmla="*/ 176 h 227"/>
              <a:gd name="T20" fmla="*/ 502 w 602"/>
              <a:gd name="T21" fmla="*/ 141 h 227"/>
              <a:gd name="T22" fmla="*/ 333 w 602"/>
              <a:gd name="T23" fmla="*/ 141 h 227"/>
              <a:gd name="T24" fmla="*/ 333 w 602"/>
              <a:gd name="T25" fmla="*/ 141 h 227"/>
              <a:gd name="T26" fmla="*/ 276 w 602"/>
              <a:gd name="T27" fmla="*/ 141 h 227"/>
              <a:gd name="T28" fmla="*/ 276 w 602"/>
              <a:gd name="T29" fmla="*/ 141 h 227"/>
              <a:gd name="T30" fmla="*/ 99 w 602"/>
              <a:gd name="T31" fmla="*/ 141 h 227"/>
              <a:gd name="T32" fmla="*/ 142 w 602"/>
              <a:gd name="T33" fmla="*/ 176 h 227"/>
              <a:gd name="T34" fmla="*/ 142 w 602"/>
              <a:gd name="T35" fmla="*/ 176 h 227"/>
              <a:gd name="T36" fmla="*/ 149 w 602"/>
              <a:gd name="T37" fmla="*/ 198 h 227"/>
              <a:gd name="T38" fmla="*/ 120 w 602"/>
              <a:gd name="T39" fmla="*/ 226 h 227"/>
              <a:gd name="T40" fmla="*/ 106 w 602"/>
              <a:gd name="T41" fmla="*/ 219 h 227"/>
              <a:gd name="T42" fmla="*/ 106 w 602"/>
              <a:gd name="T43" fmla="*/ 219 h 227"/>
              <a:gd name="T44" fmla="*/ 7 w 602"/>
              <a:gd name="T45" fmla="*/ 134 h 227"/>
              <a:gd name="T46" fmla="*/ 7 w 602"/>
              <a:gd name="T47" fmla="*/ 134 h 227"/>
              <a:gd name="T48" fmla="*/ 0 w 602"/>
              <a:gd name="T49" fmla="*/ 113 h 227"/>
              <a:gd name="T50" fmla="*/ 7 w 602"/>
              <a:gd name="T51" fmla="*/ 92 h 227"/>
              <a:gd name="T52" fmla="*/ 7 w 602"/>
              <a:gd name="T53" fmla="*/ 92 h 227"/>
              <a:gd name="T54" fmla="*/ 106 w 602"/>
              <a:gd name="T55" fmla="*/ 7 h 227"/>
              <a:gd name="T56" fmla="*/ 106 w 602"/>
              <a:gd name="T57" fmla="*/ 7 h 227"/>
              <a:gd name="T58" fmla="*/ 120 w 602"/>
              <a:gd name="T59" fmla="*/ 0 h 227"/>
              <a:gd name="T60" fmla="*/ 149 w 602"/>
              <a:gd name="T61" fmla="*/ 28 h 227"/>
              <a:gd name="T62" fmla="*/ 142 w 602"/>
              <a:gd name="T63" fmla="*/ 49 h 227"/>
              <a:gd name="T64" fmla="*/ 142 w 602"/>
              <a:gd name="T65" fmla="*/ 49 h 227"/>
              <a:gd name="T66" fmla="*/ 99 w 602"/>
              <a:gd name="T67" fmla="*/ 85 h 227"/>
              <a:gd name="T68" fmla="*/ 276 w 602"/>
              <a:gd name="T69" fmla="*/ 85 h 227"/>
              <a:gd name="T70" fmla="*/ 276 w 602"/>
              <a:gd name="T71" fmla="*/ 85 h 227"/>
              <a:gd name="T72" fmla="*/ 333 w 602"/>
              <a:gd name="T73" fmla="*/ 85 h 227"/>
              <a:gd name="T74" fmla="*/ 333 w 602"/>
              <a:gd name="T75" fmla="*/ 85 h 227"/>
              <a:gd name="T76" fmla="*/ 502 w 602"/>
              <a:gd name="T77" fmla="*/ 85 h 227"/>
              <a:gd name="T78" fmla="*/ 460 w 602"/>
              <a:gd name="T79" fmla="*/ 49 h 227"/>
              <a:gd name="T80" fmla="*/ 460 w 602"/>
              <a:gd name="T81" fmla="*/ 49 h 227"/>
              <a:gd name="T82" fmla="*/ 453 w 602"/>
              <a:gd name="T83" fmla="*/ 28 h 227"/>
              <a:gd name="T84" fmla="*/ 481 w 602"/>
              <a:gd name="T85" fmla="*/ 0 h 227"/>
              <a:gd name="T86" fmla="*/ 502 w 602"/>
              <a:gd name="T87" fmla="*/ 7 h 227"/>
              <a:gd name="T88" fmla="*/ 502 w 602"/>
              <a:gd name="T89" fmla="*/ 7 h 227"/>
              <a:gd name="T90" fmla="*/ 594 w 602"/>
              <a:gd name="T91" fmla="*/ 92 h 227"/>
              <a:gd name="T92" fmla="*/ 594 w 602"/>
              <a:gd name="T93" fmla="*/ 92 h 227"/>
              <a:gd name="T94" fmla="*/ 601 w 602"/>
              <a:gd name="T95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227">
                <a:moveTo>
                  <a:pt x="601" y="113"/>
                </a:moveTo>
                <a:lnTo>
                  <a:pt x="601" y="113"/>
                </a:lnTo>
                <a:cubicBezTo>
                  <a:pt x="601" y="120"/>
                  <a:pt x="601" y="127"/>
                  <a:pt x="594" y="134"/>
                </a:cubicBez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26"/>
                  <a:pt x="488" y="226"/>
                  <a:pt x="481" y="226"/>
                </a:cubicBezTo>
                <a:cubicBezTo>
                  <a:pt x="467" y="226"/>
                  <a:pt x="453" y="212"/>
                  <a:pt x="453" y="198"/>
                </a:cubicBezTo>
                <a:cubicBezTo>
                  <a:pt x="453" y="191"/>
                  <a:pt x="460" y="184"/>
                  <a:pt x="460" y="176"/>
                </a:cubicBezTo>
                <a:lnTo>
                  <a:pt x="460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3" y="141"/>
                  <a:pt x="333" y="141"/>
                  <a:pt x="333" y="141"/>
                </a:cubicBezTo>
                <a:lnTo>
                  <a:pt x="333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99" y="141"/>
                  <a:pt x="99" y="141"/>
                  <a:pt x="99" y="141"/>
                </a:cubicBezTo>
                <a:cubicBezTo>
                  <a:pt x="142" y="176"/>
                  <a:pt x="142" y="176"/>
                  <a:pt x="142" y="176"/>
                </a:cubicBezTo>
                <a:lnTo>
                  <a:pt x="142" y="176"/>
                </a:lnTo>
                <a:cubicBezTo>
                  <a:pt x="149" y="184"/>
                  <a:pt x="149" y="191"/>
                  <a:pt x="149" y="198"/>
                </a:cubicBezTo>
                <a:cubicBezTo>
                  <a:pt x="149" y="212"/>
                  <a:pt x="142" y="226"/>
                  <a:pt x="120" y="226"/>
                </a:cubicBezTo>
                <a:cubicBezTo>
                  <a:pt x="113" y="226"/>
                  <a:pt x="106" y="226"/>
                  <a:pt x="106" y="219"/>
                </a:cubicBezTo>
                <a:lnTo>
                  <a:pt x="106" y="219"/>
                </a:lnTo>
                <a:cubicBezTo>
                  <a:pt x="7" y="134"/>
                  <a:pt x="7" y="134"/>
                  <a:pt x="7" y="134"/>
                </a:cubicBezTo>
                <a:lnTo>
                  <a:pt x="7" y="134"/>
                </a:lnTo>
                <a:cubicBezTo>
                  <a:pt x="7" y="127"/>
                  <a:pt x="0" y="120"/>
                  <a:pt x="0" y="113"/>
                </a:cubicBezTo>
                <a:cubicBezTo>
                  <a:pt x="0" y="106"/>
                  <a:pt x="7" y="99"/>
                  <a:pt x="7" y="92"/>
                </a:cubicBezTo>
                <a:lnTo>
                  <a:pt x="7" y="92"/>
                </a:lnTo>
                <a:cubicBezTo>
                  <a:pt x="106" y="7"/>
                  <a:pt x="106" y="7"/>
                  <a:pt x="106" y="7"/>
                </a:cubicBezTo>
                <a:lnTo>
                  <a:pt x="106" y="7"/>
                </a:lnTo>
                <a:cubicBezTo>
                  <a:pt x="106" y="0"/>
                  <a:pt x="113" y="0"/>
                  <a:pt x="120" y="0"/>
                </a:cubicBezTo>
                <a:cubicBezTo>
                  <a:pt x="142" y="0"/>
                  <a:pt x="149" y="14"/>
                  <a:pt x="149" y="28"/>
                </a:cubicBezTo>
                <a:cubicBezTo>
                  <a:pt x="149" y="35"/>
                  <a:pt x="149" y="42"/>
                  <a:pt x="142" y="49"/>
                </a:cubicBezTo>
                <a:lnTo>
                  <a:pt x="142" y="49"/>
                </a:lnTo>
                <a:cubicBezTo>
                  <a:pt x="99" y="85"/>
                  <a:pt x="99" y="85"/>
                  <a:pt x="99" y="85"/>
                </a:cubicBezTo>
                <a:cubicBezTo>
                  <a:pt x="276" y="85"/>
                  <a:pt x="276" y="85"/>
                  <a:pt x="276" y="85"/>
                </a:cubicBezTo>
                <a:lnTo>
                  <a:pt x="276" y="85"/>
                </a:lnTo>
                <a:cubicBezTo>
                  <a:pt x="333" y="85"/>
                  <a:pt x="333" y="85"/>
                  <a:pt x="333" y="85"/>
                </a:cubicBezTo>
                <a:lnTo>
                  <a:pt x="333" y="85"/>
                </a:lnTo>
                <a:cubicBezTo>
                  <a:pt x="502" y="85"/>
                  <a:pt x="502" y="85"/>
                  <a:pt x="502" y="85"/>
                </a:cubicBezTo>
                <a:cubicBezTo>
                  <a:pt x="460" y="49"/>
                  <a:pt x="460" y="49"/>
                  <a:pt x="460" y="49"/>
                </a:cubicBezTo>
                <a:lnTo>
                  <a:pt x="460" y="49"/>
                </a:lnTo>
                <a:cubicBezTo>
                  <a:pt x="460" y="42"/>
                  <a:pt x="453" y="35"/>
                  <a:pt x="453" y="28"/>
                </a:cubicBezTo>
                <a:cubicBezTo>
                  <a:pt x="453" y="14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2"/>
                  <a:pt x="594" y="92"/>
                  <a:pt x="594" y="92"/>
                </a:cubicBezTo>
                <a:lnTo>
                  <a:pt x="594" y="92"/>
                </a:lnTo>
                <a:cubicBezTo>
                  <a:pt x="601" y="99"/>
                  <a:pt x="601" y="106"/>
                  <a:pt x="601" y="11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6" name="Freeform 82"/>
          <p:cNvSpPr>
            <a:spLocks noChangeArrowheads="1"/>
          </p:cNvSpPr>
          <p:nvPr/>
        </p:nvSpPr>
        <p:spPr bwMode="auto">
          <a:xfrm>
            <a:off x="2684823" y="4430185"/>
            <a:ext cx="107923" cy="292100"/>
          </a:xfrm>
          <a:custGeom>
            <a:avLst/>
            <a:gdLst>
              <a:gd name="T0" fmla="*/ 198 w 227"/>
              <a:gd name="T1" fmla="*/ 155 h 609"/>
              <a:gd name="T2" fmla="*/ 198 w 227"/>
              <a:gd name="T3" fmla="*/ 155 h 609"/>
              <a:gd name="T4" fmla="*/ 177 w 227"/>
              <a:gd name="T5" fmla="*/ 141 h 609"/>
              <a:gd name="T6" fmla="*/ 177 w 227"/>
              <a:gd name="T7" fmla="*/ 141 h 609"/>
              <a:gd name="T8" fmla="*/ 141 w 227"/>
              <a:gd name="T9" fmla="*/ 106 h 609"/>
              <a:gd name="T10" fmla="*/ 141 w 227"/>
              <a:gd name="T11" fmla="*/ 276 h 609"/>
              <a:gd name="T12" fmla="*/ 141 w 227"/>
              <a:gd name="T13" fmla="*/ 276 h 609"/>
              <a:gd name="T14" fmla="*/ 141 w 227"/>
              <a:gd name="T15" fmla="*/ 332 h 609"/>
              <a:gd name="T16" fmla="*/ 141 w 227"/>
              <a:gd name="T17" fmla="*/ 332 h 609"/>
              <a:gd name="T18" fmla="*/ 141 w 227"/>
              <a:gd name="T19" fmla="*/ 502 h 609"/>
              <a:gd name="T20" fmla="*/ 177 w 227"/>
              <a:gd name="T21" fmla="*/ 466 h 609"/>
              <a:gd name="T22" fmla="*/ 177 w 227"/>
              <a:gd name="T23" fmla="*/ 466 h 609"/>
              <a:gd name="T24" fmla="*/ 198 w 227"/>
              <a:gd name="T25" fmla="*/ 452 h 609"/>
              <a:gd name="T26" fmla="*/ 226 w 227"/>
              <a:gd name="T27" fmla="*/ 480 h 609"/>
              <a:gd name="T28" fmla="*/ 219 w 227"/>
              <a:gd name="T29" fmla="*/ 502 h 609"/>
              <a:gd name="T30" fmla="*/ 219 w 227"/>
              <a:gd name="T31" fmla="*/ 502 h 609"/>
              <a:gd name="T32" fmla="*/ 134 w 227"/>
              <a:gd name="T33" fmla="*/ 594 h 609"/>
              <a:gd name="T34" fmla="*/ 134 w 227"/>
              <a:gd name="T35" fmla="*/ 594 h 609"/>
              <a:gd name="T36" fmla="*/ 113 w 227"/>
              <a:gd name="T37" fmla="*/ 608 h 609"/>
              <a:gd name="T38" fmla="*/ 92 w 227"/>
              <a:gd name="T39" fmla="*/ 594 h 609"/>
              <a:gd name="T40" fmla="*/ 92 w 227"/>
              <a:gd name="T41" fmla="*/ 594 h 609"/>
              <a:gd name="T42" fmla="*/ 7 w 227"/>
              <a:gd name="T43" fmla="*/ 502 h 609"/>
              <a:gd name="T44" fmla="*/ 7 w 227"/>
              <a:gd name="T45" fmla="*/ 502 h 609"/>
              <a:gd name="T46" fmla="*/ 0 w 227"/>
              <a:gd name="T47" fmla="*/ 480 h 609"/>
              <a:gd name="T48" fmla="*/ 28 w 227"/>
              <a:gd name="T49" fmla="*/ 452 h 609"/>
              <a:gd name="T50" fmla="*/ 49 w 227"/>
              <a:gd name="T51" fmla="*/ 466 h 609"/>
              <a:gd name="T52" fmla="*/ 49 w 227"/>
              <a:gd name="T53" fmla="*/ 466 h 609"/>
              <a:gd name="T54" fmla="*/ 85 w 227"/>
              <a:gd name="T55" fmla="*/ 502 h 609"/>
              <a:gd name="T56" fmla="*/ 85 w 227"/>
              <a:gd name="T57" fmla="*/ 332 h 609"/>
              <a:gd name="T58" fmla="*/ 85 w 227"/>
              <a:gd name="T59" fmla="*/ 332 h 609"/>
              <a:gd name="T60" fmla="*/ 85 w 227"/>
              <a:gd name="T61" fmla="*/ 276 h 609"/>
              <a:gd name="T62" fmla="*/ 85 w 227"/>
              <a:gd name="T63" fmla="*/ 276 h 609"/>
              <a:gd name="T64" fmla="*/ 85 w 227"/>
              <a:gd name="T65" fmla="*/ 106 h 609"/>
              <a:gd name="T66" fmla="*/ 49 w 227"/>
              <a:gd name="T67" fmla="*/ 141 h 609"/>
              <a:gd name="T68" fmla="*/ 49 w 227"/>
              <a:gd name="T69" fmla="*/ 141 h 609"/>
              <a:gd name="T70" fmla="*/ 28 w 227"/>
              <a:gd name="T71" fmla="*/ 155 h 609"/>
              <a:gd name="T72" fmla="*/ 0 w 227"/>
              <a:gd name="T73" fmla="*/ 127 h 609"/>
              <a:gd name="T74" fmla="*/ 7 w 227"/>
              <a:gd name="T75" fmla="*/ 106 h 609"/>
              <a:gd name="T76" fmla="*/ 7 w 227"/>
              <a:gd name="T77" fmla="*/ 106 h 609"/>
              <a:gd name="T78" fmla="*/ 92 w 227"/>
              <a:gd name="T79" fmla="*/ 14 h 609"/>
              <a:gd name="T80" fmla="*/ 92 w 227"/>
              <a:gd name="T81" fmla="*/ 14 h 609"/>
              <a:gd name="T82" fmla="*/ 113 w 227"/>
              <a:gd name="T83" fmla="*/ 0 h 609"/>
              <a:gd name="T84" fmla="*/ 134 w 227"/>
              <a:gd name="T85" fmla="*/ 14 h 609"/>
              <a:gd name="T86" fmla="*/ 134 w 227"/>
              <a:gd name="T87" fmla="*/ 14 h 609"/>
              <a:gd name="T88" fmla="*/ 219 w 227"/>
              <a:gd name="T89" fmla="*/ 106 h 609"/>
              <a:gd name="T90" fmla="*/ 219 w 227"/>
              <a:gd name="T91" fmla="*/ 106 h 609"/>
              <a:gd name="T92" fmla="*/ 226 w 227"/>
              <a:gd name="T93" fmla="*/ 127 h 609"/>
              <a:gd name="T94" fmla="*/ 198 w 227"/>
              <a:gd name="T95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7" h="609">
                <a:moveTo>
                  <a:pt x="198" y="155"/>
                </a:moveTo>
                <a:lnTo>
                  <a:pt x="198" y="155"/>
                </a:lnTo>
                <a:cubicBezTo>
                  <a:pt x="191" y="155"/>
                  <a:pt x="184" y="148"/>
                  <a:pt x="177" y="141"/>
                </a:cubicBezTo>
                <a:lnTo>
                  <a:pt x="177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lnTo>
                  <a:pt x="141" y="332"/>
                </a:lnTo>
                <a:cubicBezTo>
                  <a:pt x="141" y="502"/>
                  <a:pt x="141" y="502"/>
                  <a:pt x="141" y="502"/>
                </a:cubicBezTo>
                <a:cubicBezTo>
                  <a:pt x="177" y="466"/>
                  <a:pt x="177" y="466"/>
                  <a:pt x="177" y="466"/>
                </a:cubicBezTo>
                <a:lnTo>
                  <a:pt x="177" y="466"/>
                </a:lnTo>
                <a:cubicBezTo>
                  <a:pt x="184" y="459"/>
                  <a:pt x="191" y="452"/>
                  <a:pt x="198" y="452"/>
                </a:cubicBezTo>
                <a:cubicBezTo>
                  <a:pt x="219" y="452"/>
                  <a:pt x="226" y="466"/>
                  <a:pt x="226" y="480"/>
                </a:cubicBezTo>
                <a:cubicBezTo>
                  <a:pt x="226" y="488"/>
                  <a:pt x="226" y="495"/>
                  <a:pt x="219" y="502"/>
                </a:cubicBezTo>
                <a:lnTo>
                  <a:pt x="219" y="502"/>
                </a:lnTo>
                <a:cubicBezTo>
                  <a:pt x="134" y="594"/>
                  <a:pt x="134" y="594"/>
                  <a:pt x="134" y="594"/>
                </a:cubicBezTo>
                <a:lnTo>
                  <a:pt x="134" y="594"/>
                </a:lnTo>
                <a:cubicBezTo>
                  <a:pt x="134" y="601"/>
                  <a:pt x="127" y="608"/>
                  <a:pt x="113" y="608"/>
                </a:cubicBezTo>
                <a:cubicBezTo>
                  <a:pt x="106" y="608"/>
                  <a:pt x="99" y="601"/>
                  <a:pt x="92" y="594"/>
                </a:cubicBezTo>
                <a:lnTo>
                  <a:pt x="92" y="594"/>
                </a:lnTo>
                <a:cubicBezTo>
                  <a:pt x="7" y="502"/>
                  <a:pt x="7" y="502"/>
                  <a:pt x="7" y="502"/>
                </a:cubicBezTo>
                <a:lnTo>
                  <a:pt x="7" y="502"/>
                </a:lnTo>
                <a:cubicBezTo>
                  <a:pt x="7" y="495"/>
                  <a:pt x="0" y="488"/>
                  <a:pt x="0" y="480"/>
                </a:cubicBezTo>
                <a:cubicBezTo>
                  <a:pt x="0" y="466"/>
                  <a:pt x="14" y="452"/>
                  <a:pt x="28" y="452"/>
                </a:cubicBezTo>
                <a:cubicBezTo>
                  <a:pt x="42" y="452"/>
                  <a:pt x="49" y="459"/>
                  <a:pt x="49" y="466"/>
                </a:cubicBezTo>
                <a:lnTo>
                  <a:pt x="49" y="466"/>
                </a:lnTo>
                <a:cubicBezTo>
                  <a:pt x="85" y="502"/>
                  <a:pt x="85" y="502"/>
                  <a:pt x="85" y="502"/>
                </a:cubicBezTo>
                <a:cubicBezTo>
                  <a:pt x="85" y="332"/>
                  <a:pt x="85" y="332"/>
                  <a:pt x="85" y="332"/>
                </a:cubicBezTo>
                <a:lnTo>
                  <a:pt x="85" y="332"/>
                </a:lnTo>
                <a:cubicBezTo>
                  <a:pt x="85" y="276"/>
                  <a:pt x="85" y="276"/>
                  <a:pt x="85" y="276"/>
                </a:cubicBezTo>
                <a:lnTo>
                  <a:pt x="85" y="276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9" y="148"/>
                  <a:pt x="42" y="155"/>
                  <a:pt x="28" y="155"/>
                </a:cubicBezTo>
                <a:cubicBezTo>
                  <a:pt x="14" y="155"/>
                  <a:pt x="0" y="141"/>
                  <a:pt x="0" y="127"/>
                </a:cubicBezTo>
                <a:cubicBezTo>
                  <a:pt x="0" y="120"/>
                  <a:pt x="7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9" y="7"/>
                  <a:pt x="106" y="0"/>
                  <a:pt x="113" y="0"/>
                </a:cubicBezTo>
                <a:cubicBezTo>
                  <a:pt x="127" y="0"/>
                  <a:pt x="134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26" y="113"/>
                  <a:pt x="226" y="120"/>
                  <a:pt x="226" y="127"/>
                </a:cubicBezTo>
                <a:cubicBezTo>
                  <a:pt x="226" y="141"/>
                  <a:pt x="219" y="155"/>
                  <a:pt x="198" y="1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7" name="Freeform 83"/>
          <p:cNvSpPr>
            <a:spLocks noChangeArrowheads="1"/>
          </p:cNvSpPr>
          <p:nvPr/>
        </p:nvSpPr>
        <p:spPr bwMode="auto">
          <a:xfrm>
            <a:off x="2121936" y="4430185"/>
            <a:ext cx="224309" cy="292100"/>
          </a:xfrm>
          <a:custGeom>
            <a:avLst/>
            <a:gdLst>
              <a:gd name="T0" fmla="*/ 459 w 467"/>
              <a:gd name="T1" fmla="*/ 502 h 609"/>
              <a:gd name="T2" fmla="*/ 374 w 467"/>
              <a:gd name="T3" fmla="*/ 594 h 609"/>
              <a:gd name="T4" fmla="*/ 353 w 467"/>
              <a:gd name="T5" fmla="*/ 608 h 609"/>
              <a:gd name="T6" fmla="*/ 332 w 467"/>
              <a:gd name="T7" fmla="*/ 594 h 609"/>
              <a:gd name="T8" fmla="*/ 247 w 467"/>
              <a:gd name="T9" fmla="*/ 502 h 609"/>
              <a:gd name="T10" fmla="*/ 268 w 467"/>
              <a:gd name="T11" fmla="*/ 452 h 609"/>
              <a:gd name="T12" fmla="*/ 290 w 467"/>
              <a:gd name="T13" fmla="*/ 466 h 609"/>
              <a:gd name="T14" fmla="*/ 325 w 467"/>
              <a:gd name="T15" fmla="*/ 367 h 609"/>
              <a:gd name="T16" fmla="*/ 325 w 467"/>
              <a:gd name="T17" fmla="*/ 247 h 609"/>
              <a:gd name="T18" fmla="*/ 325 w 467"/>
              <a:gd name="T19" fmla="*/ 106 h 609"/>
              <a:gd name="T20" fmla="*/ 325 w 467"/>
              <a:gd name="T21" fmla="*/ 28 h 609"/>
              <a:gd name="T22" fmla="*/ 381 w 467"/>
              <a:gd name="T23" fmla="*/ 28 h 609"/>
              <a:gd name="T24" fmla="*/ 381 w 467"/>
              <a:gd name="T25" fmla="*/ 276 h 609"/>
              <a:gd name="T26" fmla="*/ 381 w 467"/>
              <a:gd name="T27" fmla="*/ 332 h 609"/>
              <a:gd name="T28" fmla="*/ 417 w 467"/>
              <a:gd name="T29" fmla="*/ 466 h 609"/>
              <a:gd name="T30" fmla="*/ 438 w 467"/>
              <a:gd name="T31" fmla="*/ 452 h 609"/>
              <a:gd name="T32" fmla="*/ 459 w 467"/>
              <a:gd name="T33" fmla="*/ 502 h 609"/>
              <a:gd name="T34" fmla="*/ 198 w 467"/>
              <a:gd name="T35" fmla="*/ 155 h 609"/>
              <a:gd name="T36" fmla="*/ 176 w 467"/>
              <a:gd name="T37" fmla="*/ 141 h 609"/>
              <a:gd name="T38" fmla="*/ 141 w 467"/>
              <a:gd name="T39" fmla="*/ 276 h 609"/>
              <a:gd name="T40" fmla="*/ 141 w 467"/>
              <a:gd name="T41" fmla="*/ 332 h 609"/>
              <a:gd name="T42" fmla="*/ 141 w 467"/>
              <a:gd name="T43" fmla="*/ 580 h 609"/>
              <a:gd name="T44" fmla="*/ 85 w 467"/>
              <a:gd name="T45" fmla="*/ 580 h 609"/>
              <a:gd name="T46" fmla="*/ 85 w 467"/>
              <a:gd name="T47" fmla="*/ 502 h 609"/>
              <a:gd name="T48" fmla="*/ 85 w 467"/>
              <a:gd name="T49" fmla="*/ 360 h 609"/>
              <a:gd name="T50" fmla="*/ 85 w 467"/>
              <a:gd name="T51" fmla="*/ 240 h 609"/>
              <a:gd name="T52" fmla="*/ 49 w 467"/>
              <a:gd name="T53" fmla="*/ 141 h 609"/>
              <a:gd name="T54" fmla="*/ 28 w 467"/>
              <a:gd name="T55" fmla="*/ 155 h 609"/>
              <a:gd name="T56" fmla="*/ 7 w 467"/>
              <a:gd name="T57" fmla="*/ 106 h 609"/>
              <a:gd name="T58" fmla="*/ 92 w 467"/>
              <a:gd name="T59" fmla="*/ 14 h 609"/>
              <a:gd name="T60" fmla="*/ 113 w 467"/>
              <a:gd name="T61" fmla="*/ 0 h 609"/>
              <a:gd name="T62" fmla="*/ 134 w 467"/>
              <a:gd name="T63" fmla="*/ 14 h 609"/>
              <a:gd name="T64" fmla="*/ 219 w 467"/>
              <a:gd name="T65" fmla="*/ 106 h 609"/>
              <a:gd name="T66" fmla="*/ 198 w 467"/>
              <a:gd name="T67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7" h="609">
                <a:moveTo>
                  <a:pt x="459" y="502"/>
                </a:moveTo>
                <a:lnTo>
                  <a:pt x="459" y="502"/>
                </a:lnTo>
                <a:lnTo>
                  <a:pt x="459" y="502"/>
                </a:lnTo>
                <a:cubicBezTo>
                  <a:pt x="374" y="594"/>
                  <a:pt x="374" y="594"/>
                  <a:pt x="374" y="594"/>
                </a:cubicBezTo>
                <a:lnTo>
                  <a:pt x="374" y="594"/>
                </a:lnTo>
                <a:cubicBezTo>
                  <a:pt x="374" y="601"/>
                  <a:pt x="367" y="608"/>
                  <a:pt x="353" y="608"/>
                </a:cubicBezTo>
                <a:cubicBezTo>
                  <a:pt x="346" y="608"/>
                  <a:pt x="339" y="601"/>
                  <a:pt x="332" y="594"/>
                </a:cubicBezTo>
                <a:lnTo>
                  <a:pt x="332" y="594"/>
                </a:lnTo>
                <a:cubicBezTo>
                  <a:pt x="247" y="502"/>
                  <a:pt x="247" y="502"/>
                  <a:pt x="247" y="502"/>
                </a:cubicBezTo>
                <a:lnTo>
                  <a:pt x="247" y="502"/>
                </a:lnTo>
                <a:cubicBezTo>
                  <a:pt x="247" y="495"/>
                  <a:pt x="240" y="488"/>
                  <a:pt x="240" y="480"/>
                </a:cubicBezTo>
                <a:cubicBezTo>
                  <a:pt x="240" y="466"/>
                  <a:pt x="254" y="452"/>
                  <a:pt x="268" y="452"/>
                </a:cubicBezTo>
                <a:cubicBezTo>
                  <a:pt x="283" y="452"/>
                  <a:pt x="290" y="459"/>
                  <a:pt x="290" y="466"/>
                </a:cubicBezTo>
                <a:lnTo>
                  <a:pt x="290" y="466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367"/>
                  <a:pt x="325" y="367"/>
                  <a:pt x="325" y="367"/>
                </a:cubicBezTo>
                <a:lnTo>
                  <a:pt x="325" y="367"/>
                </a:lnTo>
                <a:cubicBezTo>
                  <a:pt x="325" y="247"/>
                  <a:pt x="325" y="247"/>
                  <a:pt x="325" y="247"/>
                </a:cubicBezTo>
                <a:lnTo>
                  <a:pt x="325" y="247"/>
                </a:lnTo>
                <a:cubicBezTo>
                  <a:pt x="325" y="106"/>
                  <a:pt x="325" y="106"/>
                  <a:pt x="325" y="106"/>
                </a:cubicBezTo>
                <a:lnTo>
                  <a:pt x="325" y="106"/>
                </a:lnTo>
                <a:cubicBezTo>
                  <a:pt x="325" y="28"/>
                  <a:pt x="325" y="28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74" y="0"/>
                  <a:pt x="381" y="14"/>
                  <a:pt x="381" y="28"/>
                </a:cubicBezTo>
                <a:cubicBezTo>
                  <a:pt x="381" y="212"/>
                  <a:pt x="381" y="212"/>
                  <a:pt x="381" y="212"/>
                </a:cubicBezTo>
                <a:cubicBezTo>
                  <a:pt x="381" y="276"/>
                  <a:pt x="381" y="276"/>
                  <a:pt x="381" y="276"/>
                </a:cubicBezTo>
                <a:lnTo>
                  <a:pt x="381" y="276"/>
                </a:lnTo>
                <a:cubicBezTo>
                  <a:pt x="381" y="332"/>
                  <a:pt x="381" y="332"/>
                  <a:pt x="381" y="332"/>
                </a:cubicBezTo>
                <a:cubicBezTo>
                  <a:pt x="381" y="502"/>
                  <a:pt x="381" y="502"/>
                  <a:pt x="381" y="502"/>
                </a:cubicBezTo>
                <a:cubicBezTo>
                  <a:pt x="417" y="466"/>
                  <a:pt x="417" y="466"/>
                  <a:pt x="417" y="466"/>
                </a:cubicBezTo>
                <a:lnTo>
                  <a:pt x="417" y="466"/>
                </a:lnTo>
                <a:cubicBezTo>
                  <a:pt x="424" y="459"/>
                  <a:pt x="431" y="452"/>
                  <a:pt x="438" y="452"/>
                </a:cubicBezTo>
                <a:cubicBezTo>
                  <a:pt x="459" y="452"/>
                  <a:pt x="466" y="466"/>
                  <a:pt x="466" y="480"/>
                </a:cubicBezTo>
                <a:cubicBezTo>
                  <a:pt x="466" y="488"/>
                  <a:pt x="466" y="495"/>
                  <a:pt x="459" y="502"/>
                </a:cubicBezTo>
                <a:close/>
                <a:moveTo>
                  <a:pt x="198" y="155"/>
                </a:moveTo>
                <a:lnTo>
                  <a:pt x="198" y="155"/>
                </a:lnTo>
                <a:cubicBezTo>
                  <a:pt x="183" y="155"/>
                  <a:pt x="176" y="148"/>
                  <a:pt x="176" y="141"/>
                </a:cubicBezTo>
                <a:lnTo>
                  <a:pt x="176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cubicBezTo>
                  <a:pt x="141" y="396"/>
                  <a:pt x="141" y="396"/>
                  <a:pt x="141" y="396"/>
                </a:cubicBezTo>
                <a:cubicBezTo>
                  <a:pt x="141" y="580"/>
                  <a:pt x="141" y="580"/>
                  <a:pt x="141" y="580"/>
                </a:cubicBezTo>
                <a:cubicBezTo>
                  <a:pt x="141" y="594"/>
                  <a:pt x="127" y="608"/>
                  <a:pt x="113" y="608"/>
                </a:cubicBezTo>
                <a:cubicBezTo>
                  <a:pt x="92" y="608"/>
                  <a:pt x="85" y="594"/>
                  <a:pt x="85" y="580"/>
                </a:cubicBezTo>
                <a:cubicBezTo>
                  <a:pt x="85" y="502"/>
                  <a:pt x="85" y="502"/>
                  <a:pt x="85" y="502"/>
                </a:cubicBezTo>
                <a:lnTo>
                  <a:pt x="85" y="502"/>
                </a:lnTo>
                <a:cubicBezTo>
                  <a:pt x="85" y="360"/>
                  <a:pt x="85" y="360"/>
                  <a:pt x="85" y="360"/>
                </a:cubicBezTo>
                <a:lnTo>
                  <a:pt x="85" y="360"/>
                </a:lnTo>
                <a:cubicBezTo>
                  <a:pt x="85" y="240"/>
                  <a:pt x="85" y="240"/>
                  <a:pt x="85" y="240"/>
                </a:cubicBezTo>
                <a:lnTo>
                  <a:pt x="85" y="240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2" y="148"/>
                  <a:pt x="35" y="155"/>
                  <a:pt x="28" y="155"/>
                </a:cubicBezTo>
                <a:cubicBezTo>
                  <a:pt x="7" y="155"/>
                  <a:pt x="0" y="141"/>
                  <a:pt x="0" y="127"/>
                </a:cubicBezTo>
                <a:cubicBezTo>
                  <a:pt x="0" y="120"/>
                  <a:pt x="0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2" y="7"/>
                  <a:pt x="99" y="0"/>
                  <a:pt x="113" y="0"/>
                </a:cubicBezTo>
                <a:cubicBezTo>
                  <a:pt x="120" y="0"/>
                  <a:pt x="127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19" y="113"/>
                  <a:pt x="226" y="120"/>
                  <a:pt x="226" y="127"/>
                </a:cubicBezTo>
                <a:cubicBezTo>
                  <a:pt x="226" y="141"/>
                  <a:pt x="212" y="155"/>
                  <a:pt x="198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8" name="Freeform 84"/>
          <p:cNvSpPr>
            <a:spLocks noChangeArrowheads="1"/>
          </p:cNvSpPr>
          <p:nvPr/>
        </p:nvSpPr>
        <p:spPr bwMode="auto">
          <a:xfrm>
            <a:off x="1582327" y="4464052"/>
            <a:ext cx="289907" cy="224367"/>
          </a:xfrm>
          <a:custGeom>
            <a:avLst/>
            <a:gdLst>
              <a:gd name="T0" fmla="*/ 594 w 602"/>
              <a:gd name="T1" fmla="*/ 134 h 467"/>
              <a:gd name="T2" fmla="*/ 502 w 602"/>
              <a:gd name="T3" fmla="*/ 219 h 467"/>
              <a:gd name="T4" fmla="*/ 481 w 602"/>
              <a:gd name="T5" fmla="*/ 226 h 467"/>
              <a:gd name="T6" fmla="*/ 459 w 602"/>
              <a:gd name="T7" fmla="*/ 176 h 467"/>
              <a:gd name="T8" fmla="*/ 502 w 602"/>
              <a:gd name="T9" fmla="*/ 141 h 467"/>
              <a:gd name="T10" fmla="*/ 332 w 602"/>
              <a:gd name="T11" fmla="*/ 141 h 467"/>
              <a:gd name="T12" fmla="*/ 276 w 602"/>
              <a:gd name="T13" fmla="*/ 141 h 467"/>
              <a:gd name="T14" fmla="*/ 28 w 602"/>
              <a:gd name="T15" fmla="*/ 141 h 467"/>
              <a:gd name="T16" fmla="*/ 28 w 602"/>
              <a:gd name="T17" fmla="*/ 84 h 467"/>
              <a:gd name="T18" fmla="*/ 99 w 602"/>
              <a:gd name="T19" fmla="*/ 84 h 467"/>
              <a:gd name="T20" fmla="*/ 247 w 602"/>
              <a:gd name="T21" fmla="*/ 84 h 467"/>
              <a:gd name="T22" fmla="*/ 368 w 602"/>
              <a:gd name="T23" fmla="*/ 84 h 467"/>
              <a:gd name="T24" fmla="*/ 459 w 602"/>
              <a:gd name="T25" fmla="*/ 49 h 467"/>
              <a:gd name="T26" fmla="*/ 452 w 602"/>
              <a:gd name="T27" fmla="*/ 28 h 467"/>
              <a:gd name="T28" fmla="*/ 502 w 602"/>
              <a:gd name="T29" fmla="*/ 7 h 467"/>
              <a:gd name="T30" fmla="*/ 594 w 602"/>
              <a:gd name="T31" fmla="*/ 91 h 467"/>
              <a:gd name="T32" fmla="*/ 601 w 602"/>
              <a:gd name="T33" fmla="*/ 113 h 467"/>
              <a:gd name="T34" fmla="*/ 7 w 602"/>
              <a:gd name="T35" fmla="*/ 332 h 467"/>
              <a:gd name="T36" fmla="*/ 7 w 602"/>
              <a:gd name="T37" fmla="*/ 332 h 467"/>
              <a:gd name="T38" fmla="*/ 106 w 602"/>
              <a:gd name="T39" fmla="*/ 247 h 467"/>
              <a:gd name="T40" fmla="*/ 148 w 602"/>
              <a:gd name="T41" fmla="*/ 268 h 467"/>
              <a:gd name="T42" fmla="*/ 141 w 602"/>
              <a:gd name="T43" fmla="*/ 289 h 467"/>
              <a:gd name="T44" fmla="*/ 233 w 602"/>
              <a:gd name="T45" fmla="*/ 325 h 467"/>
              <a:gd name="T46" fmla="*/ 361 w 602"/>
              <a:gd name="T47" fmla="*/ 325 h 467"/>
              <a:gd name="T48" fmla="*/ 502 w 602"/>
              <a:gd name="T49" fmla="*/ 325 h 467"/>
              <a:gd name="T50" fmla="*/ 572 w 602"/>
              <a:gd name="T51" fmla="*/ 325 h 467"/>
              <a:gd name="T52" fmla="*/ 572 w 602"/>
              <a:gd name="T53" fmla="*/ 381 h 467"/>
              <a:gd name="T54" fmla="*/ 332 w 602"/>
              <a:gd name="T55" fmla="*/ 381 h 467"/>
              <a:gd name="T56" fmla="*/ 276 w 602"/>
              <a:gd name="T57" fmla="*/ 381 h 467"/>
              <a:gd name="T58" fmla="*/ 99 w 602"/>
              <a:gd name="T59" fmla="*/ 381 h 467"/>
              <a:gd name="T60" fmla="*/ 141 w 602"/>
              <a:gd name="T61" fmla="*/ 417 h 467"/>
              <a:gd name="T62" fmla="*/ 120 w 602"/>
              <a:gd name="T63" fmla="*/ 466 h 467"/>
              <a:gd name="T64" fmla="*/ 106 w 602"/>
              <a:gd name="T65" fmla="*/ 459 h 467"/>
              <a:gd name="T66" fmla="*/ 7 w 602"/>
              <a:gd name="T67" fmla="*/ 374 h 467"/>
              <a:gd name="T68" fmla="*/ 7 w 602"/>
              <a:gd name="T69" fmla="*/ 33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67">
                <a:moveTo>
                  <a:pt x="594" y="134"/>
                </a:moveTo>
                <a:lnTo>
                  <a:pt x="594" y="134"/>
                </a:ln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19"/>
                  <a:pt x="488" y="226"/>
                  <a:pt x="481" y="226"/>
                </a:cubicBezTo>
                <a:cubicBezTo>
                  <a:pt x="467" y="226"/>
                  <a:pt x="452" y="212"/>
                  <a:pt x="452" y="198"/>
                </a:cubicBezTo>
                <a:cubicBezTo>
                  <a:pt x="452" y="183"/>
                  <a:pt x="459" y="176"/>
                  <a:pt x="459" y="176"/>
                </a:cubicBezTo>
                <a:lnTo>
                  <a:pt x="459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2" y="141"/>
                  <a:pt x="332" y="141"/>
                  <a:pt x="332" y="141"/>
                </a:cubicBezTo>
                <a:lnTo>
                  <a:pt x="332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205" y="141"/>
                  <a:pt x="205" y="141"/>
                  <a:pt x="205" y="14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14" y="141"/>
                  <a:pt x="0" y="127"/>
                  <a:pt x="0" y="113"/>
                </a:cubicBezTo>
                <a:cubicBezTo>
                  <a:pt x="0" y="91"/>
                  <a:pt x="14" y="84"/>
                  <a:pt x="28" y="84"/>
                </a:cubicBezTo>
                <a:cubicBezTo>
                  <a:pt x="99" y="84"/>
                  <a:pt x="99" y="84"/>
                  <a:pt x="99" y="84"/>
                </a:cubicBezTo>
                <a:lnTo>
                  <a:pt x="99" y="84"/>
                </a:lnTo>
                <a:cubicBezTo>
                  <a:pt x="247" y="84"/>
                  <a:pt x="247" y="84"/>
                  <a:pt x="247" y="84"/>
                </a:cubicBezTo>
                <a:lnTo>
                  <a:pt x="247" y="84"/>
                </a:lnTo>
                <a:cubicBezTo>
                  <a:pt x="368" y="84"/>
                  <a:pt x="368" y="84"/>
                  <a:pt x="368" y="84"/>
                </a:cubicBezTo>
                <a:lnTo>
                  <a:pt x="368" y="84"/>
                </a:lnTo>
                <a:cubicBezTo>
                  <a:pt x="502" y="84"/>
                  <a:pt x="502" y="84"/>
                  <a:pt x="502" y="84"/>
                </a:cubicBezTo>
                <a:cubicBezTo>
                  <a:pt x="459" y="49"/>
                  <a:pt x="459" y="49"/>
                  <a:pt x="459" y="49"/>
                </a:cubicBezTo>
                <a:lnTo>
                  <a:pt x="459" y="49"/>
                </a:lnTo>
                <a:cubicBezTo>
                  <a:pt x="459" y="42"/>
                  <a:pt x="452" y="35"/>
                  <a:pt x="452" y="28"/>
                </a:cubicBezTo>
                <a:cubicBezTo>
                  <a:pt x="452" y="7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1"/>
                  <a:pt x="601" y="98"/>
                  <a:pt x="601" y="113"/>
                </a:cubicBezTo>
                <a:cubicBezTo>
                  <a:pt x="601" y="120"/>
                  <a:pt x="601" y="127"/>
                  <a:pt x="594" y="134"/>
                </a:cubicBezTo>
                <a:close/>
                <a:moveTo>
                  <a:pt x="7" y="332"/>
                </a:moveTo>
                <a:lnTo>
                  <a:pt x="7" y="332"/>
                </a:lnTo>
                <a:lnTo>
                  <a:pt x="7" y="332"/>
                </a:lnTo>
                <a:cubicBezTo>
                  <a:pt x="106" y="247"/>
                  <a:pt x="106" y="247"/>
                  <a:pt x="106" y="247"/>
                </a:cubicBezTo>
                <a:lnTo>
                  <a:pt x="106" y="247"/>
                </a:lnTo>
                <a:cubicBezTo>
                  <a:pt x="106" y="247"/>
                  <a:pt x="113" y="240"/>
                  <a:pt x="120" y="240"/>
                </a:cubicBezTo>
                <a:cubicBezTo>
                  <a:pt x="141" y="240"/>
                  <a:pt x="148" y="254"/>
                  <a:pt x="148" y="268"/>
                </a:cubicBezTo>
                <a:cubicBezTo>
                  <a:pt x="148" y="282"/>
                  <a:pt x="148" y="289"/>
                  <a:pt x="141" y="289"/>
                </a:cubicBezTo>
                <a:lnTo>
                  <a:pt x="141" y="289"/>
                </a:lnTo>
                <a:cubicBezTo>
                  <a:pt x="99" y="325"/>
                  <a:pt x="99" y="325"/>
                  <a:pt x="99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25"/>
                </a:lnTo>
                <a:cubicBezTo>
                  <a:pt x="361" y="325"/>
                  <a:pt x="361" y="325"/>
                  <a:pt x="361" y="325"/>
                </a:cubicBezTo>
                <a:lnTo>
                  <a:pt x="361" y="325"/>
                </a:lnTo>
                <a:cubicBezTo>
                  <a:pt x="502" y="325"/>
                  <a:pt x="502" y="325"/>
                  <a:pt x="502" y="325"/>
                </a:cubicBezTo>
                <a:lnTo>
                  <a:pt x="502" y="325"/>
                </a:lnTo>
                <a:cubicBezTo>
                  <a:pt x="572" y="325"/>
                  <a:pt x="572" y="325"/>
                  <a:pt x="572" y="325"/>
                </a:cubicBezTo>
                <a:cubicBezTo>
                  <a:pt x="594" y="325"/>
                  <a:pt x="601" y="339"/>
                  <a:pt x="601" y="353"/>
                </a:cubicBezTo>
                <a:cubicBezTo>
                  <a:pt x="601" y="374"/>
                  <a:pt x="594" y="381"/>
                  <a:pt x="572" y="381"/>
                </a:cubicBezTo>
                <a:cubicBezTo>
                  <a:pt x="396" y="381"/>
                  <a:pt x="396" y="381"/>
                  <a:pt x="396" y="381"/>
                </a:cubicBezTo>
                <a:cubicBezTo>
                  <a:pt x="332" y="381"/>
                  <a:pt x="332" y="381"/>
                  <a:pt x="332" y="381"/>
                </a:cubicBezTo>
                <a:lnTo>
                  <a:pt x="332" y="381"/>
                </a:lnTo>
                <a:cubicBezTo>
                  <a:pt x="276" y="381"/>
                  <a:pt x="276" y="381"/>
                  <a:pt x="276" y="381"/>
                </a:cubicBezTo>
                <a:lnTo>
                  <a:pt x="276" y="381"/>
                </a:lnTo>
                <a:cubicBezTo>
                  <a:pt x="99" y="381"/>
                  <a:pt x="99" y="381"/>
                  <a:pt x="99" y="381"/>
                </a:cubicBezTo>
                <a:cubicBezTo>
                  <a:pt x="141" y="417"/>
                  <a:pt x="141" y="417"/>
                  <a:pt x="141" y="417"/>
                </a:cubicBezTo>
                <a:lnTo>
                  <a:pt x="141" y="417"/>
                </a:lnTo>
                <a:cubicBezTo>
                  <a:pt x="148" y="424"/>
                  <a:pt x="148" y="431"/>
                  <a:pt x="148" y="438"/>
                </a:cubicBezTo>
                <a:cubicBezTo>
                  <a:pt x="148" y="459"/>
                  <a:pt x="141" y="466"/>
                  <a:pt x="120" y="466"/>
                </a:cubicBezTo>
                <a:cubicBezTo>
                  <a:pt x="113" y="466"/>
                  <a:pt x="106" y="466"/>
                  <a:pt x="106" y="459"/>
                </a:cubicBezTo>
                <a:lnTo>
                  <a:pt x="106" y="459"/>
                </a:lnTo>
                <a:cubicBezTo>
                  <a:pt x="7" y="374"/>
                  <a:pt x="7" y="374"/>
                  <a:pt x="7" y="374"/>
                </a:cubicBezTo>
                <a:lnTo>
                  <a:pt x="7" y="374"/>
                </a:lnTo>
                <a:cubicBezTo>
                  <a:pt x="7" y="374"/>
                  <a:pt x="0" y="367"/>
                  <a:pt x="0" y="353"/>
                </a:cubicBezTo>
                <a:cubicBezTo>
                  <a:pt x="0" y="346"/>
                  <a:pt x="7" y="339"/>
                  <a:pt x="7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9" name="Freeform 85"/>
          <p:cNvSpPr>
            <a:spLocks noChangeArrowheads="1"/>
          </p:cNvSpPr>
          <p:nvPr/>
        </p:nvSpPr>
        <p:spPr bwMode="auto">
          <a:xfrm>
            <a:off x="7198498" y="3926418"/>
            <a:ext cx="201031" cy="289983"/>
          </a:xfrm>
          <a:custGeom>
            <a:avLst/>
            <a:gdLst>
              <a:gd name="T0" fmla="*/ 389 w 418"/>
              <a:gd name="T1" fmla="*/ 601 h 602"/>
              <a:gd name="T2" fmla="*/ 389 w 418"/>
              <a:gd name="T3" fmla="*/ 601 h 602"/>
              <a:gd name="T4" fmla="*/ 28 w 418"/>
              <a:gd name="T5" fmla="*/ 601 h 602"/>
              <a:gd name="T6" fmla="*/ 0 w 418"/>
              <a:gd name="T7" fmla="*/ 572 h 602"/>
              <a:gd name="T8" fmla="*/ 0 w 418"/>
              <a:gd name="T9" fmla="*/ 219 h 602"/>
              <a:gd name="T10" fmla="*/ 28 w 418"/>
              <a:gd name="T11" fmla="*/ 191 h 602"/>
              <a:gd name="T12" fmla="*/ 141 w 418"/>
              <a:gd name="T13" fmla="*/ 191 h 602"/>
              <a:gd name="T14" fmla="*/ 141 w 418"/>
              <a:gd name="T15" fmla="*/ 247 h 602"/>
              <a:gd name="T16" fmla="*/ 56 w 418"/>
              <a:gd name="T17" fmla="*/ 247 h 602"/>
              <a:gd name="T18" fmla="*/ 56 w 418"/>
              <a:gd name="T19" fmla="*/ 544 h 602"/>
              <a:gd name="T20" fmla="*/ 360 w 418"/>
              <a:gd name="T21" fmla="*/ 544 h 602"/>
              <a:gd name="T22" fmla="*/ 360 w 418"/>
              <a:gd name="T23" fmla="*/ 247 h 602"/>
              <a:gd name="T24" fmla="*/ 261 w 418"/>
              <a:gd name="T25" fmla="*/ 247 h 602"/>
              <a:gd name="T26" fmla="*/ 261 w 418"/>
              <a:gd name="T27" fmla="*/ 191 h 602"/>
              <a:gd name="T28" fmla="*/ 389 w 418"/>
              <a:gd name="T29" fmla="*/ 191 h 602"/>
              <a:gd name="T30" fmla="*/ 417 w 418"/>
              <a:gd name="T31" fmla="*/ 219 h 602"/>
              <a:gd name="T32" fmla="*/ 417 w 418"/>
              <a:gd name="T33" fmla="*/ 572 h 602"/>
              <a:gd name="T34" fmla="*/ 389 w 418"/>
              <a:gd name="T35" fmla="*/ 601 h 602"/>
              <a:gd name="T36" fmla="*/ 290 w 418"/>
              <a:gd name="T37" fmla="*/ 148 h 602"/>
              <a:gd name="T38" fmla="*/ 290 w 418"/>
              <a:gd name="T39" fmla="*/ 148 h 602"/>
              <a:gd name="T40" fmla="*/ 269 w 418"/>
              <a:gd name="T41" fmla="*/ 141 h 602"/>
              <a:gd name="T42" fmla="*/ 269 w 418"/>
              <a:gd name="T43" fmla="*/ 141 h 602"/>
              <a:gd name="T44" fmla="*/ 233 w 418"/>
              <a:gd name="T45" fmla="*/ 99 h 602"/>
              <a:gd name="T46" fmla="*/ 233 w 418"/>
              <a:gd name="T47" fmla="*/ 275 h 602"/>
              <a:gd name="T48" fmla="*/ 233 w 418"/>
              <a:gd name="T49" fmla="*/ 275 h 602"/>
              <a:gd name="T50" fmla="*/ 205 w 418"/>
              <a:gd name="T51" fmla="*/ 304 h 602"/>
              <a:gd name="T52" fmla="*/ 177 w 418"/>
              <a:gd name="T53" fmla="*/ 275 h 602"/>
              <a:gd name="T54" fmla="*/ 177 w 418"/>
              <a:gd name="T55" fmla="*/ 275 h 602"/>
              <a:gd name="T56" fmla="*/ 177 w 418"/>
              <a:gd name="T57" fmla="*/ 99 h 602"/>
              <a:gd name="T58" fmla="*/ 141 w 418"/>
              <a:gd name="T59" fmla="*/ 141 h 602"/>
              <a:gd name="T60" fmla="*/ 141 w 418"/>
              <a:gd name="T61" fmla="*/ 141 h 602"/>
              <a:gd name="T62" fmla="*/ 120 w 418"/>
              <a:gd name="T63" fmla="*/ 148 h 602"/>
              <a:gd name="T64" fmla="*/ 92 w 418"/>
              <a:gd name="T65" fmla="*/ 120 h 602"/>
              <a:gd name="T66" fmla="*/ 99 w 418"/>
              <a:gd name="T67" fmla="*/ 106 h 602"/>
              <a:gd name="T68" fmla="*/ 99 w 418"/>
              <a:gd name="T69" fmla="*/ 106 h 602"/>
              <a:gd name="T70" fmla="*/ 184 w 418"/>
              <a:gd name="T71" fmla="*/ 7 h 602"/>
              <a:gd name="T72" fmla="*/ 184 w 418"/>
              <a:gd name="T73" fmla="*/ 7 h 602"/>
              <a:gd name="T74" fmla="*/ 205 w 418"/>
              <a:gd name="T75" fmla="*/ 0 h 602"/>
              <a:gd name="T76" fmla="*/ 226 w 418"/>
              <a:gd name="T77" fmla="*/ 7 h 602"/>
              <a:gd name="T78" fmla="*/ 226 w 418"/>
              <a:gd name="T79" fmla="*/ 7 h 602"/>
              <a:gd name="T80" fmla="*/ 311 w 418"/>
              <a:gd name="T81" fmla="*/ 106 h 602"/>
              <a:gd name="T82" fmla="*/ 311 w 418"/>
              <a:gd name="T83" fmla="*/ 106 h 602"/>
              <a:gd name="T84" fmla="*/ 318 w 418"/>
              <a:gd name="T85" fmla="*/ 120 h 602"/>
              <a:gd name="T86" fmla="*/ 290 w 418"/>
              <a:gd name="T87" fmla="*/ 14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18" h="602">
                <a:moveTo>
                  <a:pt x="389" y="601"/>
                </a:moveTo>
                <a:lnTo>
                  <a:pt x="38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41" y="247"/>
                  <a:pt x="141" y="247"/>
                  <a:pt x="141" y="247"/>
                </a:cubicBezTo>
                <a:cubicBezTo>
                  <a:pt x="56" y="247"/>
                  <a:pt x="56" y="247"/>
                  <a:pt x="56" y="24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360" y="544"/>
                  <a:pt x="360" y="544"/>
                  <a:pt x="360" y="544"/>
                </a:cubicBezTo>
                <a:cubicBezTo>
                  <a:pt x="360" y="247"/>
                  <a:pt x="360" y="247"/>
                  <a:pt x="360" y="247"/>
                </a:cubicBezTo>
                <a:cubicBezTo>
                  <a:pt x="261" y="247"/>
                  <a:pt x="261" y="247"/>
                  <a:pt x="261" y="247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389" y="191"/>
                  <a:pt x="389" y="191"/>
                  <a:pt x="389" y="191"/>
                </a:cubicBezTo>
                <a:cubicBezTo>
                  <a:pt x="403" y="191"/>
                  <a:pt x="417" y="198"/>
                  <a:pt x="417" y="219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93"/>
                  <a:pt x="403" y="601"/>
                  <a:pt x="389" y="601"/>
                </a:cubicBezTo>
                <a:close/>
                <a:moveTo>
                  <a:pt x="290" y="148"/>
                </a:moveTo>
                <a:lnTo>
                  <a:pt x="290" y="148"/>
                </a:lnTo>
                <a:cubicBezTo>
                  <a:pt x="283" y="148"/>
                  <a:pt x="276" y="148"/>
                  <a:pt x="269" y="141"/>
                </a:cubicBezTo>
                <a:lnTo>
                  <a:pt x="269" y="141"/>
                </a:lnTo>
                <a:cubicBezTo>
                  <a:pt x="233" y="99"/>
                  <a:pt x="233" y="99"/>
                  <a:pt x="233" y="99"/>
                </a:cubicBezTo>
                <a:cubicBezTo>
                  <a:pt x="233" y="275"/>
                  <a:pt x="233" y="275"/>
                  <a:pt x="233" y="275"/>
                </a:cubicBezTo>
                <a:lnTo>
                  <a:pt x="233" y="275"/>
                </a:lnTo>
                <a:cubicBezTo>
                  <a:pt x="233" y="290"/>
                  <a:pt x="226" y="304"/>
                  <a:pt x="205" y="304"/>
                </a:cubicBezTo>
                <a:cubicBezTo>
                  <a:pt x="191" y="304"/>
                  <a:pt x="177" y="290"/>
                  <a:pt x="177" y="275"/>
                </a:cubicBezTo>
                <a:lnTo>
                  <a:pt x="177" y="275"/>
                </a:lnTo>
                <a:cubicBezTo>
                  <a:pt x="177" y="99"/>
                  <a:pt x="177" y="99"/>
                  <a:pt x="177" y="99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141"/>
                </a:lnTo>
                <a:cubicBezTo>
                  <a:pt x="141" y="148"/>
                  <a:pt x="134" y="148"/>
                  <a:pt x="120" y="148"/>
                </a:cubicBezTo>
                <a:cubicBezTo>
                  <a:pt x="106" y="148"/>
                  <a:pt x="92" y="141"/>
                  <a:pt x="92" y="120"/>
                </a:cubicBezTo>
                <a:cubicBezTo>
                  <a:pt x="92" y="113"/>
                  <a:pt x="99" y="106"/>
                  <a:pt x="99" y="106"/>
                </a:cubicBezTo>
                <a:lnTo>
                  <a:pt x="99" y="106"/>
                </a:lnTo>
                <a:cubicBezTo>
                  <a:pt x="184" y="7"/>
                  <a:pt x="184" y="7"/>
                  <a:pt x="184" y="7"/>
                </a:cubicBezTo>
                <a:lnTo>
                  <a:pt x="184" y="7"/>
                </a:lnTo>
                <a:cubicBezTo>
                  <a:pt x="191" y="7"/>
                  <a:pt x="198" y="0"/>
                  <a:pt x="205" y="0"/>
                </a:cubicBezTo>
                <a:cubicBezTo>
                  <a:pt x="219" y="0"/>
                  <a:pt x="226" y="7"/>
                  <a:pt x="226" y="7"/>
                </a:cubicBezTo>
                <a:lnTo>
                  <a:pt x="226" y="7"/>
                </a:lnTo>
                <a:cubicBezTo>
                  <a:pt x="311" y="106"/>
                  <a:pt x="311" y="106"/>
                  <a:pt x="311" y="106"/>
                </a:cubicBezTo>
                <a:lnTo>
                  <a:pt x="311" y="106"/>
                </a:lnTo>
                <a:cubicBezTo>
                  <a:pt x="318" y="106"/>
                  <a:pt x="318" y="113"/>
                  <a:pt x="318" y="120"/>
                </a:cubicBezTo>
                <a:cubicBezTo>
                  <a:pt x="318" y="141"/>
                  <a:pt x="311" y="148"/>
                  <a:pt x="290" y="1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0" name="Freeform 86"/>
          <p:cNvSpPr>
            <a:spLocks noChangeArrowheads="1"/>
          </p:cNvSpPr>
          <p:nvPr/>
        </p:nvSpPr>
        <p:spPr bwMode="auto">
          <a:xfrm>
            <a:off x="6671584" y="3951818"/>
            <a:ext cx="237006" cy="234950"/>
          </a:xfrm>
          <a:custGeom>
            <a:avLst/>
            <a:gdLst>
              <a:gd name="T0" fmla="*/ 467 w 496"/>
              <a:gd name="T1" fmla="*/ 170 h 489"/>
              <a:gd name="T2" fmla="*/ 467 w 496"/>
              <a:gd name="T3" fmla="*/ 170 h 489"/>
              <a:gd name="T4" fmla="*/ 467 w 496"/>
              <a:gd name="T5" fmla="*/ 170 h 489"/>
              <a:gd name="T6" fmla="*/ 439 w 496"/>
              <a:gd name="T7" fmla="*/ 142 h 489"/>
              <a:gd name="T8" fmla="*/ 439 w 496"/>
              <a:gd name="T9" fmla="*/ 99 h 489"/>
              <a:gd name="T10" fmla="*/ 297 w 496"/>
              <a:gd name="T11" fmla="*/ 241 h 489"/>
              <a:gd name="T12" fmla="*/ 297 w 496"/>
              <a:gd name="T13" fmla="*/ 241 h 489"/>
              <a:gd name="T14" fmla="*/ 276 w 496"/>
              <a:gd name="T15" fmla="*/ 248 h 489"/>
              <a:gd name="T16" fmla="*/ 248 w 496"/>
              <a:gd name="T17" fmla="*/ 219 h 489"/>
              <a:gd name="T18" fmla="*/ 255 w 496"/>
              <a:gd name="T19" fmla="*/ 198 h 489"/>
              <a:gd name="T20" fmla="*/ 255 w 496"/>
              <a:gd name="T21" fmla="*/ 198 h 489"/>
              <a:gd name="T22" fmla="*/ 396 w 496"/>
              <a:gd name="T23" fmla="*/ 57 h 489"/>
              <a:gd name="T24" fmla="*/ 354 w 496"/>
              <a:gd name="T25" fmla="*/ 57 h 489"/>
              <a:gd name="T26" fmla="*/ 326 w 496"/>
              <a:gd name="T27" fmla="*/ 29 h 489"/>
              <a:gd name="T28" fmla="*/ 354 w 496"/>
              <a:gd name="T29" fmla="*/ 0 h 489"/>
              <a:gd name="T30" fmla="*/ 467 w 496"/>
              <a:gd name="T31" fmla="*/ 0 h 489"/>
              <a:gd name="T32" fmla="*/ 495 w 496"/>
              <a:gd name="T33" fmla="*/ 29 h 489"/>
              <a:gd name="T34" fmla="*/ 495 w 496"/>
              <a:gd name="T35" fmla="*/ 142 h 489"/>
              <a:gd name="T36" fmla="*/ 467 w 496"/>
              <a:gd name="T37" fmla="*/ 170 h 489"/>
              <a:gd name="T38" fmla="*/ 241 w 496"/>
              <a:gd name="T39" fmla="*/ 57 h 489"/>
              <a:gd name="T40" fmla="*/ 241 w 496"/>
              <a:gd name="T41" fmla="*/ 57 h 489"/>
              <a:gd name="T42" fmla="*/ 241 w 496"/>
              <a:gd name="T43" fmla="*/ 57 h 489"/>
              <a:gd name="T44" fmla="*/ 57 w 496"/>
              <a:gd name="T45" fmla="*/ 57 h 489"/>
              <a:gd name="T46" fmla="*/ 57 w 496"/>
              <a:gd name="T47" fmla="*/ 431 h 489"/>
              <a:gd name="T48" fmla="*/ 439 w 496"/>
              <a:gd name="T49" fmla="*/ 431 h 489"/>
              <a:gd name="T50" fmla="*/ 439 w 496"/>
              <a:gd name="T51" fmla="*/ 403 h 489"/>
              <a:gd name="T52" fmla="*/ 439 w 496"/>
              <a:gd name="T53" fmla="*/ 255 h 489"/>
              <a:gd name="T54" fmla="*/ 439 w 496"/>
              <a:gd name="T55" fmla="*/ 255 h 489"/>
              <a:gd name="T56" fmla="*/ 439 w 496"/>
              <a:gd name="T57" fmla="*/ 191 h 489"/>
              <a:gd name="T58" fmla="*/ 467 w 496"/>
              <a:gd name="T59" fmla="*/ 198 h 489"/>
              <a:gd name="T60" fmla="*/ 495 w 496"/>
              <a:gd name="T61" fmla="*/ 191 h 489"/>
              <a:gd name="T62" fmla="*/ 495 w 496"/>
              <a:gd name="T63" fmla="*/ 276 h 489"/>
              <a:gd name="T64" fmla="*/ 495 w 496"/>
              <a:gd name="T65" fmla="*/ 276 h 489"/>
              <a:gd name="T66" fmla="*/ 495 w 496"/>
              <a:gd name="T67" fmla="*/ 460 h 489"/>
              <a:gd name="T68" fmla="*/ 467 w 496"/>
              <a:gd name="T69" fmla="*/ 488 h 489"/>
              <a:gd name="T70" fmla="*/ 29 w 496"/>
              <a:gd name="T71" fmla="*/ 488 h 489"/>
              <a:gd name="T72" fmla="*/ 0 w 496"/>
              <a:gd name="T73" fmla="*/ 460 h 489"/>
              <a:gd name="T74" fmla="*/ 0 w 496"/>
              <a:gd name="T75" fmla="*/ 29 h 489"/>
              <a:gd name="T76" fmla="*/ 29 w 496"/>
              <a:gd name="T77" fmla="*/ 0 h 489"/>
              <a:gd name="T78" fmla="*/ 241 w 496"/>
              <a:gd name="T79" fmla="*/ 0 h 489"/>
              <a:gd name="T80" fmla="*/ 241 w 496"/>
              <a:gd name="T81" fmla="*/ 0 h 489"/>
              <a:gd name="T82" fmla="*/ 304 w 496"/>
              <a:gd name="T83" fmla="*/ 0 h 489"/>
              <a:gd name="T84" fmla="*/ 297 w 496"/>
              <a:gd name="T85" fmla="*/ 29 h 489"/>
              <a:gd name="T86" fmla="*/ 304 w 496"/>
              <a:gd name="T87" fmla="*/ 57 h 489"/>
              <a:gd name="T88" fmla="*/ 241 w 496"/>
              <a:gd name="T89" fmla="*/ 5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6" h="489">
                <a:moveTo>
                  <a:pt x="467" y="170"/>
                </a:moveTo>
                <a:lnTo>
                  <a:pt x="467" y="170"/>
                </a:lnTo>
                <a:lnTo>
                  <a:pt x="467" y="170"/>
                </a:lnTo>
                <a:cubicBezTo>
                  <a:pt x="446" y="170"/>
                  <a:pt x="439" y="156"/>
                  <a:pt x="439" y="142"/>
                </a:cubicBezTo>
                <a:cubicBezTo>
                  <a:pt x="439" y="99"/>
                  <a:pt x="439" y="99"/>
                  <a:pt x="439" y="99"/>
                </a:cubicBezTo>
                <a:cubicBezTo>
                  <a:pt x="297" y="241"/>
                  <a:pt x="297" y="241"/>
                  <a:pt x="297" y="241"/>
                </a:cubicBezTo>
                <a:lnTo>
                  <a:pt x="297" y="241"/>
                </a:lnTo>
                <a:cubicBezTo>
                  <a:pt x="290" y="241"/>
                  <a:pt x="283" y="248"/>
                  <a:pt x="276" y="248"/>
                </a:cubicBezTo>
                <a:cubicBezTo>
                  <a:pt x="262" y="248"/>
                  <a:pt x="248" y="234"/>
                  <a:pt x="248" y="219"/>
                </a:cubicBezTo>
                <a:cubicBezTo>
                  <a:pt x="248" y="212"/>
                  <a:pt x="248" y="205"/>
                  <a:pt x="255" y="198"/>
                </a:cubicBezTo>
                <a:lnTo>
                  <a:pt x="255" y="198"/>
                </a:lnTo>
                <a:cubicBezTo>
                  <a:pt x="396" y="57"/>
                  <a:pt x="396" y="57"/>
                  <a:pt x="396" y="57"/>
                </a:cubicBezTo>
                <a:cubicBezTo>
                  <a:pt x="354" y="57"/>
                  <a:pt x="354" y="57"/>
                  <a:pt x="354" y="57"/>
                </a:cubicBezTo>
                <a:cubicBezTo>
                  <a:pt x="333" y="57"/>
                  <a:pt x="326" y="43"/>
                  <a:pt x="326" y="29"/>
                </a:cubicBezTo>
                <a:cubicBezTo>
                  <a:pt x="326" y="15"/>
                  <a:pt x="333" y="0"/>
                  <a:pt x="354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81" y="0"/>
                  <a:pt x="495" y="15"/>
                  <a:pt x="495" y="29"/>
                </a:cubicBezTo>
                <a:cubicBezTo>
                  <a:pt x="495" y="142"/>
                  <a:pt x="495" y="142"/>
                  <a:pt x="495" y="142"/>
                </a:cubicBezTo>
                <a:cubicBezTo>
                  <a:pt x="495" y="156"/>
                  <a:pt x="481" y="170"/>
                  <a:pt x="467" y="170"/>
                </a:cubicBezTo>
                <a:close/>
                <a:moveTo>
                  <a:pt x="241" y="57"/>
                </a:moveTo>
                <a:lnTo>
                  <a:pt x="241" y="57"/>
                </a:lnTo>
                <a:lnTo>
                  <a:pt x="24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439" y="431"/>
                  <a:pt x="439" y="431"/>
                  <a:pt x="439" y="431"/>
                </a:cubicBezTo>
                <a:cubicBezTo>
                  <a:pt x="439" y="403"/>
                  <a:pt x="439" y="403"/>
                  <a:pt x="439" y="403"/>
                </a:cubicBezTo>
                <a:cubicBezTo>
                  <a:pt x="439" y="255"/>
                  <a:pt x="439" y="255"/>
                  <a:pt x="439" y="255"/>
                </a:cubicBezTo>
                <a:lnTo>
                  <a:pt x="439" y="255"/>
                </a:lnTo>
                <a:cubicBezTo>
                  <a:pt x="439" y="191"/>
                  <a:pt x="439" y="191"/>
                  <a:pt x="439" y="191"/>
                </a:cubicBezTo>
                <a:cubicBezTo>
                  <a:pt x="446" y="198"/>
                  <a:pt x="453" y="198"/>
                  <a:pt x="467" y="198"/>
                </a:cubicBezTo>
                <a:cubicBezTo>
                  <a:pt x="474" y="198"/>
                  <a:pt x="481" y="198"/>
                  <a:pt x="495" y="191"/>
                </a:cubicBezTo>
                <a:cubicBezTo>
                  <a:pt x="495" y="276"/>
                  <a:pt x="495" y="276"/>
                  <a:pt x="495" y="276"/>
                </a:cubicBezTo>
                <a:lnTo>
                  <a:pt x="495" y="276"/>
                </a:lnTo>
                <a:cubicBezTo>
                  <a:pt x="495" y="460"/>
                  <a:pt x="495" y="460"/>
                  <a:pt x="495" y="460"/>
                </a:cubicBezTo>
                <a:cubicBezTo>
                  <a:pt x="495" y="481"/>
                  <a:pt x="481" y="488"/>
                  <a:pt x="467" y="488"/>
                </a:cubicBezTo>
                <a:cubicBezTo>
                  <a:pt x="29" y="488"/>
                  <a:pt x="29" y="488"/>
                  <a:pt x="29" y="488"/>
                </a:cubicBezTo>
                <a:cubicBezTo>
                  <a:pt x="15" y="488"/>
                  <a:pt x="0" y="481"/>
                  <a:pt x="0" y="46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241" y="0"/>
                  <a:pt x="241" y="0"/>
                  <a:pt x="241" y="0"/>
                </a:cubicBezTo>
                <a:lnTo>
                  <a:pt x="241" y="0"/>
                </a:lnTo>
                <a:cubicBezTo>
                  <a:pt x="304" y="0"/>
                  <a:pt x="304" y="0"/>
                  <a:pt x="304" y="0"/>
                </a:cubicBezTo>
                <a:cubicBezTo>
                  <a:pt x="297" y="7"/>
                  <a:pt x="297" y="22"/>
                  <a:pt x="297" y="29"/>
                </a:cubicBezTo>
                <a:cubicBezTo>
                  <a:pt x="297" y="36"/>
                  <a:pt x="297" y="50"/>
                  <a:pt x="304" y="57"/>
                </a:cubicBezTo>
                <a:lnTo>
                  <a:pt x="24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1" name="Freeform 87"/>
          <p:cNvSpPr>
            <a:spLocks noChangeArrowheads="1"/>
          </p:cNvSpPr>
          <p:nvPr/>
        </p:nvSpPr>
        <p:spPr bwMode="auto">
          <a:xfrm>
            <a:off x="6140439" y="3926418"/>
            <a:ext cx="289907" cy="289983"/>
          </a:xfrm>
          <a:custGeom>
            <a:avLst/>
            <a:gdLst>
              <a:gd name="T0" fmla="*/ 572 w 602"/>
              <a:gd name="T1" fmla="*/ 601 h 602"/>
              <a:gd name="T2" fmla="*/ 459 w 602"/>
              <a:gd name="T3" fmla="*/ 601 h 602"/>
              <a:gd name="T4" fmla="*/ 459 w 602"/>
              <a:gd name="T5" fmla="*/ 544 h 602"/>
              <a:gd name="T6" fmla="*/ 544 w 602"/>
              <a:gd name="T7" fmla="*/ 544 h 602"/>
              <a:gd name="T8" fmla="*/ 544 w 602"/>
              <a:gd name="T9" fmla="*/ 459 h 602"/>
              <a:gd name="T10" fmla="*/ 601 w 602"/>
              <a:gd name="T11" fmla="*/ 459 h 602"/>
              <a:gd name="T12" fmla="*/ 601 w 602"/>
              <a:gd name="T13" fmla="*/ 572 h 602"/>
              <a:gd name="T14" fmla="*/ 572 w 602"/>
              <a:gd name="T15" fmla="*/ 169 h 602"/>
              <a:gd name="T16" fmla="*/ 544 w 602"/>
              <a:gd name="T17" fmla="*/ 141 h 602"/>
              <a:gd name="T18" fmla="*/ 544 w 602"/>
              <a:gd name="T19" fmla="*/ 56 h 602"/>
              <a:gd name="T20" fmla="*/ 459 w 602"/>
              <a:gd name="T21" fmla="*/ 56 h 602"/>
              <a:gd name="T22" fmla="*/ 459 w 602"/>
              <a:gd name="T23" fmla="*/ 0 h 602"/>
              <a:gd name="T24" fmla="*/ 572 w 602"/>
              <a:gd name="T25" fmla="*/ 0 h 602"/>
              <a:gd name="T26" fmla="*/ 601 w 602"/>
              <a:gd name="T27" fmla="*/ 141 h 602"/>
              <a:gd name="T28" fmla="*/ 572 w 602"/>
              <a:gd name="T29" fmla="*/ 169 h 602"/>
              <a:gd name="T30" fmla="*/ 141 w 602"/>
              <a:gd name="T31" fmla="*/ 56 h 602"/>
              <a:gd name="T32" fmla="*/ 56 w 602"/>
              <a:gd name="T33" fmla="*/ 56 h 602"/>
              <a:gd name="T34" fmla="*/ 56 w 602"/>
              <a:gd name="T35" fmla="*/ 141 h 602"/>
              <a:gd name="T36" fmla="*/ 0 w 602"/>
              <a:gd name="T37" fmla="*/ 141 h 602"/>
              <a:gd name="T38" fmla="*/ 0 w 602"/>
              <a:gd name="T39" fmla="*/ 28 h 602"/>
              <a:gd name="T40" fmla="*/ 141 w 602"/>
              <a:gd name="T41" fmla="*/ 0 h 602"/>
              <a:gd name="T42" fmla="*/ 169 w 602"/>
              <a:gd name="T43" fmla="*/ 28 h 602"/>
              <a:gd name="T44" fmla="*/ 85 w 602"/>
              <a:gd name="T45" fmla="*/ 85 h 602"/>
              <a:gd name="T46" fmla="*/ 516 w 602"/>
              <a:gd name="T47" fmla="*/ 85 h 602"/>
              <a:gd name="T48" fmla="*/ 85 w 602"/>
              <a:gd name="T49" fmla="*/ 516 h 602"/>
              <a:gd name="T50" fmla="*/ 141 w 602"/>
              <a:gd name="T51" fmla="*/ 459 h 602"/>
              <a:gd name="T52" fmla="*/ 459 w 602"/>
              <a:gd name="T53" fmla="*/ 459 h 602"/>
              <a:gd name="T54" fmla="*/ 141 w 602"/>
              <a:gd name="T55" fmla="*/ 141 h 602"/>
              <a:gd name="T56" fmla="*/ 28 w 602"/>
              <a:gd name="T57" fmla="*/ 431 h 602"/>
              <a:gd name="T58" fmla="*/ 56 w 602"/>
              <a:gd name="T59" fmla="*/ 459 h 602"/>
              <a:gd name="T60" fmla="*/ 56 w 602"/>
              <a:gd name="T61" fmla="*/ 544 h 602"/>
              <a:gd name="T62" fmla="*/ 141 w 602"/>
              <a:gd name="T63" fmla="*/ 544 h 602"/>
              <a:gd name="T64" fmla="*/ 141 w 602"/>
              <a:gd name="T65" fmla="*/ 601 h 602"/>
              <a:gd name="T66" fmla="*/ 28 w 602"/>
              <a:gd name="T67" fmla="*/ 601 h 602"/>
              <a:gd name="T68" fmla="*/ 0 w 602"/>
              <a:gd name="T69" fmla="*/ 459 h 602"/>
              <a:gd name="T70" fmla="*/ 28 w 602"/>
              <a:gd name="T71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94" y="431"/>
                  <a:pt x="601" y="445"/>
                  <a:pt x="601" y="459"/>
                </a:cubicBezTo>
                <a:lnTo>
                  <a:pt x="601" y="459"/>
                </a:ln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2" y="601"/>
                </a:cubicBezTo>
                <a:close/>
                <a:moveTo>
                  <a:pt x="572" y="169"/>
                </a:moveTo>
                <a:lnTo>
                  <a:pt x="572" y="169"/>
                </a:lnTo>
                <a:cubicBezTo>
                  <a:pt x="558" y="169"/>
                  <a:pt x="544" y="155"/>
                  <a:pt x="544" y="141"/>
                </a:cubicBezTo>
                <a:lnTo>
                  <a:pt x="544" y="141"/>
                </a:lnTo>
                <a:cubicBezTo>
                  <a:pt x="544" y="56"/>
                  <a:pt x="544" y="56"/>
                  <a:pt x="544" y="56"/>
                </a:cubicBezTo>
                <a:cubicBezTo>
                  <a:pt x="459" y="56"/>
                  <a:pt x="459" y="56"/>
                  <a:pt x="459" y="56"/>
                </a:cubicBezTo>
                <a:lnTo>
                  <a:pt x="459" y="56"/>
                </a:lnTo>
                <a:cubicBezTo>
                  <a:pt x="445" y="56"/>
                  <a:pt x="431" y="42"/>
                  <a:pt x="431" y="28"/>
                </a:cubicBezTo>
                <a:cubicBezTo>
                  <a:pt x="431" y="14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141"/>
                  <a:pt x="601" y="141"/>
                  <a:pt x="601" y="141"/>
                </a:cubicBezTo>
                <a:lnTo>
                  <a:pt x="601" y="141"/>
                </a:lnTo>
                <a:cubicBezTo>
                  <a:pt x="601" y="155"/>
                  <a:pt x="594" y="169"/>
                  <a:pt x="572" y="169"/>
                </a:cubicBez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14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28" y="431"/>
                </a:moveTo>
                <a:lnTo>
                  <a:pt x="28" y="431"/>
                </a:lnTo>
                <a:cubicBezTo>
                  <a:pt x="42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lnTo>
                  <a:pt x="141" y="544"/>
                </a:lnTo>
                <a:cubicBezTo>
                  <a:pt x="155" y="544"/>
                  <a:pt x="169" y="558"/>
                  <a:pt x="169" y="572"/>
                </a:cubicBezTo>
                <a:cubicBezTo>
                  <a:pt x="169" y="593"/>
                  <a:pt x="155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2" name="Freeform 88"/>
          <p:cNvSpPr>
            <a:spLocks noChangeArrowheads="1"/>
          </p:cNvSpPr>
          <p:nvPr/>
        </p:nvSpPr>
        <p:spPr bwMode="auto">
          <a:xfrm>
            <a:off x="5634688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459 w 601"/>
              <a:gd name="T5" fmla="*/ 601 h 602"/>
              <a:gd name="T6" fmla="*/ 459 w 601"/>
              <a:gd name="T7" fmla="*/ 601 h 602"/>
              <a:gd name="T8" fmla="*/ 431 w 601"/>
              <a:gd name="T9" fmla="*/ 572 h 602"/>
              <a:gd name="T10" fmla="*/ 459 w 601"/>
              <a:gd name="T11" fmla="*/ 544 h 602"/>
              <a:gd name="T12" fmla="*/ 459 w 601"/>
              <a:gd name="T13" fmla="*/ 544 h 602"/>
              <a:gd name="T14" fmla="*/ 544 w 601"/>
              <a:gd name="T15" fmla="*/ 544 h 602"/>
              <a:gd name="T16" fmla="*/ 544 w 601"/>
              <a:gd name="T17" fmla="*/ 459 h 602"/>
              <a:gd name="T18" fmla="*/ 544 w 601"/>
              <a:gd name="T19" fmla="*/ 459 h 602"/>
              <a:gd name="T20" fmla="*/ 572 w 601"/>
              <a:gd name="T21" fmla="*/ 431 h 602"/>
              <a:gd name="T22" fmla="*/ 600 w 601"/>
              <a:gd name="T23" fmla="*/ 459 h 602"/>
              <a:gd name="T24" fmla="*/ 600 w 601"/>
              <a:gd name="T25" fmla="*/ 459 h 602"/>
              <a:gd name="T26" fmla="*/ 600 w 601"/>
              <a:gd name="T27" fmla="*/ 572 h 602"/>
              <a:gd name="T28" fmla="*/ 572 w 601"/>
              <a:gd name="T29" fmla="*/ 601 h 602"/>
              <a:gd name="T30" fmla="*/ 85 w 601"/>
              <a:gd name="T31" fmla="*/ 85 h 602"/>
              <a:gd name="T32" fmla="*/ 85 w 601"/>
              <a:gd name="T33" fmla="*/ 85 h 602"/>
              <a:gd name="T34" fmla="*/ 516 w 601"/>
              <a:gd name="T35" fmla="*/ 85 h 602"/>
              <a:gd name="T36" fmla="*/ 516 w 601"/>
              <a:gd name="T37" fmla="*/ 516 h 602"/>
              <a:gd name="T38" fmla="*/ 85 w 601"/>
              <a:gd name="T39" fmla="*/ 516 h 602"/>
              <a:gd name="T40" fmla="*/ 85 w 601"/>
              <a:gd name="T41" fmla="*/ 85 h 602"/>
              <a:gd name="T42" fmla="*/ 141 w 601"/>
              <a:gd name="T43" fmla="*/ 459 h 602"/>
              <a:gd name="T44" fmla="*/ 141 w 601"/>
              <a:gd name="T45" fmla="*/ 459 h 602"/>
              <a:gd name="T46" fmla="*/ 459 w 601"/>
              <a:gd name="T47" fmla="*/ 459 h 602"/>
              <a:gd name="T48" fmla="*/ 459 w 601"/>
              <a:gd name="T49" fmla="*/ 141 h 602"/>
              <a:gd name="T50" fmla="*/ 141 w 601"/>
              <a:gd name="T51" fmla="*/ 141 h 602"/>
              <a:gd name="T52" fmla="*/ 141 w 601"/>
              <a:gd name="T53" fmla="*/ 459 h 602"/>
              <a:gd name="T54" fmla="*/ 141 w 601"/>
              <a:gd name="T55" fmla="*/ 56 h 602"/>
              <a:gd name="T56" fmla="*/ 141 w 601"/>
              <a:gd name="T57" fmla="*/ 56 h 602"/>
              <a:gd name="T58" fmla="*/ 141 w 601"/>
              <a:gd name="T59" fmla="*/ 56 h 602"/>
              <a:gd name="T60" fmla="*/ 56 w 601"/>
              <a:gd name="T61" fmla="*/ 56 h 602"/>
              <a:gd name="T62" fmla="*/ 56 w 601"/>
              <a:gd name="T63" fmla="*/ 141 h 602"/>
              <a:gd name="T64" fmla="*/ 56 w 601"/>
              <a:gd name="T65" fmla="*/ 141 h 602"/>
              <a:gd name="T66" fmla="*/ 28 w 601"/>
              <a:gd name="T67" fmla="*/ 169 h 602"/>
              <a:gd name="T68" fmla="*/ 0 w 601"/>
              <a:gd name="T69" fmla="*/ 141 h 602"/>
              <a:gd name="T70" fmla="*/ 0 w 601"/>
              <a:gd name="T71" fmla="*/ 141 h 602"/>
              <a:gd name="T72" fmla="*/ 0 w 601"/>
              <a:gd name="T73" fmla="*/ 28 h 602"/>
              <a:gd name="T74" fmla="*/ 28 w 601"/>
              <a:gd name="T75" fmla="*/ 0 h 602"/>
              <a:gd name="T76" fmla="*/ 141 w 601"/>
              <a:gd name="T77" fmla="*/ 0 h 602"/>
              <a:gd name="T78" fmla="*/ 141 w 601"/>
              <a:gd name="T79" fmla="*/ 0 h 602"/>
              <a:gd name="T80" fmla="*/ 169 w 601"/>
              <a:gd name="T81" fmla="*/ 28 h 602"/>
              <a:gd name="T82" fmla="*/ 141 w 601"/>
              <a:gd name="T83" fmla="*/ 56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86" y="431"/>
                  <a:pt x="600" y="445"/>
                  <a:pt x="600" y="459"/>
                </a:cubicBezTo>
                <a:lnTo>
                  <a:pt x="600" y="459"/>
                </a:ln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7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3" name="Freeform 89"/>
          <p:cNvSpPr>
            <a:spLocks noChangeArrowheads="1"/>
          </p:cNvSpPr>
          <p:nvPr/>
        </p:nvSpPr>
        <p:spPr bwMode="auto">
          <a:xfrm>
            <a:off x="5124705" y="3926418"/>
            <a:ext cx="292024" cy="289983"/>
          </a:xfrm>
          <a:custGeom>
            <a:avLst/>
            <a:gdLst>
              <a:gd name="T0" fmla="*/ 579 w 608"/>
              <a:gd name="T1" fmla="*/ 169 h 602"/>
              <a:gd name="T2" fmla="*/ 579 w 608"/>
              <a:gd name="T3" fmla="*/ 169 h 602"/>
              <a:gd name="T4" fmla="*/ 551 w 608"/>
              <a:gd name="T5" fmla="*/ 141 h 602"/>
              <a:gd name="T6" fmla="*/ 551 w 608"/>
              <a:gd name="T7" fmla="*/ 141 h 602"/>
              <a:gd name="T8" fmla="*/ 551 w 608"/>
              <a:gd name="T9" fmla="*/ 56 h 602"/>
              <a:gd name="T10" fmla="*/ 466 w 608"/>
              <a:gd name="T11" fmla="*/ 56 h 602"/>
              <a:gd name="T12" fmla="*/ 466 w 608"/>
              <a:gd name="T13" fmla="*/ 56 h 602"/>
              <a:gd name="T14" fmla="*/ 438 w 608"/>
              <a:gd name="T15" fmla="*/ 28 h 602"/>
              <a:gd name="T16" fmla="*/ 466 w 608"/>
              <a:gd name="T17" fmla="*/ 0 h 602"/>
              <a:gd name="T18" fmla="*/ 466 w 608"/>
              <a:gd name="T19" fmla="*/ 0 h 602"/>
              <a:gd name="T20" fmla="*/ 579 w 608"/>
              <a:gd name="T21" fmla="*/ 0 h 602"/>
              <a:gd name="T22" fmla="*/ 607 w 608"/>
              <a:gd name="T23" fmla="*/ 28 h 602"/>
              <a:gd name="T24" fmla="*/ 607 w 608"/>
              <a:gd name="T25" fmla="*/ 141 h 602"/>
              <a:gd name="T26" fmla="*/ 607 w 608"/>
              <a:gd name="T27" fmla="*/ 141 h 602"/>
              <a:gd name="T28" fmla="*/ 579 w 608"/>
              <a:gd name="T29" fmla="*/ 169 h 602"/>
              <a:gd name="T30" fmla="*/ 523 w 608"/>
              <a:gd name="T31" fmla="*/ 516 h 602"/>
              <a:gd name="T32" fmla="*/ 523 w 608"/>
              <a:gd name="T33" fmla="*/ 516 h 602"/>
              <a:gd name="T34" fmla="*/ 84 w 608"/>
              <a:gd name="T35" fmla="*/ 516 h 602"/>
              <a:gd name="T36" fmla="*/ 84 w 608"/>
              <a:gd name="T37" fmla="*/ 85 h 602"/>
              <a:gd name="T38" fmla="*/ 523 w 608"/>
              <a:gd name="T39" fmla="*/ 85 h 602"/>
              <a:gd name="T40" fmla="*/ 523 w 608"/>
              <a:gd name="T41" fmla="*/ 516 h 602"/>
              <a:gd name="T42" fmla="*/ 466 w 608"/>
              <a:gd name="T43" fmla="*/ 141 h 602"/>
              <a:gd name="T44" fmla="*/ 466 w 608"/>
              <a:gd name="T45" fmla="*/ 141 h 602"/>
              <a:gd name="T46" fmla="*/ 141 w 608"/>
              <a:gd name="T47" fmla="*/ 141 h 602"/>
              <a:gd name="T48" fmla="*/ 141 w 608"/>
              <a:gd name="T49" fmla="*/ 459 h 602"/>
              <a:gd name="T50" fmla="*/ 466 w 608"/>
              <a:gd name="T51" fmla="*/ 459 h 602"/>
              <a:gd name="T52" fmla="*/ 466 w 608"/>
              <a:gd name="T53" fmla="*/ 141 h 602"/>
              <a:gd name="T54" fmla="*/ 141 w 608"/>
              <a:gd name="T55" fmla="*/ 544 h 602"/>
              <a:gd name="T56" fmla="*/ 141 w 608"/>
              <a:gd name="T57" fmla="*/ 544 h 602"/>
              <a:gd name="T58" fmla="*/ 169 w 608"/>
              <a:gd name="T59" fmla="*/ 572 h 602"/>
              <a:gd name="T60" fmla="*/ 141 w 608"/>
              <a:gd name="T61" fmla="*/ 601 h 602"/>
              <a:gd name="T62" fmla="*/ 141 w 608"/>
              <a:gd name="T63" fmla="*/ 601 h 602"/>
              <a:gd name="T64" fmla="*/ 28 w 608"/>
              <a:gd name="T65" fmla="*/ 601 h 602"/>
              <a:gd name="T66" fmla="*/ 0 w 608"/>
              <a:gd name="T67" fmla="*/ 572 h 602"/>
              <a:gd name="T68" fmla="*/ 0 w 608"/>
              <a:gd name="T69" fmla="*/ 459 h 602"/>
              <a:gd name="T70" fmla="*/ 0 w 608"/>
              <a:gd name="T71" fmla="*/ 459 h 602"/>
              <a:gd name="T72" fmla="*/ 28 w 608"/>
              <a:gd name="T73" fmla="*/ 431 h 602"/>
              <a:gd name="T74" fmla="*/ 56 w 608"/>
              <a:gd name="T75" fmla="*/ 459 h 602"/>
              <a:gd name="T76" fmla="*/ 56 w 608"/>
              <a:gd name="T77" fmla="*/ 459 h 602"/>
              <a:gd name="T78" fmla="*/ 56 w 608"/>
              <a:gd name="T79" fmla="*/ 544 h 602"/>
              <a:gd name="T80" fmla="*/ 141 w 608"/>
              <a:gd name="T81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8" h="602">
                <a:moveTo>
                  <a:pt x="579" y="169"/>
                </a:moveTo>
                <a:lnTo>
                  <a:pt x="579" y="169"/>
                </a:lnTo>
                <a:cubicBezTo>
                  <a:pt x="558" y="169"/>
                  <a:pt x="551" y="155"/>
                  <a:pt x="551" y="141"/>
                </a:cubicBezTo>
                <a:lnTo>
                  <a:pt x="551" y="141"/>
                </a:lnTo>
                <a:cubicBezTo>
                  <a:pt x="551" y="56"/>
                  <a:pt x="551" y="56"/>
                  <a:pt x="551" y="56"/>
                </a:cubicBezTo>
                <a:cubicBezTo>
                  <a:pt x="466" y="56"/>
                  <a:pt x="466" y="56"/>
                  <a:pt x="466" y="56"/>
                </a:cubicBezTo>
                <a:lnTo>
                  <a:pt x="466" y="56"/>
                </a:lnTo>
                <a:cubicBezTo>
                  <a:pt x="445" y="56"/>
                  <a:pt x="438" y="42"/>
                  <a:pt x="438" y="28"/>
                </a:cubicBezTo>
                <a:cubicBezTo>
                  <a:pt x="438" y="14"/>
                  <a:pt x="445" y="0"/>
                  <a:pt x="466" y="0"/>
                </a:cubicBezTo>
                <a:lnTo>
                  <a:pt x="466" y="0"/>
                </a:ln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141"/>
                  <a:pt x="607" y="141"/>
                  <a:pt x="607" y="141"/>
                </a:cubicBezTo>
                <a:lnTo>
                  <a:pt x="607" y="141"/>
                </a:lnTo>
                <a:cubicBezTo>
                  <a:pt x="607" y="155"/>
                  <a:pt x="593" y="169"/>
                  <a:pt x="579" y="169"/>
                </a:cubicBezTo>
                <a:close/>
                <a:moveTo>
                  <a:pt x="523" y="516"/>
                </a:moveTo>
                <a:lnTo>
                  <a:pt x="523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85"/>
                  <a:pt x="84" y="85"/>
                  <a:pt x="84" y="85"/>
                </a:cubicBezTo>
                <a:cubicBezTo>
                  <a:pt x="523" y="85"/>
                  <a:pt x="523" y="85"/>
                  <a:pt x="523" y="85"/>
                </a:cubicBezTo>
                <a:lnTo>
                  <a:pt x="523" y="516"/>
                </a:lnTo>
                <a:close/>
                <a:moveTo>
                  <a:pt x="466" y="141"/>
                </a:moveTo>
                <a:lnTo>
                  <a:pt x="46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459"/>
                  <a:pt x="141" y="459"/>
                  <a:pt x="141" y="459"/>
                </a:cubicBezTo>
                <a:cubicBezTo>
                  <a:pt x="466" y="459"/>
                  <a:pt x="466" y="459"/>
                  <a:pt x="466" y="459"/>
                </a:cubicBezTo>
                <a:lnTo>
                  <a:pt x="466" y="141"/>
                </a:lnTo>
                <a:close/>
                <a:moveTo>
                  <a:pt x="141" y="544"/>
                </a:moveTo>
                <a:lnTo>
                  <a:pt x="141" y="544"/>
                </a:lnTo>
                <a:cubicBezTo>
                  <a:pt x="162" y="544"/>
                  <a:pt x="169" y="558"/>
                  <a:pt x="169" y="572"/>
                </a:cubicBezTo>
                <a:cubicBezTo>
                  <a:pt x="169" y="593"/>
                  <a:pt x="162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ubicBezTo>
                  <a:pt x="49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4" name="Freeform 90"/>
          <p:cNvSpPr>
            <a:spLocks noChangeArrowheads="1"/>
          </p:cNvSpPr>
          <p:nvPr/>
        </p:nvSpPr>
        <p:spPr bwMode="auto">
          <a:xfrm>
            <a:off x="4621070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0 w 601"/>
              <a:gd name="T3" fmla="*/ 572 h 602"/>
              <a:gd name="T4" fmla="*/ 28 w 601"/>
              <a:gd name="T5" fmla="*/ 0 h 602"/>
              <a:gd name="T6" fmla="*/ 600 w 601"/>
              <a:gd name="T7" fmla="*/ 28 h 602"/>
              <a:gd name="T8" fmla="*/ 572 w 601"/>
              <a:gd name="T9" fmla="*/ 601 h 602"/>
              <a:gd name="T10" fmla="*/ 544 w 601"/>
              <a:gd name="T11" fmla="*/ 56 h 602"/>
              <a:gd name="T12" fmla="*/ 56 w 601"/>
              <a:gd name="T13" fmla="*/ 544 h 602"/>
              <a:gd name="T14" fmla="*/ 544 w 601"/>
              <a:gd name="T15" fmla="*/ 56 h 602"/>
              <a:gd name="T16" fmla="*/ 120 w 601"/>
              <a:gd name="T17" fmla="*/ 85 h 602"/>
              <a:gd name="T18" fmla="*/ 226 w 601"/>
              <a:gd name="T19" fmla="*/ 85 h 602"/>
              <a:gd name="T20" fmla="*/ 226 w 601"/>
              <a:gd name="T21" fmla="*/ 141 h 602"/>
              <a:gd name="T22" fmla="*/ 141 w 601"/>
              <a:gd name="T23" fmla="*/ 141 h 602"/>
              <a:gd name="T24" fmla="*/ 141 w 601"/>
              <a:gd name="T25" fmla="*/ 226 h 602"/>
              <a:gd name="T26" fmla="*/ 84 w 601"/>
              <a:gd name="T27" fmla="*/ 226 h 602"/>
              <a:gd name="T28" fmla="*/ 84 w 601"/>
              <a:gd name="T29" fmla="*/ 120 h 602"/>
              <a:gd name="T30" fmla="*/ 84 w 601"/>
              <a:gd name="T31" fmla="*/ 85 h 602"/>
              <a:gd name="T32" fmla="*/ 84 w 601"/>
              <a:gd name="T33" fmla="*/ 374 h 602"/>
              <a:gd name="T34" fmla="*/ 84 w 601"/>
              <a:gd name="T35" fmla="*/ 374 h 602"/>
              <a:gd name="T36" fmla="*/ 141 w 601"/>
              <a:gd name="T37" fmla="*/ 374 h 602"/>
              <a:gd name="T38" fmla="*/ 141 w 601"/>
              <a:gd name="T39" fmla="*/ 459 h 602"/>
              <a:gd name="T40" fmla="*/ 226 w 601"/>
              <a:gd name="T41" fmla="*/ 459 h 602"/>
              <a:gd name="T42" fmla="*/ 226 w 601"/>
              <a:gd name="T43" fmla="*/ 516 h 602"/>
              <a:gd name="T44" fmla="*/ 120 w 601"/>
              <a:gd name="T45" fmla="*/ 516 h 602"/>
              <a:gd name="T46" fmla="*/ 84 w 601"/>
              <a:gd name="T47" fmla="*/ 516 h 602"/>
              <a:gd name="T48" fmla="*/ 84 w 601"/>
              <a:gd name="T49" fmla="*/ 480 h 602"/>
              <a:gd name="T50" fmla="*/ 374 w 601"/>
              <a:gd name="T51" fmla="*/ 85 h 602"/>
              <a:gd name="T52" fmla="*/ 374 w 601"/>
              <a:gd name="T53" fmla="*/ 85 h 602"/>
              <a:gd name="T54" fmla="*/ 480 w 601"/>
              <a:gd name="T55" fmla="*/ 85 h 602"/>
              <a:gd name="T56" fmla="*/ 515 w 601"/>
              <a:gd name="T57" fmla="*/ 120 h 602"/>
              <a:gd name="T58" fmla="*/ 515 w 601"/>
              <a:gd name="T59" fmla="*/ 226 h 602"/>
              <a:gd name="T60" fmla="*/ 487 w 601"/>
              <a:gd name="T61" fmla="*/ 254 h 602"/>
              <a:gd name="T62" fmla="*/ 459 w 601"/>
              <a:gd name="T63" fmla="*/ 226 h 602"/>
              <a:gd name="T64" fmla="*/ 374 w 601"/>
              <a:gd name="T65" fmla="*/ 141 h 602"/>
              <a:gd name="T66" fmla="*/ 346 w 601"/>
              <a:gd name="T67" fmla="*/ 113 h 602"/>
              <a:gd name="T68" fmla="*/ 374 w 601"/>
              <a:gd name="T69" fmla="*/ 459 h 602"/>
              <a:gd name="T70" fmla="*/ 374 w 601"/>
              <a:gd name="T71" fmla="*/ 459 h 602"/>
              <a:gd name="T72" fmla="*/ 459 w 601"/>
              <a:gd name="T73" fmla="*/ 374 h 602"/>
              <a:gd name="T74" fmla="*/ 487 w 601"/>
              <a:gd name="T75" fmla="*/ 346 h 602"/>
              <a:gd name="T76" fmla="*/ 515 w 601"/>
              <a:gd name="T77" fmla="*/ 374 h 602"/>
              <a:gd name="T78" fmla="*/ 515 w 601"/>
              <a:gd name="T79" fmla="*/ 480 h 602"/>
              <a:gd name="T80" fmla="*/ 480 w 601"/>
              <a:gd name="T81" fmla="*/ 516 h 602"/>
              <a:gd name="T82" fmla="*/ 374 w 601"/>
              <a:gd name="T83" fmla="*/ 516 h 602"/>
              <a:gd name="T84" fmla="*/ 346 w 601"/>
              <a:gd name="T85" fmla="*/ 48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93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20" y="85"/>
                </a:moveTo>
                <a:lnTo>
                  <a:pt x="120" y="85"/>
                </a:lnTo>
                <a:cubicBezTo>
                  <a:pt x="226" y="85"/>
                  <a:pt x="226" y="85"/>
                  <a:pt x="226" y="85"/>
                </a:cubicBezTo>
                <a:lnTo>
                  <a:pt x="226" y="85"/>
                </a:lnTo>
                <a:cubicBezTo>
                  <a:pt x="240" y="85"/>
                  <a:pt x="254" y="99"/>
                  <a:pt x="254" y="113"/>
                </a:cubicBezTo>
                <a:cubicBezTo>
                  <a:pt x="254" y="127"/>
                  <a:pt x="240" y="141"/>
                  <a:pt x="226" y="141"/>
                </a:cubicBezTo>
                <a:lnTo>
                  <a:pt x="22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226"/>
                  <a:pt x="141" y="226"/>
                  <a:pt x="141" y="226"/>
                </a:cubicBezTo>
                <a:lnTo>
                  <a:pt x="141" y="226"/>
                </a:lnTo>
                <a:cubicBezTo>
                  <a:pt x="141" y="240"/>
                  <a:pt x="127" y="254"/>
                  <a:pt x="113" y="254"/>
                </a:cubicBezTo>
                <a:cubicBezTo>
                  <a:pt x="99" y="254"/>
                  <a:pt x="84" y="240"/>
                  <a:pt x="84" y="226"/>
                </a:cubicBezTo>
                <a:lnTo>
                  <a:pt x="84" y="226"/>
                </a:lnTo>
                <a:cubicBezTo>
                  <a:pt x="84" y="120"/>
                  <a:pt x="84" y="120"/>
                  <a:pt x="84" y="120"/>
                </a:cubicBezTo>
                <a:lnTo>
                  <a:pt x="84" y="120"/>
                </a:lnTo>
                <a:cubicBezTo>
                  <a:pt x="84" y="85"/>
                  <a:pt x="84" y="85"/>
                  <a:pt x="84" y="85"/>
                </a:cubicBezTo>
                <a:cubicBezTo>
                  <a:pt x="120" y="85"/>
                  <a:pt x="120" y="85"/>
                  <a:pt x="120" y="85"/>
                </a:cubicBezTo>
                <a:close/>
                <a:moveTo>
                  <a:pt x="84" y="374"/>
                </a:moveTo>
                <a:lnTo>
                  <a:pt x="84" y="374"/>
                </a:lnTo>
                <a:lnTo>
                  <a:pt x="84" y="374"/>
                </a:lnTo>
                <a:cubicBezTo>
                  <a:pt x="84" y="360"/>
                  <a:pt x="99" y="346"/>
                  <a:pt x="113" y="346"/>
                </a:cubicBezTo>
                <a:cubicBezTo>
                  <a:pt x="127" y="346"/>
                  <a:pt x="141" y="360"/>
                  <a:pt x="141" y="374"/>
                </a:cubicBezTo>
                <a:lnTo>
                  <a:pt x="141" y="374"/>
                </a:lnTo>
                <a:cubicBezTo>
                  <a:pt x="141" y="459"/>
                  <a:pt x="141" y="459"/>
                  <a:pt x="141" y="459"/>
                </a:cubicBezTo>
                <a:cubicBezTo>
                  <a:pt x="226" y="459"/>
                  <a:pt x="226" y="459"/>
                  <a:pt x="226" y="459"/>
                </a:cubicBezTo>
                <a:lnTo>
                  <a:pt x="226" y="459"/>
                </a:lnTo>
                <a:cubicBezTo>
                  <a:pt x="240" y="459"/>
                  <a:pt x="254" y="473"/>
                  <a:pt x="254" y="487"/>
                </a:cubicBezTo>
                <a:cubicBezTo>
                  <a:pt x="254" y="509"/>
                  <a:pt x="240" y="516"/>
                  <a:pt x="226" y="516"/>
                </a:cubicBezTo>
                <a:lnTo>
                  <a:pt x="226" y="516"/>
                </a:lnTo>
                <a:cubicBezTo>
                  <a:pt x="120" y="516"/>
                  <a:pt x="120" y="516"/>
                  <a:pt x="120" y="516"/>
                </a:cubicBezTo>
                <a:lnTo>
                  <a:pt x="120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480"/>
                  <a:pt x="84" y="480"/>
                  <a:pt x="84" y="480"/>
                </a:cubicBezTo>
                <a:lnTo>
                  <a:pt x="84" y="480"/>
                </a:lnTo>
                <a:lnTo>
                  <a:pt x="84" y="374"/>
                </a:lnTo>
                <a:close/>
                <a:moveTo>
                  <a:pt x="374" y="85"/>
                </a:moveTo>
                <a:lnTo>
                  <a:pt x="374" y="85"/>
                </a:lnTo>
                <a:lnTo>
                  <a:pt x="374" y="85"/>
                </a:lnTo>
                <a:cubicBezTo>
                  <a:pt x="480" y="85"/>
                  <a:pt x="480" y="85"/>
                  <a:pt x="480" y="85"/>
                </a:cubicBezTo>
                <a:lnTo>
                  <a:pt x="480" y="85"/>
                </a:lnTo>
                <a:cubicBezTo>
                  <a:pt x="515" y="85"/>
                  <a:pt x="515" y="85"/>
                  <a:pt x="515" y="85"/>
                </a:cubicBezTo>
                <a:cubicBezTo>
                  <a:pt x="515" y="120"/>
                  <a:pt x="515" y="120"/>
                  <a:pt x="515" y="120"/>
                </a:cubicBezTo>
                <a:lnTo>
                  <a:pt x="515" y="120"/>
                </a:lnTo>
                <a:cubicBezTo>
                  <a:pt x="515" y="226"/>
                  <a:pt x="515" y="226"/>
                  <a:pt x="515" y="226"/>
                </a:cubicBezTo>
                <a:lnTo>
                  <a:pt x="515" y="226"/>
                </a:lnTo>
                <a:cubicBezTo>
                  <a:pt x="515" y="240"/>
                  <a:pt x="508" y="254"/>
                  <a:pt x="487" y="254"/>
                </a:cubicBezTo>
                <a:cubicBezTo>
                  <a:pt x="473" y="254"/>
                  <a:pt x="459" y="240"/>
                  <a:pt x="459" y="226"/>
                </a:cubicBezTo>
                <a:lnTo>
                  <a:pt x="459" y="226"/>
                </a:lnTo>
                <a:cubicBezTo>
                  <a:pt x="459" y="141"/>
                  <a:pt x="459" y="141"/>
                  <a:pt x="459" y="141"/>
                </a:cubicBezTo>
                <a:cubicBezTo>
                  <a:pt x="374" y="141"/>
                  <a:pt x="374" y="141"/>
                  <a:pt x="374" y="141"/>
                </a:cubicBezTo>
                <a:lnTo>
                  <a:pt x="374" y="141"/>
                </a:lnTo>
                <a:cubicBezTo>
                  <a:pt x="360" y="141"/>
                  <a:pt x="346" y="127"/>
                  <a:pt x="346" y="113"/>
                </a:cubicBezTo>
                <a:cubicBezTo>
                  <a:pt x="346" y="99"/>
                  <a:pt x="360" y="85"/>
                  <a:pt x="374" y="85"/>
                </a:cubicBezTo>
                <a:close/>
                <a:moveTo>
                  <a:pt x="374" y="459"/>
                </a:moveTo>
                <a:lnTo>
                  <a:pt x="374" y="459"/>
                </a:lnTo>
                <a:lnTo>
                  <a:pt x="374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374"/>
                  <a:pt x="459" y="374"/>
                  <a:pt x="459" y="374"/>
                </a:cubicBezTo>
                <a:lnTo>
                  <a:pt x="459" y="374"/>
                </a:lnTo>
                <a:cubicBezTo>
                  <a:pt x="459" y="360"/>
                  <a:pt x="473" y="346"/>
                  <a:pt x="487" y="346"/>
                </a:cubicBezTo>
                <a:cubicBezTo>
                  <a:pt x="508" y="346"/>
                  <a:pt x="515" y="360"/>
                  <a:pt x="515" y="374"/>
                </a:cubicBezTo>
                <a:lnTo>
                  <a:pt x="515" y="374"/>
                </a:lnTo>
                <a:cubicBezTo>
                  <a:pt x="515" y="480"/>
                  <a:pt x="515" y="480"/>
                  <a:pt x="515" y="480"/>
                </a:cubicBezTo>
                <a:lnTo>
                  <a:pt x="515" y="480"/>
                </a:lnTo>
                <a:cubicBezTo>
                  <a:pt x="515" y="516"/>
                  <a:pt x="515" y="516"/>
                  <a:pt x="515" y="516"/>
                </a:cubicBezTo>
                <a:cubicBezTo>
                  <a:pt x="480" y="516"/>
                  <a:pt x="480" y="516"/>
                  <a:pt x="480" y="516"/>
                </a:cubicBezTo>
                <a:lnTo>
                  <a:pt x="480" y="516"/>
                </a:lnTo>
                <a:cubicBezTo>
                  <a:pt x="374" y="516"/>
                  <a:pt x="374" y="516"/>
                  <a:pt x="374" y="516"/>
                </a:cubicBezTo>
                <a:lnTo>
                  <a:pt x="374" y="516"/>
                </a:lnTo>
                <a:cubicBezTo>
                  <a:pt x="360" y="516"/>
                  <a:pt x="346" y="509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5" name="Freeform 91"/>
          <p:cNvSpPr>
            <a:spLocks noChangeArrowheads="1"/>
          </p:cNvSpPr>
          <p:nvPr/>
        </p:nvSpPr>
        <p:spPr bwMode="auto">
          <a:xfrm>
            <a:off x="4115316" y="3926418"/>
            <a:ext cx="287792" cy="283634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28 w 601"/>
              <a:gd name="T5" fmla="*/ 601 h 602"/>
              <a:gd name="T6" fmla="*/ 0 w 601"/>
              <a:gd name="T7" fmla="*/ 572 h 602"/>
              <a:gd name="T8" fmla="*/ 0 w 601"/>
              <a:gd name="T9" fmla="*/ 28 h 602"/>
              <a:gd name="T10" fmla="*/ 28 w 601"/>
              <a:gd name="T11" fmla="*/ 0 h 602"/>
              <a:gd name="T12" fmla="*/ 572 w 601"/>
              <a:gd name="T13" fmla="*/ 0 h 602"/>
              <a:gd name="T14" fmla="*/ 600 w 601"/>
              <a:gd name="T15" fmla="*/ 28 h 602"/>
              <a:gd name="T16" fmla="*/ 600 w 601"/>
              <a:gd name="T17" fmla="*/ 572 h 602"/>
              <a:gd name="T18" fmla="*/ 572 w 601"/>
              <a:gd name="T19" fmla="*/ 601 h 602"/>
              <a:gd name="T20" fmla="*/ 544 w 601"/>
              <a:gd name="T21" fmla="*/ 56 h 602"/>
              <a:gd name="T22" fmla="*/ 544 w 601"/>
              <a:gd name="T23" fmla="*/ 56 h 602"/>
              <a:gd name="T24" fmla="*/ 56 w 601"/>
              <a:gd name="T25" fmla="*/ 56 h 602"/>
              <a:gd name="T26" fmla="*/ 56 w 601"/>
              <a:gd name="T27" fmla="*/ 544 h 602"/>
              <a:gd name="T28" fmla="*/ 544 w 601"/>
              <a:gd name="T29" fmla="*/ 544 h 602"/>
              <a:gd name="T30" fmla="*/ 544 w 601"/>
              <a:gd name="T31" fmla="*/ 56 h 602"/>
              <a:gd name="T32" fmla="*/ 169 w 601"/>
              <a:gd name="T33" fmla="*/ 198 h 602"/>
              <a:gd name="T34" fmla="*/ 169 w 601"/>
              <a:gd name="T35" fmla="*/ 198 h 602"/>
              <a:gd name="T36" fmla="*/ 197 w 601"/>
              <a:gd name="T37" fmla="*/ 169 h 602"/>
              <a:gd name="T38" fmla="*/ 211 w 601"/>
              <a:gd name="T39" fmla="*/ 176 h 602"/>
              <a:gd name="T40" fmla="*/ 296 w 601"/>
              <a:gd name="T41" fmla="*/ 261 h 602"/>
              <a:gd name="T42" fmla="*/ 381 w 601"/>
              <a:gd name="T43" fmla="*/ 176 h 602"/>
              <a:gd name="T44" fmla="*/ 402 w 601"/>
              <a:gd name="T45" fmla="*/ 169 h 602"/>
              <a:gd name="T46" fmla="*/ 431 w 601"/>
              <a:gd name="T47" fmla="*/ 198 h 602"/>
              <a:gd name="T48" fmla="*/ 424 w 601"/>
              <a:gd name="T49" fmla="*/ 219 h 602"/>
              <a:gd name="T50" fmla="*/ 339 w 601"/>
              <a:gd name="T51" fmla="*/ 304 h 602"/>
              <a:gd name="T52" fmla="*/ 424 w 601"/>
              <a:gd name="T53" fmla="*/ 389 h 602"/>
              <a:gd name="T54" fmla="*/ 431 w 601"/>
              <a:gd name="T55" fmla="*/ 403 h 602"/>
              <a:gd name="T56" fmla="*/ 402 w 601"/>
              <a:gd name="T57" fmla="*/ 431 h 602"/>
              <a:gd name="T58" fmla="*/ 381 w 601"/>
              <a:gd name="T59" fmla="*/ 424 h 602"/>
              <a:gd name="T60" fmla="*/ 296 w 601"/>
              <a:gd name="T61" fmla="*/ 339 h 602"/>
              <a:gd name="T62" fmla="*/ 211 w 601"/>
              <a:gd name="T63" fmla="*/ 424 h 602"/>
              <a:gd name="T64" fmla="*/ 197 w 601"/>
              <a:gd name="T65" fmla="*/ 431 h 602"/>
              <a:gd name="T66" fmla="*/ 169 w 601"/>
              <a:gd name="T67" fmla="*/ 403 h 602"/>
              <a:gd name="T68" fmla="*/ 176 w 601"/>
              <a:gd name="T69" fmla="*/ 389 h 602"/>
              <a:gd name="T70" fmla="*/ 261 w 601"/>
              <a:gd name="T71" fmla="*/ 304 h 602"/>
              <a:gd name="T72" fmla="*/ 176 w 601"/>
              <a:gd name="T73" fmla="*/ 219 h 602"/>
              <a:gd name="T74" fmla="*/ 169 w 601"/>
              <a:gd name="T75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69" y="198"/>
                </a:moveTo>
                <a:lnTo>
                  <a:pt x="169" y="198"/>
                </a:lnTo>
                <a:cubicBezTo>
                  <a:pt x="169" y="184"/>
                  <a:pt x="176" y="169"/>
                  <a:pt x="197" y="169"/>
                </a:cubicBezTo>
                <a:cubicBezTo>
                  <a:pt x="204" y="169"/>
                  <a:pt x="211" y="169"/>
                  <a:pt x="211" y="176"/>
                </a:cubicBezTo>
                <a:cubicBezTo>
                  <a:pt x="296" y="261"/>
                  <a:pt x="296" y="261"/>
                  <a:pt x="296" y="261"/>
                </a:cubicBezTo>
                <a:cubicBezTo>
                  <a:pt x="381" y="176"/>
                  <a:pt x="381" y="176"/>
                  <a:pt x="381" y="176"/>
                </a:cubicBezTo>
                <a:cubicBezTo>
                  <a:pt x="388" y="169"/>
                  <a:pt x="395" y="169"/>
                  <a:pt x="402" y="169"/>
                </a:cubicBezTo>
                <a:cubicBezTo>
                  <a:pt x="417" y="169"/>
                  <a:pt x="431" y="184"/>
                  <a:pt x="431" y="198"/>
                </a:cubicBezTo>
                <a:cubicBezTo>
                  <a:pt x="431" y="205"/>
                  <a:pt x="431" y="212"/>
                  <a:pt x="424" y="219"/>
                </a:cubicBezTo>
                <a:cubicBezTo>
                  <a:pt x="339" y="304"/>
                  <a:pt x="339" y="304"/>
                  <a:pt x="339" y="304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24"/>
                  <a:pt x="417" y="431"/>
                  <a:pt x="402" y="431"/>
                </a:cubicBezTo>
                <a:cubicBezTo>
                  <a:pt x="395" y="431"/>
                  <a:pt x="388" y="431"/>
                  <a:pt x="381" y="424"/>
                </a:cubicBezTo>
                <a:cubicBezTo>
                  <a:pt x="296" y="339"/>
                  <a:pt x="296" y="339"/>
                  <a:pt x="296" y="339"/>
                </a:cubicBezTo>
                <a:cubicBezTo>
                  <a:pt x="211" y="424"/>
                  <a:pt x="211" y="424"/>
                  <a:pt x="211" y="424"/>
                </a:cubicBezTo>
                <a:cubicBezTo>
                  <a:pt x="211" y="431"/>
                  <a:pt x="204" y="431"/>
                  <a:pt x="197" y="431"/>
                </a:cubicBezTo>
                <a:cubicBezTo>
                  <a:pt x="176" y="431"/>
                  <a:pt x="169" y="424"/>
                  <a:pt x="169" y="403"/>
                </a:cubicBezTo>
                <a:cubicBezTo>
                  <a:pt x="169" y="396"/>
                  <a:pt x="169" y="389"/>
                  <a:pt x="176" y="389"/>
                </a:cubicBezTo>
                <a:cubicBezTo>
                  <a:pt x="261" y="304"/>
                  <a:pt x="261" y="304"/>
                  <a:pt x="261" y="304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69" y="212"/>
                  <a:pt x="169" y="205"/>
                  <a:pt x="169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6" name="Freeform 92"/>
          <p:cNvSpPr>
            <a:spLocks noChangeArrowheads="1"/>
          </p:cNvSpPr>
          <p:nvPr/>
        </p:nvSpPr>
        <p:spPr bwMode="auto">
          <a:xfrm>
            <a:off x="3605333" y="3926418"/>
            <a:ext cx="292024" cy="283634"/>
          </a:xfrm>
          <a:custGeom>
            <a:avLst/>
            <a:gdLst>
              <a:gd name="T0" fmla="*/ 580 w 609"/>
              <a:gd name="T1" fmla="*/ 601 h 602"/>
              <a:gd name="T2" fmla="*/ 580 w 609"/>
              <a:gd name="T3" fmla="*/ 601 h 602"/>
              <a:gd name="T4" fmla="*/ 29 w 609"/>
              <a:gd name="T5" fmla="*/ 601 h 602"/>
              <a:gd name="T6" fmla="*/ 0 w 609"/>
              <a:gd name="T7" fmla="*/ 572 h 602"/>
              <a:gd name="T8" fmla="*/ 0 w 609"/>
              <a:gd name="T9" fmla="*/ 28 h 602"/>
              <a:gd name="T10" fmla="*/ 29 w 609"/>
              <a:gd name="T11" fmla="*/ 0 h 602"/>
              <a:gd name="T12" fmla="*/ 580 w 609"/>
              <a:gd name="T13" fmla="*/ 0 h 602"/>
              <a:gd name="T14" fmla="*/ 608 w 609"/>
              <a:gd name="T15" fmla="*/ 28 h 602"/>
              <a:gd name="T16" fmla="*/ 608 w 609"/>
              <a:gd name="T17" fmla="*/ 572 h 602"/>
              <a:gd name="T18" fmla="*/ 580 w 609"/>
              <a:gd name="T19" fmla="*/ 601 h 602"/>
              <a:gd name="T20" fmla="*/ 552 w 609"/>
              <a:gd name="T21" fmla="*/ 56 h 602"/>
              <a:gd name="T22" fmla="*/ 552 w 609"/>
              <a:gd name="T23" fmla="*/ 56 h 602"/>
              <a:gd name="T24" fmla="*/ 57 w 609"/>
              <a:gd name="T25" fmla="*/ 56 h 602"/>
              <a:gd name="T26" fmla="*/ 57 w 609"/>
              <a:gd name="T27" fmla="*/ 544 h 602"/>
              <a:gd name="T28" fmla="*/ 552 w 609"/>
              <a:gd name="T29" fmla="*/ 544 h 602"/>
              <a:gd name="T30" fmla="*/ 552 w 609"/>
              <a:gd name="T31" fmla="*/ 56 h 602"/>
              <a:gd name="T32" fmla="*/ 184 w 609"/>
              <a:gd name="T33" fmla="*/ 261 h 602"/>
              <a:gd name="T34" fmla="*/ 184 w 609"/>
              <a:gd name="T35" fmla="*/ 261 h 602"/>
              <a:gd name="T36" fmla="*/ 198 w 609"/>
              <a:gd name="T37" fmla="*/ 275 h 602"/>
              <a:gd name="T38" fmla="*/ 269 w 609"/>
              <a:gd name="T39" fmla="*/ 339 h 602"/>
              <a:gd name="T40" fmla="*/ 396 w 609"/>
              <a:gd name="T41" fmla="*/ 205 h 602"/>
              <a:gd name="T42" fmla="*/ 417 w 609"/>
              <a:gd name="T43" fmla="*/ 198 h 602"/>
              <a:gd name="T44" fmla="*/ 446 w 609"/>
              <a:gd name="T45" fmla="*/ 226 h 602"/>
              <a:gd name="T46" fmla="*/ 439 w 609"/>
              <a:gd name="T47" fmla="*/ 247 h 602"/>
              <a:gd name="T48" fmla="*/ 283 w 609"/>
              <a:gd name="T49" fmla="*/ 396 h 602"/>
              <a:gd name="T50" fmla="*/ 269 w 609"/>
              <a:gd name="T51" fmla="*/ 403 h 602"/>
              <a:gd name="T52" fmla="*/ 248 w 609"/>
              <a:gd name="T53" fmla="*/ 396 h 602"/>
              <a:gd name="T54" fmla="*/ 163 w 609"/>
              <a:gd name="T55" fmla="*/ 311 h 602"/>
              <a:gd name="T56" fmla="*/ 156 w 609"/>
              <a:gd name="T57" fmla="*/ 290 h 602"/>
              <a:gd name="T58" fmla="*/ 184 w 609"/>
              <a:gd name="T59" fmla="*/ 261 h 602"/>
              <a:gd name="T60" fmla="*/ 439 w 609"/>
              <a:gd name="T61" fmla="*/ 403 h 602"/>
              <a:gd name="T62" fmla="*/ 439 w 609"/>
              <a:gd name="T63" fmla="*/ 403 h 602"/>
              <a:gd name="T64" fmla="*/ 439 w 609"/>
              <a:gd name="T65" fmla="*/ 198 h 602"/>
              <a:gd name="T66" fmla="*/ 439 w 609"/>
              <a:gd name="T67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602">
                <a:moveTo>
                  <a:pt x="580" y="601"/>
                </a:moveTo>
                <a:lnTo>
                  <a:pt x="580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93"/>
                  <a:pt x="594" y="601"/>
                  <a:pt x="580" y="601"/>
                </a:cubicBezTo>
                <a:close/>
                <a:moveTo>
                  <a:pt x="552" y="56"/>
                </a:moveTo>
                <a:lnTo>
                  <a:pt x="552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52" y="544"/>
                  <a:pt x="552" y="544"/>
                  <a:pt x="552" y="544"/>
                </a:cubicBezTo>
                <a:lnTo>
                  <a:pt x="552" y="56"/>
                </a:lnTo>
                <a:close/>
                <a:moveTo>
                  <a:pt x="184" y="261"/>
                </a:moveTo>
                <a:lnTo>
                  <a:pt x="184" y="261"/>
                </a:lnTo>
                <a:cubicBezTo>
                  <a:pt x="191" y="261"/>
                  <a:pt x="198" y="268"/>
                  <a:pt x="198" y="275"/>
                </a:cubicBezTo>
                <a:cubicBezTo>
                  <a:pt x="269" y="339"/>
                  <a:pt x="269" y="339"/>
                  <a:pt x="269" y="339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403" y="198"/>
                  <a:pt x="410" y="198"/>
                  <a:pt x="417" y="198"/>
                </a:cubicBezTo>
                <a:cubicBezTo>
                  <a:pt x="432" y="198"/>
                  <a:pt x="446" y="212"/>
                  <a:pt x="446" y="226"/>
                </a:cubicBezTo>
                <a:cubicBezTo>
                  <a:pt x="446" y="233"/>
                  <a:pt x="446" y="240"/>
                  <a:pt x="439" y="247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83" y="403"/>
                  <a:pt x="276" y="403"/>
                  <a:pt x="269" y="403"/>
                </a:cubicBezTo>
                <a:cubicBezTo>
                  <a:pt x="262" y="403"/>
                  <a:pt x="255" y="403"/>
                  <a:pt x="248" y="396"/>
                </a:cubicBezTo>
                <a:cubicBezTo>
                  <a:pt x="163" y="311"/>
                  <a:pt x="163" y="311"/>
                  <a:pt x="163" y="311"/>
                </a:cubicBezTo>
                <a:cubicBezTo>
                  <a:pt x="156" y="304"/>
                  <a:pt x="156" y="297"/>
                  <a:pt x="156" y="290"/>
                </a:cubicBezTo>
                <a:cubicBezTo>
                  <a:pt x="156" y="275"/>
                  <a:pt x="163" y="261"/>
                  <a:pt x="184" y="261"/>
                </a:cubicBezTo>
                <a:close/>
                <a:moveTo>
                  <a:pt x="439" y="403"/>
                </a:moveTo>
                <a:lnTo>
                  <a:pt x="439" y="403"/>
                </a:lnTo>
                <a:close/>
                <a:moveTo>
                  <a:pt x="439" y="198"/>
                </a:moveTo>
                <a:lnTo>
                  <a:pt x="43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7" name="Freeform 93"/>
          <p:cNvSpPr>
            <a:spLocks noChangeArrowheads="1"/>
          </p:cNvSpPr>
          <p:nvPr/>
        </p:nvSpPr>
        <p:spPr bwMode="auto">
          <a:xfrm>
            <a:off x="3101698" y="3926418"/>
            <a:ext cx="289907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48 w 602"/>
              <a:gd name="T37" fmla="*/ 275 h 602"/>
              <a:gd name="T38" fmla="*/ 276 w 602"/>
              <a:gd name="T39" fmla="*/ 275 h 602"/>
              <a:gd name="T40" fmla="*/ 333 w 602"/>
              <a:gd name="T41" fmla="*/ 275 h 602"/>
              <a:gd name="T42" fmla="*/ 368 w 602"/>
              <a:gd name="T43" fmla="*/ 275 h 602"/>
              <a:gd name="T44" fmla="*/ 424 w 602"/>
              <a:gd name="T45" fmla="*/ 275 h 602"/>
              <a:gd name="T46" fmla="*/ 453 w 602"/>
              <a:gd name="T47" fmla="*/ 304 h 602"/>
              <a:gd name="T48" fmla="*/ 424 w 602"/>
              <a:gd name="T49" fmla="*/ 332 h 602"/>
              <a:gd name="T50" fmla="*/ 368 w 602"/>
              <a:gd name="T51" fmla="*/ 332 h 602"/>
              <a:gd name="T52" fmla="*/ 333 w 602"/>
              <a:gd name="T53" fmla="*/ 332 h 602"/>
              <a:gd name="T54" fmla="*/ 276 w 602"/>
              <a:gd name="T55" fmla="*/ 332 h 602"/>
              <a:gd name="T56" fmla="*/ 233 w 602"/>
              <a:gd name="T57" fmla="*/ 332 h 602"/>
              <a:gd name="T58" fmla="*/ 177 w 602"/>
              <a:gd name="T59" fmla="*/ 332 h 602"/>
              <a:gd name="T60" fmla="*/ 149 w 602"/>
              <a:gd name="T61" fmla="*/ 304 h 602"/>
              <a:gd name="T62" fmla="*/ 177 w 602"/>
              <a:gd name="T63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48" y="275"/>
                  <a:pt x="248" y="275"/>
                  <a:pt x="248" y="275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333" y="275"/>
                  <a:pt x="333" y="275"/>
                  <a:pt x="333" y="275"/>
                </a:cubicBezTo>
                <a:cubicBezTo>
                  <a:pt x="368" y="275"/>
                  <a:pt x="368" y="275"/>
                  <a:pt x="368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9" y="275"/>
                  <a:pt x="453" y="282"/>
                  <a:pt x="453" y="304"/>
                </a:cubicBezTo>
                <a:cubicBezTo>
                  <a:pt x="453" y="318"/>
                  <a:pt x="439" y="332"/>
                  <a:pt x="424" y="332"/>
                </a:cubicBezTo>
                <a:cubicBezTo>
                  <a:pt x="368" y="332"/>
                  <a:pt x="368" y="332"/>
                  <a:pt x="368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233" y="332"/>
                  <a:pt x="233" y="332"/>
                  <a:pt x="233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8" name="Freeform 94"/>
          <p:cNvSpPr>
            <a:spLocks noChangeArrowheads="1"/>
          </p:cNvSpPr>
          <p:nvPr/>
        </p:nvSpPr>
        <p:spPr bwMode="auto">
          <a:xfrm>
            <a:off x="2595947" y="3926418"/>
            <a:ext cx="289909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69 w 602"/>
              <a:gd name="T37" fmla="*/ 275 h 602"/>
              <a:gd name="T38" fmla="*/ 269 w 602"/>
              <a:gd name="T39" fmla="*/ 176 h 602"/>
              <a:gd name="T40" fmla="*/ 297 w 602"/>
              <a:gd name="T41" fmla="*/ 148 h 602"/>
              <a:gd name="T42" fmla="*/ 325 w 602"/>
              <a:gd name="T43" fmla="*/ 176 h 602"/>
              <a:gd name="T44" fmla="*/ 325 w 602"/>
              <a:gd name="T45" fmla="*/ 275 h 602"/>
              <a:gd name="T46" fmla="*/ 424 w 602"/>
              <a:gd name="T47" fmla="*/ 275 h 602"/>
              <a:gd name="T48" fmla="*/ 453 w 602"/>
              <a:gd name="T49" fmla="*/ 304 h 602"/>
              <a:gd name="T50" fmla="*/ 424 w 602"/>
              <a:gd name="T51" fmla="*/ 332 h 602"/>
              <a:gd name="T52" fmla="*/ 325 w 602"/>
              <a:gd name="T53" fmla="*/ 332 h 602"/>
              <a:gd name="T54" fmla="*/ 325 w 602"/>
              <a:gd name="T55" fmla="*/ 424 h 602"/>
              <a:gd name="T56" fmla="*/ 297 w 602"/>
              <a:gd name="T57" fmla="*/ 452 h 602"/>
              <a:gd name="T58" fmla="*/ 269 w 602"/>
              <a:gd name="T59" fmla="*/ 424 h 602"/>
              <a:gd name="T60" fmla="*/ 269 w 602"/>
              <a:gd name="T61" fmla="*/ 332 h 602"/>
              <a:gd name="T62" fmla="*/ 177 w 602"/>
              <a:gd name="T63" fmla="*/ 332 h 602"/>
              <a:gd name="T64" fmla="*/ 149 w 602"/>
              <a:gd name="T65" fmla="*/ 304 h 602"/>
              <a:gd name="T66" fmla="*/ 177 w 602"/>
              <a:gd name="T67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69" y="275"/>
                  <a:pt x="269" y="275"/>
                  <a:pt x="269" y="275"/>
                </a:cubicBezTo>
                <a:cubicBezTo>
                  <a:pt x="269" y="176"/>
                  <a:pt x="269" y="176"/>
                  <a:pt x="269" y="176"/>
                </a:cubicBezTo>
                <a:cubicBezTo>
                  <a:pt x="269" y="162"/>
                  <a:pt x="283" y="148"/>
                  <a:pt x="297" y="148"/>
                </a:cubicBezTo>
                <a:cubicBezTo>
                  <a:pt x="318" y="148"/>
                  <a:pt x="325" y="162"/>
                  <a:pt x="325" y="176"/>
                </a:cubicBezTo>
                <a:cubicBezTo>
                  <a:pt x="325" y="275"/>
                  <a:pt x="325" y="275"/>
                  <a:pt x="325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8" y="275"/>
                  <a:pt x="453" y="282"/>
                  <a:pt x="453" y="304"/>
                </a:cubicBezTo>
                <a:cubicBezTo>
                  <a:pt x="453" y="318"/>
                  <a:pt x="438" y="332"/>
                  <a:pt x="424" y="332"/>
                </a:cubicBezTo>
                <a:cubicBezTo>
                  <a:pt x="325" y="332"/>
                  <a:pt x="325" y="332"/>
                  <a:pt x="325" y="332"/>
                </a:cubicBezTo>
                <a:cubicBezTo>
                  <a:pt x="325" y="424"/>
                  <a:pt x="325" y="424"/>
                  <a:pt x="325" y="424"/>
                </a:cubicBezTo>
                <a:cubicBezTo>
                  <a:pt x="325" y="438"/>
                  <a:pt x="318" y="452"/>
                  <a:pt x="297" y="452"/>
                </a:cubicBezTo>
                <a:cubicBezTo>
                  <a:pt x="283" y="452"/>
                  <a:pt x="269" y="438"/>
                  <a:pt x="269" y="424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9" name="Freeform 95"/>
          <p:cNvSpPr>
            <a:spLocks noChangeArrowheads="1"/>
          </p:cNvSpPr>
          <p:nvPr/>
        </p:nvSpPr>
        <p:spPr bwMode="auto">
          <a:xfrm>
            <a:off x="2100775" y="3939118"/>
            <a:ext cx="264516" cy="262467"/>
          </a:xfrm>
          <a:custGeom>
            <a:avLst/>
            <a:gdLst>
              <a:gd name="T0" fmla="*/ 523 w 553"/>
              <a:gd name="T1" fmla="*/ 544 h 545"/>
              <a:gd name="T2" fmla="*/ 523 w 553"/>
              <a:gd name="T3" fmla="*/ 544 h 545"/>
              <a:gd name="T4" fmla="*/ 333 w 553"/>
              <a:gd name="T5" fmla="*/ 544 h 545"/>
              <a:gd name="T6" fmla="*/ 304 w 553"/>
              <a:gd name="T7" fmla="*/ 516 h 545"/>
              <a:gd name="T8" fmla="*/ 304 w 553"/>
              <a:gd name="T9" fmla="*/ 332 h 545"/>
              <a:gd name="T10" fmla="*/ 333 w 553"/>
              <a:gd name="T11" fmla="*/ 304 h 545"/>
              <a:gd name="T12" fmla="*/ 523 w 553"/>
              <a:gd name="T13" fmla="*/ 304 h 545"/>
              <a:gd name="T14" fmla="*/ 552 w 553"/>
              <a:gd name="T15" fmla="*/ 332 h 545"/>
              <a:gd name="T16" fmla="*/ 552 w 553"/>
              <a:gd name="T17" fmla="*/ 516 h 545"/>
              <a:gd name="T18" fmla="*/ 523 w 553"/>
              <a:gd name="T19" fmla="*/ 544 h 545"/>
              <a:gd name="T20" fmla="*/ 523 w 553"/>
              <a:gd name="T21" fmla="*/ 247 h 545"/>
              <a:gd name="T22" fmla="*/ 523 w 553"/>
              <a:gd name="T23" fmla="*/ 247 h 545"/>
              <a:gd name="T24" fmla="*/ 333 w 553"/>
              <a:gd name="T25" fmla="*/ 247 h 545"/>
              <a:gd name="T26" fmla="*/ 304 w 553"/>
              <a:gd name="T27" fmla="*/ 219 h 545"/>
              <a:gd name="T28" fmla="*/ 304 w 553"/>
              <a:gd name="T29" fmla="*/ 28 h 545"/>
              <a:gd name="T30" fmla="*/ 333 w 553"/>
              <a:gd name="T31" fmla="*/ 0 h 545"/>
              <a:gd name="T32" fmla="*/ 523 w 553"/>
              <a:gd name="T33" fmla="*/ 0 h 545"/>
              <a:gd name="T34" fmla="*/ 552 w 553"/>
              <a:gd name="T35" fmla="*/ 28 h 545"/>
              <a:gd name="T36" fmla="*/ 552 w 553"/>
              <a:gd name="T37" fmla="*/ 219 h 545"/>
              <a:gd name="T38" fmla="*/ 523 w 553"/>
              <a:gd name="T39" fmla="*/ 247 h 545"/>
              <a:gd name="T40" fmla="*/ 219 w 553"/>
              <a:gd name="T41" fmla="*/ 544 h 545"/>
              <a:gd name="T42" fmla="*/ 219 w 553"/>
              <a:gd name="T43" fmla="*/ 544 h 545"/>
              <a:gd name="T44" fmla="*/ 29 w 553"/>
              <a:gd name="T45" fmla="*/ 544 h 545"/>
              <a:gd name="T46" fmla="*/ 0 w 553"/>
              <a:gd name="T47" fmla="*/ 516 h 545"/>
              <a:gd name="T48" fmla="*/ 0 w 553"/>
              <a:gd name="T49" fmla="*/ 332 h 545"/>
              <a:gd name="T50" fmla="*/ 29 w 553"/>
              <a:gd name="T51" fmla="*/ 304 h 545"/>
              <a:gd name="T52" fmla="*/ 219 w 553"/>
              <a:gd name="T53" fmla="*/ 304 h 545"/>
              <a:gd name="T54" fmla="*/ 248 w 553"/>
              <a:gd name="T55" fmla="*/ 332 h 545"/>
              <a:gd name="T56" fmla="*/ 248 w 553"/>
              <a:gd name="T57" fmla="*/ 516 h 545"/>
              <a:gd name="T58" fmla="*/ 219 w 553"/>
              <a:gd name="T59" fmla="*/ 544 h 545"/>
              <a:gd name="T60" fmla="*/ 219 w 553"/>
              <a:gd name="T61" fmla="*/ 247 h 545"/>
              <a:gd name="T62" fmla="*/ 219 w 553"/>
              <a:gd name="T63" fmla="*/ 247 h 545"/>
              <a:gd name="T64" fmla="*/ 29 w 553"/>
              <a:gd name="T65" fmla="*/ 247 h 545"/>
              <a:gd name="T66" fmla="*/ 0 w 553"/>
              <a:gd name="T67" fmla="*/ 219 h 545"/>
              <a:gd name="T68" fmla="*/ 0 w 553"/>
              <a:gd name="T69" fmla="*/ 28 h 545"/>
              <a:gd name="T70" fmla="*/ 29 w 553"/>
              <a:gd name="T71" fmla="*/ 0 h 545"/>
              <a:gd name="T72" fmla="*/ 219 w 553"/>
              <a:gd name="T73" fmla="*/ 0 h 545"/>
              <a:gd name="T74" fmla="*/ 248 w 553"/>
              <a:gd name="T75" fmla="*/ 28 h 545"/>
              <a:gd name="T76" fmla="*/ 248 w 553"/>
              <a:gd name="T77" fmla="*/ 219 h 545"/>
              <a:gd name="T78" fmla="*/ 219 w 553"/>
              <a:gd name="T79" fmla="*/ 24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53" h="545">
                <a:moveTo>
                  <a:pt x="523" y="544"/>
                </a:moveTo>
                <a:lnTo>
                  <a:pt x="523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8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8" y="304"/>
                  <a:pt x="333" y="304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37" y="304"/>
                  <a:pt x="552" y="311"/>
                  <a:pt x="552" y="332"/>
                </a:cubicBezTo>
                <a:cubicBezTo>
                  <a:pt x="552" y="516"/>
                  <a:pt x="552" y="516"/>
                  <a:pt x="552" y="516"/>
                </a:cubicBezTo>
                <a:cubicBezTo>
                  <a:pt x="552" y="537"/>
                  <a:pt x="537" y="544"/>
                  <a:pt x="523" y="544"/>
                </a:cubicBezTo>
                <a:close/>
                <a:moveTo>
                  <a:pt x="523" y="247"/>
                </a:moveTo>
                <a:lnTo>
                  <a:pt x="523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8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8" y="0"/>
                  <a:pt x="333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37" y="0"/>
                  <a:pt x="552" y="14"/>
                  <a:pt x="552" y="28"/>
                </a:cubicBezTo>
                <a:cubicBezTo>
                  <a:pt x="552" y="219"/>
                  <a:pt x="552" y="219"/>
                  <a:pt x="552" y="219"/>
                </a:cubicBezTo>
                <a:cubicBezTo>
                  <a:pt x="552" y="233"/>
                  <a:pt x="537" y="247"/>
                  <a:pt x="523" y="247"/>
                </a:cubicBez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5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4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4" y="544"/>
                  <a:pt x="219" y="544"/>
                </a:cubicBez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5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4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4" y="247"/>
                  <a:pt x="219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0" name="Freeform 96"/>
          <p:cNvSpPr>
            <a:spLocks noChangeArrowheads="1"/>
          </p:cNvSpPr>
          <p:nvPr/>
        </p:nvSpPr>
        <p:spPr bwMode="auto">
          <a:xfrm>
            <a:off x="1595024" y="3939118"/>
            <a:ext cx="262399" cy="262467"/>
          </a:xfrm>
          <a:custGeom>
            <a:avLst/>
            <a:gdLst>
              <a:gd name="T0" fmla="*/ 516 w 545"/>
              <a:gd name="T1" fmla="*/ 544 h 545"/>
              <a:gd name="T2" fmla="*/ 304 w 545"/>
              <a:gd name="T3" fmla="*/ 516 h 545"/>
              <a:gd name="T4" fmla="*/ 333 w 545"/>
              <a:gd name="T5" fmla="*/ 304 h 545"/>
              <a:gd name="T6" fmla="*/ 544 w 545"/>
              <a:gd name="T7" fmla="*/ 332 h 545"/>
              <a:gd name="T8" fmla="*/ 516 w 545"/>
              <a:gd name="T9" fmla="*/ 544 h 545"/>
              <a:gd name="T10" fmla="*/ 488 w 545"/>
              <a:gd name="T11" fmla="*/ 361 h 545"/>
              <a:gd name="T12" fmla="*/ 361 w 545"/>
              <a:gd name="T13" fmla="*/ 488 h 545"/>
              <a:gd name="T14" fmla="*/ 488 w 545"/>
              <a:gd name="T15" fmla="*/ 361 h 545"/>
              <a:gd name="T16" fmla="*/ 516 w 545"/>
              <a:gd name="T17" fmla="*/ 247 h 545"/>
              <a:gd name="T18" fmla="*/ 304 w 545"/>
              <a:gd name="T19" fmla="*/ 219 h 545"/>
              <a:gd name="T20" fmla="*/ 333 w 545"/>
              <a:gd name="T21" fmla="*/ 0 h 545"/>
              <a:gd name="T22" fmla="*/ 544 w 545"/>
              <a:gd name="T23" fmla="*/ 28 h 545"/>
              <a:gd name="T24" fmla="*/ 516 w 545"/>
              <a:gd name="T25" fmla="*/ 247 h 545"/>
              <a:gd name="T26" fmla="*/ 488 w 545"/>
              <a:gd name="T27" fmla="*/ 57 h 545"/>
              <a:gd name="T28" fmla="*/ 361 w 545"/>
              <a:gd name="T29" fmla="*/ 191 h 545"/>
              <a:gd name="T30" fmla="*/ 488 w 545"/>
              <a:gd name="T31" fmla="*/ 57 h 545"/>
              <a:gd name="T32" fmla="*/ 219 w 545"/>
              <a:gd name="T33" fmla="*/ 544 h 545"/>
              <a:gd name="T34" fmla="*/ 0 w 545"/>
              <a:gd name="T35" fmla="*/ 516 h 545"/>
              <a:gd name="T36" fmla="*/ 29 w 545"/>
              <a:gd name="T37" fmla="*/ 304 h 545"/>
              <a:gd name="T38" fmla="*/ 248 w 545"/>
              <a:gd name="T39" fmla="*/ 332 h 545"/>
              <a:gd name="T40" fmla="*/ 219 w 545"/>
              <a:gd name="T41" fmla="*/ 544 h 545"/>
              <a:gd name="T42" fmla="*/ 191 w 545"/>
              <a:gd name="T43" fmla="*/ 361 h 545"/>
              <a:gd name="T44" fmla="*/ 57 w 545"/>
              <a:gd name="T45" fmla="*/ 488 h 545"/>
              <a:gd name="T46" fmla="*/ 191 w 545"/>
              <a:gd name="T47" fmla="*/ 361 h 545"/>
              <a:gd name="T48" fmla="*/ 219 w 545"/>
              <a:gd name="T49" fmla="*/ 247 h 545"/>
              <a:gd name="T50" fmla="*/ 0 w 545"/>
              <a:gd name="T51" fmla="*/ 219 h 545"/>
              <a:gd name="T52" fmla="*/ 29 w 545"/>
              <a:gd name="T53" fmla="*/ 0 h 545"/>
              <a:gd name="T54" fmla="*/ 248 w 545"/>
              <a:gd name="T55" fmla="*/ 28 h 545"/>
              <a:gd name="T56" fmla="*/ 219 w 545"/>
              <a:gd name="T57" fmla="*/ 247 h 545"/>
              <a:gd name="T58" fmla="*/ 191 w 545"/>
              <a:gd name="T59" fmla="*/ 57 h 545"/>
              <a:gd name="T60" fmla="*/ 57 w 545"/>
              <a:gd name="T61" fmla="*/ 191 h 545"/>
              <a:gd name="T62" fmla="*/ 191 w 545"/>
              <a:gd name="T63" fmla="*/ 5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5">
                <a:moveTo>
                  <a:pt x="516" y="544"/>
                </a:moveTo>
                <a:lnTo>
                  <a:pt x="516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1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1" y="304"/>
                  <a:pt x="33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37" y="304"/>
                  <a:pt x="544" y="311"/>
                  <a:pt x="544" y="332"/>
                </a:cubicBezTo>
                <a:cubicBezTo>
                  <a:pt x="544" y="516"/>
                  <a:pt x="544" y="516"/>
                  <a:pt x="544" y="516"/>
                </a:cubicBezTo>
                <a:cubicBezTo>
                  <a:pt x="544" y="537"/>
                  <a:pt x="537" y="544"/>
                  <a:pt x="516" y="544"/>
                </a:cubicBezTo>
                <a:close/>
                <a:moveTo>
                  <a:pt x="488" y="361"/>
                </a:moveTo>
                <a:lnTo>
                  <a:pt x="488" y="361"/>
                </a:lnTo>
                <a:cubicBezTo>
                  <a:pt x="361" y="361"/>
                  <a:pt x="361" y="361"/>
                  <a:pt x="361" y="361"/>
                </a:cubicBezTo>
                <a:cubicBezTo>
                  <a:pt x="361" y="488"/>
                  <a:pt x="361" y="488"/>
                  <a:pt x="361" y="488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361"/>
                </a:lnTo>
                <a:close/>
                <a:moveTo>
                  <a:pt x="516" y="247"/>
                </a:moveTo>
                <a:lnTo>
                  <a:pt x="516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1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1" y="0"/>
                  <a:pt x="33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219"/>
                  <a:pt x="544" y="219"/>
                  <a:pt x="544" y="219"/>
                </a:cubicBezTo>
                <a:cubicBezTo>
                  <a:pt x="544" y="233"/>
                  <a:pt x="537" y="247"/>
                  <a:pt x="516" y="247"/>
                </a:cubicBezTo>
                <a:close/>
                <a:moveTo>
                  <a:pt x="488" y="57"/>
                </a:moveTo>
                <a:lnTo>
                  <a:pt x="488" y="57"/>
                </a:lnTo>
                <a:cubicBezTo>
                  <a:pt x="361" y="57"/>
                  <a:pt x="361" y="57"/>
                  <a:pt x="361" y="57"/>
                </a:cubicBezTo>
                <a:cubicBezTo>
                  <a:pt x="361" y="191"/>
                  <a:pt x="361" y="191"/>
                  <a:pt x="361" y="191"/>
                </a:cubicBezTo>
                <a:cubicBezTo>
                  <a:pt x="488" y="191"/>
                  <a:pt x="488" y="191"/>
                  <a:pt x="488" y="191"/>
                </a:cubicBezTo>
                <a:lnTo>
                  <a:pt x="488" y="57"/>
                </a:ln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4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3" y="544"/>
                  <a:pt x="219" y="544"/>
                </a:cubicBezTo>
                <a:close/>
                <a:moveTo>
                  <a:pt x="191" y="361"/>
                </a:moveTo>
                <a:lnTo>
                  <a:pt x="191" y="361"/>
                </a:lnTo>
                <a:cubicBezTo>
                  <a:pt x="57" y="361"/>
                  <a:pt x="57" y="361"/>
                  <a:pt x="57" y="361"/>
                </a:cubicBezTo>
                <a:cubicBezTo>
                  <a:pt x="57" y="488"/>
                  <a:pt x="57" y="488"/>
                  <a:pt x="57" y="488"/>
                </a:cubicBezTo>
                <a:cubicBezTo>
                  <a:pt x="191" y="488"/>
                  <a:pt x="191" y="488"/>
                  <a:pt x="191" y="488"/>
                </a:cubicBezTo>
                <a:lnTo>
                  <a:pt x="191" y="361"/>
                </a:ln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3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3" y="247"/>
                  <a:pt x="219" y="247"/>
                </a:cubicBezTo>
                <a:close/>
                <a:moveTo>
                  <a:pt x="191" y="57"/>
                </a:moveTo>
                <a:lnTo>
                  <a:pt x="19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91"/>
                  <a:pt x="57" y="191"/>
                  <a:pt x="57" y="191"/>
                </a:cubicBezTo>
                <a:cubicBezTo>
                  <a:pt x="191" y="191"/>
                  <a:pt x="191" y="191"/>
                  <a:pt x="191" y="191"/>
                </a:cubicBezTo>
                <a:lnTo>
                  <a:pt x="19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1" name="Freeform 97"/>
          <p:cNvSpPr>
            <a:spLocks noChangeArrowheads="1"/>
          </p:cNvSpPr>
          <p:nvPr/>
        </p:nvSpPr>
        <p:spPr bwMode="auto">
          <a:xfrm>
            <a:off x="7181568" y="3420534"/>
            <a:ext cx="234889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381 w 488"/>
              <a:gd name="T21" fmla="*/ 198 h 601"/>
              <a:gd name="T22" fmla="*/ 353 w 488"/>
              <a:gd name="T23" fmla="*/ 169 h 601"/>
              <a:gd name="T24" fmla="*/ 240 w 488"/>
              <a:gd name="T25" fmla="*/ 56 h 601"/>
              <a:gd name="T26" fmla="*/ 127 w 488"/>
              <a:gd name="T27" fmla="*/ 169 h 601"/>
              <a:gd name="T28" fmla="*/ 127 w 488"/>
              <a:gd name="T29" fmla="*/ 296 h 601"/>
              <a:gd name="T30" fmla="*/ 353 w 488"/>
              <a:gd name="T31" fmla="*/ 296 h 601"/>
              <a:gd name="T32" fmla="*/ 409 w 488"/>
              <a:gd name="T33" fmla="*/ 296 h 601"/>
              <a:gd name="T34" fmla="*/ 459 w 488"/>
              <a:gd name="T35" fmla="*/ 296 h 601"/>
              <a:gd name="T36" fmla="*/ 487 w 488"/>
              <a:gd name="T37" fmla="*/ 325 h 601"/>
              <a:gd name="T38" fmla="*/ 487 w 488"/>
              <a:gd name="T39" fmla="*/ 572 h 601"/>
              <a:gd name="T40" fmla="*/ 459 w 488"/>
              <a:gd name="T41" fmla="*/ 600 h 601"/>
              <a:gd name="T42" fmla="*/ 240 w 488"/>
              <a:gd name="T43" fmla="*/ 353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212 w 488"/>
              <a:gd name="T51" fmla="*/ 516 h 601"/>
              <a:gd name="T52" fmla="*/ 240 w 488"/>
              <a:gd name="T53" fmla="*/ 544 h 601"/>
              <a:gd name="T54" fmla="*/ 268 w 488"/>
              <a:gd name="T55" fmla="*/ 516 h 601"/>
              <a:gd name="T56" fmla="*/ 268 w 488"/>
              <a:gd name="T57" fmla="*/ 459 h 601"/>
              <a:gd name="T58" fmla="*/ 296 w 488"/>
              <a:gd name="T59" fmla="*/ 410 h 601"/>
              <a:gd name="T60" fmla="*/ 240 w 488"/>
              <a:gd name="T61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183"/>
                  <a:pt x="402" y="198"/>
                  <a:pt x="381" y="198"/>
                </a:cubicBezTo>
                <a:cubicBezTo>
                  <a:pt x="367" y="198"/>
                  <a:pt x="353" y="183"/>
                  <a:pt x="353" y="169"/>
                </a:cubicBez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40" y="353"/>
                </a:moveTo>
                <a:lnTo>
                  <a:pt x="240" y="353"/>
                </a:ln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2" name="Freeform 98"/>
          <p:cNvSpPr>
            <a:spLocks noChangeArrowheads="1"/>
          </p:cNvSpPr>
          <p:nvPr/>
        </p:nvSpPr>
        <p:spPr bwMode="auto">
          <a:xfrm>
            <a:off x="6680049" y="3420534"/>
            <a:ext cx="234890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409 w 488"/>
              <a:gd name="T21" fmla="*/ 296 h 601"/>
              <a:gd name="T22" fmla="*/ 459 w 488"/>
              <a:gd name="T23" fmla="*/ 296 h 601"/>
              <a:gd name="T24" fmla="*/ 487 w 488"/>
              <a:gd name="T25" fmla="*/ 325 h 601"/>
              <a:gd name="T26" fmla="*/ 487 w 488"/>
              <a:gd name="T27" fmla="*/ 572 h 601"/>
              <a:gd name="T28" fmla="*/ 459 w 488"/>
              <a:gd name="T29" fmla="*/ 600 h 601"/>
              <a:gd name="T30" fmla="*/ 212 w 488"/>
              <a:gd name="T31" fmla="*/ 459 h 601"/>
              <a:gd name="T32" fmla="*/ 212 w 488"/>
              <a:gd name="T33" fmla="*/ 459 h 601"/>
              <a:gd name="T34" fmla="*/ 212 w 488"/>
              <a:gd name="T35" fmla="*/ 516 h 601"/>
              <a:gd name="T36" fmla="*/ 240 w 488"/>
              <a:gd name="T37" fmla="*/ 544 h 601"/>
              <a:gd name="T38" fmla="*/ 268 w 488"/>
              <a:gd name="T39" fmla="*/ 516 h 601"/>
              <a:gd name="T40" fmla="*/ 268 w 488"/>
              <a:gd name="T41" fmla="*/ 459 h 601"/>
              <a:gd name="T42" fmla="*/ 296 w 488"/>
              <a:gd name="T43" fmla="*/ 410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353 w 488"/>
              <a:gd name="T51" fmla="*/ 169 h 601"/>
              <a:gd name="T52" fmla="*/ 353 w 488"/>
              <a:gd name="T53" fmla="*/ 169 h 601"/>
              <a:gd name="T54" fmla="*/ 240 w 488"/>
              <a:gd name="T55" fmla="*/ 56 h 601"/>
              <a:gd name="T56" fmla="*/ 127 w 488"/>
              <a:gd name="T57" fmla="*/ 169 h 601"/>
              <a:gd name="T58" fmla="*/ 127 w 488"/>
              <a:gd name="T59" fmla="*/ 296 h 601"/>
              <a:gd name="T60" fmla="*/ 353 w 488"/>
              <a:gd name="T61" fmla="*/ 296 h 601"/>
              <a:gd name="T62" fmla="*/ 353 w 488"/>
              <a:gd name="T63" fmla="*/ 16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12" y="459"/>
                </a:moveTo>
                <a:lnTo>
                  <a:pt x="212" y="459"/>
                </a:ln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lose/>
                <a:moveTo>
                  <a:pt x="353" y="169"/>
                </a:moveTo>
                <a:lnTo>
                  <a:pt x="353" y="169"/>
                </a:ln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lnTo>
                  <a:pt x="353" y="1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3" name="Freeform 99"/>
          <p:cNvSpPr>
            <a:spLocks noChangeArrowheads="1"/>
          </p:cNvSpPr>
          <p:nvPr/>
        </p:nvSpPr>
        <p:spPr bwMode="auto">
          <a:xfrm>
            <a:off x="6140439" y="3420534"/>
            <a:ext cx="289907" cy="247651"/>
          </a:xfrm>
          <a:custGeom>
            <a:avLst/>
            <a:gdLst>
              <a:gd name="T0" fmla="*/ 572 w 602"/>
              <a:gd name="T1" fmla="*/ 516 h 517"/>
              <a:gd name="T2" fmla="*/ 0 w 602"/>
              <a:gd name="T3" fmla="*/ 487 h 517"/>
              <a:gd name="T4" fmla="*/ 0 w 602"/>
              <a:gd name="T5" fmla="*/ 311 h 517"/>
              <a:gd name="T6" fmla="*/ 78 w 602"/>
              <a:gd name="T7" fmla="*/ 99 h 517"/>
              <a:gd name="T8" fmla="*/ 106 w 602"/>
              <a:gd name="T9" fmla="*/ 85 h 517"/>
              <a:gd name="T10" fmla="*/ 148 w 602"/>
              <a:gd name="T11" fmla="*/ 85 h 517"/>
              <a:gd name="T12" fmla="*/ 176 w 602"/>
              <a:gd name="T13" fmla="*/ 92 h 517"/>
              <a:gd name="T14" fmla="*/ 148 w 602"/>
              <a:gd name="T15" fmla="*/ 141 h 517"/>
              <a:gd name="T16" fmla="*/ 120 w 602"/>
              <a:gd name="T17" fmla="*/ 141 h 517"/>
              <a:gd name="T18" fmla="*/ 141 w 602"/>
              <a:gd name="T19" fmla="*/ 282 h 517"/>
              <a:gd name="T20" fmla="*/ 162 w 602"/>
              <a:gd name="T21" fmla="*/ 282 h 517"/>
              <a:gd name="T22" fmla="*/ 191 w 602"/>
              <a:gd name="T23" fmla="*/ 339 h 517"/>
              <a:gd name="T24" fmla="*/ 417 w 602"/>
              <a:gd name="T25" fmla="*/ 311 h 517"/>
              <a:gd name="T26" fmla="*/ 473 w 602"/>
              <a:gd name="T27" fmla="*/ 282 h 517"/>
              <a:gd name="T28" fmla="*/ 537 w 602"/>
              <a:gd name="T29" fmla="*/ 282 h 517"/>
              <a:gd name="T30" fmla="*/ 452 w 602"/>
              <a:gd name="T31" fmla="*/ 141 h 517"/>
              <a:gd name="T32" fmla="*/ 396 w 602"/>
              <a:gd name="T33" fmla="*/ 141 h 517"/>
              <a:gd name="T34" fmla="*/ 424 w 602"/>
              <a:gd name="T35" fmla="*/ 85 h 517"/>
              <a:gd name="T36" fmla="*/ 452 w 602"/>
              <a:gd name="T37" fmla="*/ 85 h 517"/>
              <a:gd name="T38" fmla="*/ 502 w 602"/>
              <a:gd name="T39" fmla="*/ 85 h 517"/>
              <a:gd name="T40" fmla="*/ 601 w 602"/>
              <a:gd name="T41" fmla="*/ 296 h 517"/>
              <a:gd name="T42" fmla="*/ 601 w 602"/>
              <a:gd name="T43" fmla="*/ 311 h 517"/>
              <a:gd name="T44" fmla="*/ 601 w 602"/>
              <a:gd name="T45" fmla="*/ 487 h 517"/>
              <a:gd name="T46" fmla="*/ 367 w 602"/>
              <a:gd name="T47" fmla="*/ 120 h 517"/>
              <a:gd name="T48" fmla="*/ 346 w 602"/>
              <a:gd name="T49" fmla="*/ 113 h 517"/>
              <a:gd name="T50" fmla="*/ 332 w 602"/>
              <a:gd name="T51" fmla="*/ 205 h 517"/>
              <a:gd name="T52" fmla="*/ 304 w 602"/>
              <a:gd name="T53" fmla="*/ 296 h 517"/>
              <a:gd name="T54" fmla="*/ 276 w 602"/>
              <a:gd name="T55" fmla="*/ 226 h 517"/>
              <a:gd name="T56" fmla="*/ 276 w 602"/>
              <a:gd name="T57" fmla="*/ 92 h 517"/>
              <a:gd name="T58" fmla="*/ 233 w 602"/>
              <a:gd name="T59" fmla="*/ 120 h 517"/>
              <a:gd name="T60" fmla="*/ 219 w 602"/>
              <a:gd name="T61" fmla="*/ 70 h 517"/>
              <a:gd name="T62" fmla="*/ 304 w 602"/>
              <a:gd name="T63" fmla="*/ 0 h 517"/>
              <a:gd name="T64" fmla="*/ 389 w 602"/>
              <a:gd name="T65" fmla="*/ 70 h 517"/>
              <a:gd name="T66" fmla="*/ 367 w 602"/>
              <a:gd name="T67" fmla="*/ 12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14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106" y="85"/>
                </a:cubicBezTo>
                <a:lnTo>
                  <a:pt x="106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76" y="85"/>
                  <a:pt x="176" y="85"/>
                  <a:pt x="176" y="85"/>
                </a:cubicBezTo>
                <a:lnTo>
                  <a:pt x="176" y="92"/>
                </a:lnTo>
                <a:cubicBezTo>
                  <a:pt x="176" y="113"/>
                  <a:pt x="191" y="127"/>
                  <a:pt x="205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71" y="282"/>
                  <a:pt x="71" y="282"/>
                  <a:pt x="71" y="282"/>
                </a:cubicBezTo>
                <a:cubicBezTo>
                  <a:pt x="141" y="282"/>
                  <a:pt x="141" y="282"/>
                  <a:pt x="141" y="282"/>
                </a:cubicBezTo>
                <a:lnTo>
                  <a:pt x="141" y="282"/>
                </a:lnTo>
                <a:cubicBezTo>
                  <a:pt x="162" y="282"/>
                  <a:pt x="162" y="282"/>
                  <a:pt x="162" y="282"/>
                </a:cubicBezTo>
                <a:cubicBezTo>
                  <a:pt x="176" y="282"/>
                  <a:pt x="191" y="289"/>
                  <a:pt x="191" y="311"/>
                </a:cubicBezTo>
                <a:cubicBezTo>
                  <a:pt x="191" y="339"/>
                  <a:pt x="191" y="339"/>
                  <a:pt x="191" y="339"/>
                </a:cubicBezTo>
                <a:cubicBezTo>
                  <a:pt x="417" y="339"/>
                  <a:pt x="417" y="339"/>
                  <a:pt x="417" y="339"/>
                </a:cubicBezTo>
                <a:cubicBezTo>
                  <a:pt x="417" y="311"/>
                  <a:pt x="417" y="311"/>
                  <a:pt x="417" y="311"/>
                </a:cubicBezTo>
                <a:cubicBezTo>
                  <a:pt x="417" y="289"/>
                  <a:pt x="424" y="282"/>
                  <a:pt x="445" y="282"/>
                </a:cubicBezTo>
                <a:cubicBezTo>
                  <a:pt x="473" y="282"/>
                  <a:pt x="473" y="282"/>
                  <a:pt x="473" y="282"/>
                </a:cubicBezTo>
                <a:lnTo>
                  <a:pt x="473" y="282"/>
                </a:lnTo>
                <a:cubicBezTo>
                  <a:pt x="537" y="282"/>
                  <a:pt x="537" y="282"/>
                  <a:pt x="537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96" y="141"/>
                  <a:pt x="396" y="141"/>
                  <a:pt x="396" y="141"/>
                </a:cubicBezTo>
                <a:cubicBezTo>
                  <a:pt x="417" y="127"/>
                  <a:pt x="424" y="113"/>
                  <a:pt x="424" y="92"/>
                </a:cubicBezTo>
                <a:lnTo>
                  <a:pt x="424" y="85"/>
                </a:ln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502" y="85"/>
                  <a:pt x="502" y="85"/>
                  <a:pt x="502" y="85"/>
                </a:cubicBezTo>
                <a:lnTo>
                  <a:pt x="502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1" y="296"/>
                  <a:pt x="601" y="296"/>
                  <a:pt x="601" y="296"/>
                </a:cubicBezTo>
                <a:cubicBezTo>
                  <a:pt x="601" y="304"/>
                  <a:pt x="601" y="304"/>
                  <a:pt x="601" y="311"/>
                </a:cubicBezTo>
                <a:lnTo>
                  <a:pt x="601" y="311"/>
                </a:lnTo>
                <a:lnTo>
                  <a:pt x="601" y="311"/>
                </a:lnTo>
                <a:cubicBezTo>
                  <a:pt x="601" y="487"/>
                  <a:pt x="601" y="487"/>
                  <a:pt x="601" y="487"/>
                </a:cubicBezTo>
                <a:cubicBezTo>
                  <a:pt x="601" y="502"/>
                  <a:pt x="594" y="516"/>
                  <a:pt x="572" y="516"/>
                </a:cubicBez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46" y="113"/>
                </a:cubicBezTo>
                <a:cubicBezTo>
                  <a:pt x="332" y="92"/>
                  <a:pt x="332" y="92"/>
                  <a:pt x="332" y="92"/>
                </a:cubicBezTo>
                <a:cubicBezTo>
                  <a:pt x="332" y="205"/>
                  <a:pt x="332" y="205"/>
                  <a:pt x="332" y="205"/>
                </a:cubicBezTo>
                <a:cubicBezTo>
                  <a:pt x="332" y="268"/>
                  <a:pt x="332" y="268"/>
                  <a:pt x="332" y="268"/>
                </a:cubicBezTo>
                <a:cubicBezTo>
                  <a:pt x="332" y="289"/>
                  <a:pt x="318" y="296"/>
                  <a:pt x="304" y="296"/>
                </a:cubicBezTo>
                <a:cubicBezTo>
                  <a:pt x="283" y="296"/>
                  <a:pt x="276" y="289"/>
                  <a:pt x="276" y="268"/>
                </a:cubicBezTo>
                <a:cubicBezTo>
                  <a:pt x="276" y="226"/>
                  <a:pt x="276" y="226"/>
                  <a:pt x="276" y="226"/>
                </a:cubicBezTo>
                <a:lnTo>
                  <a:pt x="276" y="226"/>
                </a:lnTo>
                <a:cubicBezTo>
                  <a:pt x="276" y="92"/>
                  <a:pt x="276" y="92"/>
                  <a:pt x="276" y="92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47" y="120"/>
                  <a:pt x="240" y="120"/>
                  <a:pt x="233" y="120"/>
                </a:cubicBezTo>
                <a:cubicBezTo>
                  <a:pt x="219" y="120"/>
                  <a:pt x="205" y="106"/>
                  <a:pt x="205" y="92"/>
                </a:cubicBezTo>
                <a:cubicBezTo>
                  <a:pt x="205" y="85"/>
                  <a:pt x="212" y="78"/>
                  <a:pt x="219" y="70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18" y="7"/>
                </a:cubicBezTo>
                <a:cubicBezTo>
                  <a:pt x="389" y="70"/>
                  <a:pt x="389" y="70"/>
                  <a:pt x="389" y="70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06"/>
                  <a:pt x="382" y="120"/>
                  <a:pt x="367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4" name="Freeform 100"/>
          <p:cNvSpPr>
            <a:spLocks noChangeArrowheads="1"/>
          </p:cNvSpPr>
          <p:nvPr/>
        </p:nvSpPr>
        <p:spPr bwMode="auto">
          <a:xfrm>
            <a:off x="5634688" y="3420534"/>
            <a:ext cx="287792" cy="247651"/>
          </a:xfrm>
          <a:custGeom>
            <a:avLst/>
            <a:gdLst>
              <a:gd name="T0" fmla="*/ 572 w 601"/>
              <a:gd name="T1" fmla="*/ 516 h 517"/>
              <a:gd name="T2" fmla="*/ 0 w 601"/>
              <a:gd name="T3" fmla="*/ 487 h 517"/>
              <a:gd name="T4" fmla="*/ 0 w 601"/>
              <a:gd name="T5" fmla="*/ 311 h 517"/>
              <a:gd name="T6" fmla="*/ 78 w 601"/>
              <a:gd name="T7" fmla="*/ 99 h 517"/>
              <a:gd name="T8" fmla="*/ 99 w 601"/>
              <a:gd name="T9" fmla="*/ 85 h 517"/>
              <a:gd name="T10" fmla="*/ 148 w 601"/>
              <a:gd name="T11" fmla="*/ 85 h 517"/>
              <a:gd name="T12" fmla="*/ 240 w 601"/>
              <a:gd name="T13" fmla="*/ 99 h 517"/>
              <a:gd name="T14" fmla="*/ 148 w 601"/>
              <a:gd name="T15" fmla="*/ 141 h 517"/>
              <a:gd name="T16" fmla="*/ 120 w 601"/>
              <a:gd name="T17" fmla="*/ 141 h 517"/>
              <a:gd name="T18" fmla="*/ 127 w 601"/>
              <a:gd name="T19" fmla="*/ 282 h 517"/>
              <a:gd name="T20" fmla="*/ 155 w 601"/>
              <a:gd name="T21" fmla="*/ 282 h 517"/>
              <a:gd name="T22" fmla="*/ 183 w 601"/>
              <a:gd name="T23" fmla="*/ 339 h 517"/>
              <a:gd name="T24" fmla="*/ 410 w 601"/>
              <a:gd name="T25" fmla="*/ 311 h 517"/>
              <a:gd name="T26" fmla="*/ 466 w 601"/>
              <a:gd name="T27" fmla="*/ 282 h 517"/>
              <a:gd name="T28" fmla="*/ 530 w 601"/>
              <a:gd name="T29" fmla="*/ 282 h 517"/>
              <a:gd name="T30" fmla="*/ 452 w 601"/>
              <a:gd name="T31" fmla="*/ 141 h 517"/>
              <a:gd name="T32" fmla="*/ 353 w 601"/>
              <a:gd name="T33" fmla="*/ 141 h 517"/>
              <a:gd name="T34" fmla="*/ 353 w 601"/>
              <a:gd name="T35" fmla="*/ 85 h 517"/>
              <a:gd name="T36" fmla="*/ 452 w 601"/>
              <a:gd name="T37" fmla="*/ 85 h 517"/>
              <a:gd name="T38" fmla="*/ 494 w 601"/>
              <a:gd name="T39" fmla="*/ 85 h 517"/>
              <a:gd name="T40" fmla="*/ 600 w 601"/>
              <a:gd name="T41" fmla="*/ 296 h 517"/>
              <a:gd name="T42" fmla="*/ 600 w 601"/>
              <a:gd name="T43" fmla="*/ 311 h 517"/>
              <a:gd name="T44" fmla="*/ 600 w 601"/>
              <a:gd name="T45" fmla="*/ 487 h 517"/>
              <a:gd name="T46" fmla="*/ 396 w 601"/>
              <a:gd name="T47" fmla="*/ 205 h 517"/>
              <a:gd name="T48" fmla="*/ 381 w 601"/>
              <a:gd name="T49" fmla="*/ 226 h 517"/>
              <a:gd name="T50" fmla="*/ 297 w 601"/>
              <a:gd name="T51" fmla="*/ 296 h 517"/>
              <a:gd name="T52" fmla="*/ 212 w 601"/>
              <a:gd name="T53" fmla="*/ 226 h 517"/>
              <a:gd name="T54" fmla="*/ 233 w 601"/>
              <a:gd name="T55" fmla="*/ 176 h 517"/>
              <a:gd name="T56" fmla="*/ 268 w 601"/>
              <a:gd name="T57" fmla="*/ 205 h 517"/>
              <a:gd name="T58" fmla="*/ 268 w 601"/>
              <a:gd name="T59" fmla="*/ 70 h 517"/>
              <a:gd name="T60" fmla="*/ 297 w 601"/>
              <a:gd name="T61" fmla="*/ 0 h 517"/>
              <a:gd name="T62" fmla="*/ 325 w 601"/>
              <a:gd name="T63" fmla="*/ 85 h 517"/>
              <a:gd name="T64" fmla="*/ 325 w 601"/>
              <a:gd name="T65" fmla="*/ 205 h 517"/>
              <a:gd name="T66" fmla="*/ 367 w 601"/>
              <a:gd name="T67" fmla="*/ 17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1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lnTo>
                  <a:pt x="99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lnTo>
                  <a:pt x="127" y="282"/>
                </a:ln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lnTo>
                  <a:pt x="466" y="282"/>
                </a:ln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494" y="85"/>
                  <a:pt x="494" y="85"/>
                  <a:pt x="494" y="85"/>
                </a:cubicBezTo>
                <a:lnTo>
                  <a:pt x="494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lnTo>
                  <a:pt x="600" y="311"/>
                </a:lnTo>
                <a:lnTo>
                  <a:pt x="600" y="311"/>
                </a:ln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5" name="Freeform 101"/>
          <p:cNvSpPr>
            <a:spLocks noChangeArrowheads="1"/>
          </p:cNvSpPr>
          <p:nvPr/>
        </p:nvSpPr>
        <p:spPr bwMode="auto">
          <a:xfrm>
            <a:off x="5124705" y="3460752"/>
            <a:ext cx="292024" cy="207434"/>
          </a:xfrm>
          <a:custGeom>
            <a:avLst/>
            <a:gdLst>
              <a:gd name="T0" fmla="*/ 607 w 608"/>
              <a:gd name="T1" fmla="*/ 402 h 432"/>
              <a:gd name="T2" fmla="*/ 607 w 608"/>
              <a:gd name="T3" fmla="*/ 402 h 432"/>
              <a:gd name="T4" fmla="*/ 579 w 608"/>
              <a:gd name="T5" fmla="*/ 431 h 432"/>
              <a:gd name="T6" fmla="*/ 28 w 608"/>
              <a:gd name="T7" fmla="*/ 431 h 432"/>
              <a:gd name="T8" fmla="*/ 0 w 608"/>
              <a:gd name="T9" fmla="*/ 402 h 432"/>
              <a:gd name="T10" fmla="*/ 0 w 608"/>
              <a:gd name="T11" fmla="*/ 402 h 432"/>
              <a:gd name="T12" fmla="*/ 0 w 608"/>
              <a:gd name="T13" fmla="*/ 226 h 432"/>
              <a:gd name="T14" fmla="*/ 0 w 608"/>
              <a:gd name="T15" fmla="*/ 226 h 432"/>
              <a:gd name="T16" fmla="*/ 0 w 608"/>
              <a:gd name="T17" fmla="*/ 226 h 432"/>
              <a:gd name="T18" fmla="*/ 7 w 608"/>
              <a:gd name="T19" fmla="*/ 211 h 432"/>
              <a:gd name="T20" fmla="*/ 7 w 608"/>
              <a:gd name="T21" fmla="*/ 211 h 432"/>
              <a:gd name="T22" fmla="*/ 77 w 608"/>
              <a:gd name="T23" fmla="*/ 14 h 432"/>
              <a:gd name="T24" fmla="*/ 77 w 608"/>
              <a:gd name="T25" fmla="*/ 14 h 432"/>
              <a:gd name="T26" fmla="*/ 106 w 608"/>
              <a:gd name="T27" fmla="*/ 0 h 432"/>
              <a:gd name="T28" fmla="*/ 501 w 608"/>
              <a:gd name="T29" fmla="*/ 0 h 432"/>
              <a:gd name="T30" fmla="*/ 530 w 608"/>
              <a:gd name="T31" fmla="*/ 14 h 432"/>
              <a:gd name="T32" fmla="*/ 530 w 608"/>
              <a:gd name="T33" fmla="*/ 14 h 432"/>
              <a:gd name="T34" fmla="*/ 600 w 608"/>
              <a:gd name="T35" fmla="*/ 211 h 432"/>
              <a:gd name="T36" fmla="*/ 600 w 608"/>
              <a:gd name="T37" fmla="*/ 211 h 432"/>
              <a:gd name="T38" fmla="*/ 607 w 608"/>
              <a:gd name="T39" fmla="*/ 226 h 432"/>
              <a:gd name="T40" fmla="*/ 607 w 608"/>
              <a:gd name="T41" fmla="*/ 226 h 432"/>
              <a:gd name="T42" fmla="*/ 607 w 608"/>
              <a:gd name="T43" fmla="*/ 226 h 432"/>
              <a:gd name="T44" fmla="*/ 607 w 608"/>
              <a:gd name="T45" fmla="*/ 402 h 432"/>
              <a:gd name="T46" fmla="*/ 480 w 608"/>
              <a:gd name="T47" fmla="*/ 56 h 432"/>
              <a:gd name="T48" fmla="*/ 480 w 608"/>
              <a:gd name="T49" fmla="*/ 56 h 432"/>
              <a:gd name="T50" fmla="*/ 127 w 608"/>
              <a:gd name="T51" fmla="*/ 56 h 432"/>
              <a:gd name="T52" fmla="*/ 70 w 608"/>
              <a:gd name="T53" fmla="*/ 197 h 432"/>
              <a:gd name="T54" fmla="*/ 162 w 608"/>
              <a:gd name="T55" fmla="*/ 197 h 432"/>
              <a:gd name="T56" fmla="*/ 190 w 608"/>
              <a:gd name="T57" fmla="*/ 226 h 432"/>
              <a:gd name="T58" fmla="*/ 190 w 608"/>
              <a:gd name="T59" fmla="*/ 254 h 432"/>
              <a:gd name="T60" fmla="*/ 417 w 608"/>
              <a:gd name="T61" fmla="*/ 254 h 432"/>
              <a:gd name="T62" fmla="*/ 417 w 608"/>
              <a:gd name="T63" fmla="*/ 226 h 432"/>
              <a:gd name="T64" fmla="*/ 445 w 608"/>
              <a:gd name="T65" fmla="*/ 197 h 432"/>
              <a:gd name="T66" fmla="*/ 537 w 608"/>
              <a:gd name="T67" fmla="*/ 197 h 432"/>
              <a:gd name="T68" fmla="*/ 480 w 608"/>
              <a:gd name="T69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8" h="432">
                <a:moveTo>
                  <a:pt x="607" y="402"/>
                </a:moveTo>
                <a:lnTo>
                  <a:pt x="607" y="402"/>
                </a:lnTo>
                <a:cubicBezTo>
                  <a:pt x="607" y="417"/>
                  <a:pt x="593" y="431"/>
                  <a:pt x="57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2"/>
                </a:cubicBezTo>
                <a:lnTo>
                  <a:pt x="0" y="402"/>
                </a:lnTo>
                <a:cubicBezTo>
                  <a:pt x="0" y="226"/>
                  <a:pt x="0" y="226"/>
                  <a:pt x="0" y="226"/>
                </a:cubicBezTo>
                <a:lnTo>
                  <a:pt x="0" y="226"/>
                </a:lnTo>
                <a:lnTo>
                  <a:pt x="0" y="226"/>
                </a:lnTo>
                <a:cubicBezTo>
                  <a:pt x="0" y="219"/>
                  <a:pt x="0" y="219"/>
                  <a:pt x="7" y="211"/>
                </a:cubicBezTo>
                <a:lnTo>
                  <a:pt x="7" y="211"/>
                </a:lnTo>
                <a:cubicBezTo>
                  <a:pt x="77" y="14"/>
                  <a:pt x="77" y="14"/>
                  <a:pt x="77" y="14"/>
                </a:cubicBezTo>
                <a:lnTo>
                  <a:pt x="77" y="14"/>
                </a:lnTo>
                <a:cubicBezTo>
                  <a:pt x="84" y="7"/>
                  <a:pt x="92" y="0"/>
                  <a:pt x="106" y="0"/>
                </a:cubicBezTo>
                <a:cubicBezTo>
                  <a:pt x="501" y="0"/>
                  <a:pt x="501" y="0"/>
                  <a:pt x="501" y="0"/>
                </a:cubicBezTo>
                <a:cubicBezTo>
                  <a:pt x="516" y="0"/>
                  <a:pt x="523" y="7"/>
                  <a:pt x="530" y="14"/>
                </a:cubicBezTo>
                <a:lnTo>
                  <a:pt x="530" y="14"/>
                </a:lnTo>
                <a:cubicBezTo>
                  <a:pt x="600" y="211"/>
                  <a:pt x="600" y="211"/>
                  <a:pt x="600" y="211"/>
                </a:cubicBezTo>
                <a:lnTo>
                  <a:pt x="600" y="211"/>
                </a:lnTo>
                <a:cubicBezTo>
                  <a:pt x="607" y="219"/>
                  <a:pt x="607" y="219"/>
                  <a:pt x="607" y="226"/>
                </a:cubicBezTo>
                <a:lnTo>
                  <a:pt x="607" y="226"/>
                </a:lnTo>
                <a:lnTo>
                  <a:pt x="607" y="226"/>
                </a:lnTo>
                <a:cubicBezTo>
                  <a:pt x="607" y="402"/>
                  <a:pt x="607" y="402"/>
                  <a:pt x="607" y="402"/>
                </a:cubicBezTo>
                <a:close/>
                <a:moveTo>
                  <a:pt x="480" y="56"/>
                </a:moveTo>
                <a:lnTo>
                  <a:pt x="480" y="56"/>
                </a:lnTo>
                <a:cubicBezTo>
                  <a:pt x="127" y="56"/>
                  <a:pt x="127" y="56"/>
                  <a:pt x="127" y="5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162" y="197"/>
                  <a:pt x="162" y="197"/>
                  <a:pt x="162" y="197"/>
                </a:cubicBezTo>
                <a:cubicBezTo>
                  <a:pt x="176" y="197"/>
                  <a:pt x="190" y="204"/>
                  <a:pt x="190" y="226"/>
                </a:cubicBezTo>
                <a:cubicBezTo>
                  <a:pt x="190" y="254"/>
                  <a:pt x="190" y="254"/>
                  <a:pt x="190" y="254"/>
                </a:cubicBezTo>
                <a:cubicBezTo>
                  <a:pt x="417" y="254"/>
                  <a:pt x="417" y="254"/>
                  <a:pt x="417" y="254"/>
                </a:cubicBezTo>
                <a:cubicBezTo>
                  <a:pt x="417" y="226"/>
                  <a:pt x="417" y="226"/>
                  <a:pt x="417" y="226"/>
                </a:cubicBezTo>
                <a:cubicBezTo>
                  <a:pt x="417" y="204"/>
                  <a:pt x="431" y="197"/>
                  <a:pt x="445" y="197"/>
                </a:cubicBezTo>
                <a:cubicBezTo>
                  <a:pt x="537" y="197"/>
                  <a:pt x="537" y="197"/>
                  <a:pt x="537" y="197"/>
                </a:cubicBezTo>
                <a:lnTo>
                  <a:pt x="48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6" name="Freeform 102"/>
          <p:cNvSpPr>
            <a:spLocks noChangeArrowheads="1"/>
          </p:cNvSpPr>
          <p:nvPr/>
        </p:nvSpPr>
        <p:spPr bwMode="auto">
          <a:xfrm>
            <a:off x="4621070" y="3473452"/>
            <a:ext cx="287792" cy="179916"/>
          </a:xfrm>
          <a:custGeom>
            <a:avLst/>
            <a:gdLst>
              <a:gd name="T0" fmla="*/ 572 w 601"/>
              <a:gd name="T1" fmla="*/ 374 h 375"/>
              <a:gd name="T2" fmla="*/ 544 w 601"/>
              <a:gd name="T3" fmla="*/ 325 h 375"/>
              <a:gd name="T4" fmla="*/ 544 w 601"/>
              <a:gd name="T5" fmla="*/ 212 h 375"/>
              <a:gd name="T6" fmla="*/ 544 w 601"/>
              <a:gd name="T7" fmla="*/ 141 h 375"/>
              <a:gd name="T8" fmla="*/ 544 w 601"/>
              <a:gd name="T9" fmla="*/ 28 h 375"/>
              <a:gd name="T10" fmla="*/ 600 w 601"/>
              <a:gd name="T11" fmla="*/ 28 h 375"/>
              <a:gd name="T12" fmla="*/ 600 w 601"/>
              <a:gd name="T13" fmla="*/ 141 h 375"/>
              <a:gd name="T14" fmla="*/ 600 w 601"/>
              <a:gd name="T15" fmla="*/ 212 h 375"/>
              <a:gd name="T16" fmla="*/ 600 w 601"/>
              <a:gd name="T17" fmla="*/ 325 h 375"/>
              <a:gd name="T18" fmla="*/ 572 w 601"/>
              <a:gd name="T19" fmla="*/ 374 h 375"/>
              <a:gd name="T20" fmla="*/ 487 w 601"/>
              <a:gd name="T21" fmla="*/ 318 h 375"/>
              <a:gd name="T22" fmla="*/ 459 w 601"/>
              <a:gd name="T23" fmla="*/ 268 h 375"/>
              <a:gd name="T24" fmla="*/ 459 w 601"/>
              <a:gd name="T25" fmla="*/ 85 h 375"/>
              <a:gd name="T26" fmla="*/ 515 w 601"/>
              <a:gd name="T27" fmla="*/ 85 h 375"/>
              <a:gd name="T28" fmla="*/ 515 w 601"/>
              <a:gd name="T29" fmla="*/ 268 h 375"/>
              <a:gd name="T30" fmla="*/ 487 w 601"/>
              <a:gd name="T31" fmla="*/ 318 h 375"/>
              <a:gd name="T32" fmla="*/ 402 w 601"/>
              <a:gd name="T33" fmla="*/ 318 h 375"/>
              <a:gd name="T34" fmla="*/ 169 w 601"/>
              <a:gd name="T35" fmla="*/ 290 h 375"/>
              <a:gd name="T36" fmla="*/ 197 w 601"/>
              <a:gd name="T37" fmla="*/ 56 h 375"/>
              <a:gd name="T38" fmla="*/ 431 w 601"/>
              <a:gd name="T39" fmla="*/ 85 h 375"/>
              <a:gd name="T40" fmla="*/ 402 w 601"/>
              <a:gd name="T41" fmla="*/ 318 h 375"/>
              <a:gd name="T42" fmla="*/ 374 w 601"/>
              <a:gd name="T43" fmla="*/ 113 h 375"/>
              <a:gd name="T44" fmla="*/ 226 w 601"/>
              <a:gd name="T45" fmla="*/ 261 h 375"/>
              <a:gd name="T46" fmla="*/ 374 w 601"/>
              <a:gd name="T47" fmla="*/ 113 h 375"/>
              <a:gd name="T48" fmla="*/ 113 w 601"/>
              <a:gd name="T49" fmla="*/ 318 h 375"/>
              <a:gd name="T50" fmla="*/ 84 w 601"/>
              <a:gd name="T51" fmla="*/ 268 h 375"/>
              <a:gd name="T52" fmla="*/ 84 w 601"/>
              <a:gd name="T53" fmla="*/ 85 h 375"/>
              <a:gd name="T54" fmla="*/ 141 w 601"/>
              <a:gd name="T55" fmla="*/ 85 h 375"/>
              <a:gd name="T56" fmla="*/ 141 w 601"/>
              <a:gd name="T57" fmla="*/ 268 h 375"/>
              <a:gd name="T58" fmla="*/ 113 w 601"/>
              <a:gd name="T59" fmla="*/ 318 h 375"/>
              <a:gd name="T60" fmla="*/ 28 w 601"/>
              <a:gd name="T61" fmla="*/ 374 h 375"/>
              <a:gd name="T62" fmla="*/ 0 w 601"/>
              <a:gd name="T63" fmla="*/ 325 h 375"/>
              <a:gd name="T64" fmla="*/ 0 w 601"/>
              <a:gd name="T65" fmla="*/ 212 h 375"/>
              <a:gd name="T66" fmla="*/ 0 w 601"/>
              <a:gd name="T67" fmla="*/ 141 h 375"/>
              <a:gd name="T68" fmla="*/ 0 w 601"/>
              <a:gd name="T69" fmla="*/ 28 h 375"/>
              <a:gd name="T70" fmla="*/ 56 w 601"/>
              <a:gd name="T71" fmla="*/ 28 h 375"/>
              <a:gd name="T72" fmla="*/ 56 w 601"/>
              <a:gd name="T73" fmla="*/ 141 h 375"/>
              <a:gd name="T74" fmla="*/ 56 w 601"/>
              <a:gd name="T75" fmla="*/ 212 h 375"/>
              <a:gd name="T76" fmla="*/ 56 w 601"/>
              <a:gd name="T77" fmla="*/ 325 h 375"/>
              <a:gd name="T78" fmla="*/ 28 w 601"/>
              <a:gd name="T79" fmla="*/ 37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1" h="375">
                <a:moveTo>
                  <a:pt x="572" y="374"/>
                </a:moveTo>
                <a:lnTo>
                  <a:pt x="572" y="374"/>
                </a:lnTo>
                <a:cubicBezTo>
                  <a:pt x="558" y="374"/>
                  <a:pt x="544" y="360"/>
                  <a:pt x="544" y="346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233"/>
                  <a:pt x="544" y="233"/>
                  <a:pt x="544" y="233"/>
                </a:cubicBezTo>
                <a:cubicBezTo>
                  <a:pt x="544" y="212"/>
                  <a:pt x="544" y="212"/>
                  <a:pt x="544" y="212"/>
                </a:cubicBezTo>
                <a:cubicBezTo>
                  <a:pt x="544" y="155"/>
                  <a:pt x="544" y="155"/>
                  <a:pt x="544" y="155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42"/>
                  <a:pt x="544" y="42"/>
                  <a:pt x="544" y="42"/>
                </a:cubicBezTo>
                <a:cubicBezTo>
                  <a:pt x="544" y="28"/>
                  <a:pt x="544" y="28"/>
                  <a:pt x="544" y="28"/>
                </a:cubicBezTo>
                <a:cubicBezTo>
                  <a:pt x="544" y="7"/>
                  <a:pt x="558" y="0"/>
                  <a:pt x="572" y="0"/>
                </a:cubicBezTo>
                <a:cubicBezTo>
                  <a:pt x="593" y="0"/>
                  <a:pt x="600" y="7"/>
                  <a:pt x="600" y="28"/>
                </a:cubicBezTo>
                <a:cubicBezTo>
                  <a:pt x="600" y="42"/>
                  <a:pt x="600" y="42"/>
                  <a:pt x="600" y="42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155"/>
                  <a:pt x="600" y="155"/>
                  <a:pt x="600" y="155"/>
                </a:cubicBezTo>
                <a:cubicBezTo>
                  <a:pt x="600" y="212"/>
                  <a:pt x="600" y="212"/>
                  <a:pt x="600" y="212"/>
                </a:cubicBezTo>
                <a:cubicBezTo>
                  <a:pt x="600" y="233"/>
                  <a:pt x="600" y="233"/>
                  <a:pt x="600" y="233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46"/>
                  <a:pt x="600" y="346"/>
                  <a:pt x="600" y="346"/>
                </a:cubicBezTo>
                <a:cubicBezTo>
                  <a:pt x="600" y="360"/>
                  <a:pt x="593" y="374"/>
                  <a:pt x="572" y="374"/>
                </a:cubicBezTo>
                <a:close/>
                <a:moveTo>
                  <a:pt x="487" y="318"/>
                </a:moveTo>
                <a:lnTo>
                  <a:pt x="487" y="318"/>
                </a:lnTo>
                <a:cubicBezTo>
                  <a:pt x="473" y="318"/>
                  <a:pt x="459" y="304"/>
                  <a:pt x="459" y="290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459" y="85"/>
                  <a:pt x="459" y="85"/>
                  <a:pt x="459" y="85"/>
                </a:cubicBezTo>
                <a:cubicBezTo>
                  <a:pt x="459" y="63"/>
                  <a:pt x="473" y="56"/>
                  <a:pt x="487" y="56"/>
                </a:cubicBezTo>
                <a:cubicBezTo>
                  <a:pt x="508" y="56"/>
                  <a:pt x="515" y="63"/>
                  <a:pt x="515" y="85"/>
                </a:cubicBezTo>
                <a:cubicBezTo>
                  <a:pt x="515" y="99"/>
                  <a:pt x="515" y="99"/>
                  <a:pt x="515" y="99"/>
                </a:cubicBezTo>
                <a:cubicBezTo>
                  <a:pt x="515" y="268"/>
                  <a:pt x="515" y="268"/>
                  <a:pt x="515" y="268"/>
                </a:cubicBezTo>
                <a:cubicBezTo>
                  <a:pt x="515" y="290"/>
                  <a:pt x="515" y="290"/>
                  <a:pt x="515" y="290"/>
                </a:cubicBezTo>
                <a:cubicBezTo>
                  <a:pt x="515" y="304"/>
                  <a:pt x="508" y="318"/>
                  <a:pt x="487" y="318"/>
                </a:cubicBezTo>
                <a:close/>
                <a:moveTo>
                  <a:pt x="402" y="318"/>
                </a:moveTo>
                <a:lnTo>
                  <a:pt x="402" y="318"/>
                </a:lnTo>
                <a:cubicBezTo>
                  <a:pt x="197" y="318"/>
                  <a:pt x="197" y="318"/>
                  <a:pt x="197" y="318"/>
                </a:cubicBezTo>
                <a:cubicBezTo>
                  <a:pt x="183" y="318"/>
                  <a:pt x="169" y="304"/>
                  <a:pt x="169" y="290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63"/>
                  <a:pt x="183" y="56"/>
                  <a:pt x="197" y="56"/>
                </a:cubicBezTo>
                <a:cubicBezTo>
                  <a:pt x="402" y="56"/>
                  <a:pt x="402" y="56"/>
                  <a:pt x="402" y="56"/>
                </a:cubicBezTo>
                <a:cubicBezTo>
                  <a:pt x="424" y="56"/>
                  <a:pt x="431" y="63"/>
                  <a:pt x="431" y="85"/>
                </a:cubicBezTo>
                <a:cubicBezTo>
                  <a:pt x="431" y="290"/>
                  <a:pt x="431" y="290"/>
                  <a:pt x="431" y="290"/>
                </a:cubicBezTo>
                <a:cubicBezTo>
                  <a:pt x="431" y="304"/>
                  <a:pt x="424" y="318"/>
                  <a:pt x="402" y="318"/>
                </a:cubicBezTo>
                <a:close/>
                <a:moveTo>
                  <a:pt x="374" y="113"/>
                </a:moveTo>
                <a:lnTo>
                  <a:pt x="374" y="113"/>
                </a:lnTo>
                <a:cubicBezTo>
                  <a:pt x="226" y="113"/>
                  <a:pt x="226" y="113"/>
                  <a:pt x="226" y="113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374" y="261"/>
                  <a:pt x="374" y="261"/>
                  <a:pt x="374" y="261"/>
                </a:cubicBezTo>
                <a:lnTo>
                  <a:pt x="374" y="113"/>
                </a:lnTo>
                <a:close/>
                <a:moveTo>
                  <a:pt x="113" y="318"/>
                </a:moveTo>
                <a:lnTo>
                  <a:pt x="113" y="318"/>
                </a:lnTo>
                <a:cubicBezTo>
                  <a:pt x="99" y="318"/>
                  <a:pt x="84" y="304"/>
                  <a:pt x="84" y="290"/>
                </a:cubicBezTo>
                <a:cubicBezTo>
                  <a:pt x="84" y="268"/>
                  <a:pt x="84" y="268"/>
                  <a:pt x="84" y="268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63"/>
                  <a:pt x="99" y="56"/>
                  <a:pt x="113" y="56"/>
                </a:cubicBezTo>
                <a:cubicBezTo>
                  <a:pt x="127" y="56"/>
                  <a:pt x="141" y="63"/>
                  <a:pt x="141" y="85"/>
                </a:cubicBezTo>
                <a:cubicBezTo>
                  <a:pt x="141" y="99"/>
                  <a:pt x="141" y="99"/>
                  <a:pt x="141" y="99"/>
                </a:cubicBezTo>
                <a:cubicBezTo>
                  <a:pt x="141" y="268"/>
                  <a:pt x="141" y="268"/>
                  <a:pt x="141" y="268"/>
                </a:cubicBezTo>
                <a:cubicBezTo>
                  <a:pt x="141" y="290"/>
                  <a:pt x="141" y="290"/>
                  <a:pt x="141" y="290"/>
                </a:cubicBezTo>
                <a:cubicBezTo>
                  <a:pt x="141" y="304"/>
                  <a:pt x="127" y="318"/>
                  <a:pt x="113" y="318"/>
                </a:cubicBezTo>
                <a:close/>
                <a:moveTo>
                  <a:pt x="28" y="374"/>
                </a:moveTo>
                <a:lnTo>
                  <a:pt x="28" y="374"/>
                </a:lnTo>
                <a:cubicBezTo>
                  <a:pt x="14" y="374"/>
                  <a:pt x="0" y="360"/>
                  <a:pt x="0" y="346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42" y="0"/>
                  <a:pt x="56" y="7"/>
                  <a:pt x="56" y="28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55"/>
                  <a:pt x="56" y="155"/>
                  <a:pt x="56" y="155"/>
                </a:cubicBezTo>
                <a:cubicBezTo>
                  <a:pt x="56" y="212"/>
                  <a:pt x="56" y="212"/>
                  <a:pt x="56" y="212"/>
                </a:cubicBezTo>
                <a:cubicBezTo>
                  <a:pt x="56" y="233"/>
                  <a:pt x="56" y="233"/>
                  <a:pt x="56" y="233"/>
                </a:cubicBezTo>
                <a:cubicBezTo>
                  <a:pt x="56" y="325"/>
                  <a:pt x="56" y="325"/>
                  <a:pt x="56" y="325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56" y="360"/>
                  <a:pt x="42" y="374"/>
                  <a:pt x="28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7" name="Freeform 103"/>
          <p:cNvSpPr>
            <a:spLocks noChangeArrowheads="1"/>
          </p:cNvSpPr>
          <p:nvPr/>
        </p:nvSpPr>
        <p:spPr bwMode="auto">
          <a:xfrm>
            <a:off x="4115316" y="3500968"/>
            <a:ext cx="287792" cy="127000"/>
          </a:xfrm>
          <a:custGeom>
            <a:avLst/>
            <a:gdLst>
              <a:gd name="T0" fmla="*/ 466 w 601"/>
              <a:gd name="T1" fmla="*/ 262 h 263"/>
              <a:gd name="T2" fmla="*/ 466 w 601"/>
              <a:gd name="T3" fmla="*/ 262 h 263"/>
              <a:gd name="T4" fmla="*/ 127 w 601"/>
              <a:gd name="T5" fmla="*/ 262 h 263"/>
              <a:gd name="T6" fmla="*/ 0 w 601"/>
              <a:gd name="T7" fmla="*/ 127 h 263"/>
              <a:gd name="T8" fmla="*/ 127 w 601"/>
              <a:gd name="T9" fmla="*/ 0 h 263"/>
              <a:gd name="T10" fmla="*/ 261 w 601"/>
              <a:gd name="T11" fmla="*/ 127 h 263"/>
              <a:gd name="T12" fmla="*/ 240 w 601"/>
              <a:gd name="T13" fmla="*/ 205 h 263"/>
              <a:gd name="T14" fmla="*/ 360 w 601"/>
              <a:gd name="T15" fmla="*/ 205 h 263"/>
              <a:gd name="T16" fmla="*/ 339 w 601"/>
              <a:gd name="T17" fmla="*/ 127 h 263"/>
              <a:gd name="T18" fmla="*/ 466 w 601"/>
              <a:gd name="T19" fmla="*/ 0 h 263"/>
              <a:gd name="T20" fmla="*/ 600 w 601"/>
              <a:gd name="T21" fmla="*/ 127 h 263"/>
              <a:gd name="T22" fmla="*/ 466 w 601"/>
              <a:gd name="T23" fmla="*/ 262 h 263"/>
              <a:gd name="T24" fmla="*/ 204 w 601"/>
              <a:gd name="T25" fmla="*/ 127 h 263"/>
              <a:gd name="T26" fmla="*/ 204 w 601"/>
              <a:gd name="T27" fmla="*/ 127 h 263"/>
              <a:gd name="T28" fmla="*/ 127 w 601"/>
              <a:gd name="T29" fmla="*/ 57 h 263"/>
              <a:gd name="T30" fmla="*/ 56 w 601"/>
              <a:gd name="T31" fmla="*/ 127 h 263"/>
              <a:gd name="T32" fmla="*/ 127 w 601"/>
              <a:gd name="T33" fmla="*/ 205 h 263"/>
              <a:gd name="T34" fmla="*/ 204 w 601"/>
              <a:gd name="T35" fmla="*/ 127 h 263"/>
              <a:gd name="T36" fmla="*/ 466 w 601"/>
              <a:gd name="T37" fmla="*/ 57 h 263"/>
              <a:gd name="T38" fmla="*/ 466 w 601"/>
              <a:gd name="T39" fmla="*/ 57 h 263"/>
              <a:gd name="T40" fmla="*/ 395 w 601"/>
              <a:gd name="T41" fmla="*/ 127 h 263"/>
              <a:gd name="T42" fmla="*/ 466 w 601"/>
              <a:gd name="T43" fmla="*/ 205 h 263"/>
              <a:gd name="T44" fmla="*/ 544 w 601"/>
              <a:gd name="T45" fmla="*/ 127 h 263"/>
              <a:gd name="T46" fmla="*/ 466 w 601"/>
              <a:gd name="T47" fmla="*/ 57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63">
                <a:moveTo>
                  <a:pt x="466" y="262"/>
                </a:moveTo>
                <a:lnTo>
                  <a:pt x="466" y="262"/>
                </a:lnTo>
                <a:cubicBezTo>
                  <a:pt x="127" y="262"/>
                  <a:pt x="127" y="262"/>
                  <a:pt x="127" y="262"/>
                </a:cubicBezTo>
                <a:cubicBezTo>
                  <a:pt x="56" y="262"/>
                  <a:pt x="0" y="205"/>
                  <a:pt x="0" y="127"/>
                </a:cubicBezTo>
                <a:cubicBezTo>
                  <a:pt x="0" y="57"/>
                  <a:pt x="56" y="0"/>
                  <a:pt x="127" y="0"/>
                </a:cubicBezTo>
                <a:cubicBezTo>
                  <a:pt x="204" y="0"/>
                  <a:pt x="261" y="57"/>
                  <a:pt x="261" y="127"/>
                </a:cubicBezTo>
                <a:cubicBezTo>
                  <a:pt x="261" y="156"/>
                  <a:pt x="254" y="184"/>
                  <a:pt x="240" y="205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46" y="184"/>
                  <a:pt x="339" y="156"/>
                  <a:pt x="339" y="127"/>
                </a:cubicBezTo>
                <a:cubicBezTo>
                  <a:pt x="339" y="57"/>
                  <a:pt x="395" y="0"/>
                  <a:pt x="466" y="0"/>
                </a:cubicBezTo>
                <a:cubicBezTo>
                  <a:pt x="544" y="0"/>
                  <a:pt x="600" y="57"/>
                  <a:pt x="600" y="127"/>
                </a:cubicBezTo>
                <a:cubicBezTo>
                  <a:pt x="600" y="205"/>
                  <a:pt x="544" y="262"/>
                  <a:pt x="466" y="262"/>
                </a:cubicBezTo>
                <a:close/>
                <a:moveTo>
                  <a:pt x="204" y="127"/>
                </a:moveTo>
                <a:lnTo>
                  <a:pt x="204" y="127"/>
                </a:lnTo>
                <a:cubicBezTo>
                  <a:pt x="204" y="85"/>
                  <a:pt x="169" y="57"/>
                  <a:pt x="127" y="57"/>
                </a:cubicBezTo>
                <a:cubicBezTo>
                  <a:pt x="84" y="57"/>
                  <a:pt x="56" y="85"/>
                  <a:pt x="56" y="127"/>
                </a:cubicBezTo>
                <a:cubicBezTo>
                  <a:pt x="56" y="170"/>
                  <a:pt x="84" y="205"/>
                  <a:pt x="127" y="205"/>
                </a:cubicBezTo>
                <a:cubicBezTo>
                  <a:pt x="169" y="205"/>
                  <a:pt x="204" y="170"/>
                  <a:pt x="204" y="127"/>
                </a:cubicBezTo>
                <a:close/>
                <a:moveTo>
                  <a:pt x="466" y="57"/>
                </a:moveTo>
                <a:lnTo>
                  <a:pt x="466" y="57"/>
                </a:lnTo>
                <a:cubicBezTo>
                  <a:pt x="424" y="57"/>
                  <a:pt x="395" y="85"/>
                  <a:pt x="395" y="127"/>
                </a:cubicBezTo>
                <a:cubicBezTo>
                  <a:pt x="395" y="170"/>
                  <a:pt x="424" y="205"/>
                  <a:pt x="466" y="205"/>
                </a:cubicBezTo>
                <a:cubicBezTo>
                  <a:pt x="508" y="205"/>
                  <a:pt x="544" y="170"/>
                  <a:pt x="544" y="127"/>
                </a:cubicBezTo>
                <a:cubicBezTo>
                  <a:pt x="544" y="85"/>
                  <a:pt x="508" y="57"/>
                  <a:pt x="466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8" name="Freeform 104"/>
          <p:cNvSpPr>
            <a:spLocks noChangeArrowheads="1"/>
          </p:cNvSpPr>
          <p:nvPr/>
        </p:nvSpPr>
        <p:spPr bwMode="auto">
          <a:xfrm>
            <a:off x="3605333" y="3464985"/>
            <a:ext cx="292024" cy="201083"/>
          </a:xfrm>
          <a:custGeom>
            <a:avLst/>
            <a:gdLst>
              <a:gd name="T0" fmla="*/ 580 w 609"/>
              <a:gd name="T1" fmla="*/ 417 h 418"/>
              <a:gd name="T2" fmla="*/ 580 w 609"/>
              <a:gd name="T3" fmla="*/ 417 h 418"/>
              <a:gd name="T4" fmla="*/ 29 w 609"/>
              <a:gd name="T5" fmla="*/ 417 h 418"/>
              <a:gd name="T6" fmla="*/ 0 w 609"/>
              <a:gd name="T7" fmla="*/ 388 h 418"/>
              <a:gd name="T8" fmla="*/ 0 w 609"/>
              <a:gd name="T9" fmla="*/ 169 h 418"/>
              <a:gd name="T10" fmla="*/ 608 w 609"/>
              <a:gd name="T11" fmla="*/ 169 h 418"/>
              <a:gd name="T12" fmla="*/ 608 w 609"/>
              <a:gd name="T13" fmla="*/ 388 h 418"/>
              <a:gd name="T14" fmla="*/ 580 w 609"/>
              <a:gd name="T15" fmla="*/ 417 h 418"/>
              <a:gd name="T16" fmla="*/ 57 w 609"/>
              <a:gd name="T17" fmla="*/ 360 h 418"/>
              <a:gd name="T18" fmla="*/ 57 w 609"/>
              <a:gd name="T19" fmla="*/ 360 h 418"/>
              <a:gd name="T20" fmla="*/ 170 w 609"/>
              <a:gd name="T21" fmla="*/ 360 h 418"/>
              <a:gd name="T22" fmla="*/ 170 w 609"/>
              <a:gd name="T23" fmla="*/ 332 h 418"/>
              <a:gd name="T24" fmla="*/ 57 w 609"/>
              <a:gd name="T25" fmla="*/ 332 h 418"/>
              <a:gd name="T26" fmla="*/ 57 w 609"/>
              <a:gd name="T27" fmla="*/ 360 h 418"/>
              <a:gd name="T28" fmla="*/ 340 w 609"/>
              <a:gd name="T29" fmla="*/ 275 h 418"/>
              <a:gd name="T30" fmla="*/ 340 w 609"/>
              <a:gd name="T31" fmla="*/ 275 h 418"/>
              <a:gd name="T32" fmla="*/ 57 w 609"/>
              <a:gd name="T33" fmla="*/ 275 h 418"/>
              <a:gd name="T34" fmla="*/ 57 w 609"/>
              <a:gd name="T35" fmla="*/ 304 h 418"/>
              <a:gd name="T36" fmla="*/ 340 w 609"/>
              <a:gd name="T37" fmla="*/ 304 h 418"/>
              <a:gd name="T38" fmla="*/ 340 w 609"/>
              <a:gd name="T39" fmla="*/ 275 h 418"/>
              <a:gd name="T40" fmla="*/ 0 w 609"/>
              <a:gd name="T41" fmla="*/ 28 h 418"/>
              <a:gd name="T42" fmla="*/ 0 w 609"/>
              <a:gd name="T43" fmla="*/ 28 h 418"/>
              <a:gd name="T44" fmla="*/ 29 w 609"/>
              <a:gd name="T45" fmla="*/ 0 h 418"/>
              <a:gd name="T46" fmla="*/ 580 w 609"/>
              <a:gd name="T47" fmla="*/ 0 h 418"/>
              <a:gd name="T48" fmla="*/ 608 w 609"/>
              <a:gd name="T49" fmla="*/ 28 h 418"/>
              <a:gd name="T50" fmla="*/ 608 w 609"/>
              <a:gd name="T51" fmla="*/ 113 h 418"/>
              <a:gd name="T52" fmla="*/ 0 w 609"/>
              <a:gd name="T53" fmla="*/ 113 h 418"/>
              <a:gd name="T54" fmla="*/ 0 w 609"/>
              <a:gd name="T55" fmla="*/ 2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418">
                <a:moveTo>
                  <a:pt x="580" y="417"/>
                </a:moveTo>
                <a:lnTo>
                  <a:pt x="580" y="417"/>
                </a:lnTo>
                <a:cubicBezTo>
                  <a:pt x="29" y="417"/>
                  <a:pt x="29" y="417"/>
                  <a:pt x="29" y="417"/>
                </a:cubicBezTo>
                <a:cubicBezTo>
                  <a:pt x="15" y="417"/>
                  <a:pt x="0" y="402"/>
                  <a:pt x="0" y="388"/>
                </a:cubicBezTo>
                <a:cubicBezTo>
                  <a:pt x="0" y="169"/>
                  <a:pt x="0" y="169"/>
                  <a:pt x="0" y="169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388"/>
                  <a:pt x="608" y="388"/>
                  <a:pt x="608" y="388"/>
                </a:cubicBezTo>
                <a:cubicBezTo>
                  <a:pt x="608" y="402"/>
                  <a:pt x="594" y="417"/>
                  <a:pt x="580" y="417"/>
                </a:cubicBezTo>
                <a:close/>
                <a:moveTo>
                  <a:pt x="57" y="360"/>
                </a:moveTo>
                <a:lnTo>
                  <a:pt x="57" y="360"/>
                </a:lnTo>
                <a:cubicBezTo>
                  <a:pt x="170" y="360"/>
                  <a:pt x="170" y="360"/>
                  <a:pt x="170" y="360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57" y="332"/>
                  <a:pt x="57" y="332"/>
                  <a:pt x="57" y="332"/>
                </a:cubicBezTo>
                <a:lnTo>
                  <a:pt x="57" y="360"/>
                </a:lnTo>
                <a:close/>
                <a:moveTo>
                  <a:pt x="340" y="275"/>
                </a:moveTo>
                <a:lnTo>
                  <a:pt x="340" y="275"/>
                </a:lnTo>
                <a:cubicBezTo>
                  <a:pt x="57" y="275"/>
                  <a:pt x="57" y="275"/>
                  <a:pt x="57" y="275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340" y="304"/>
                  <a:pt x="340" y="304"/>
                  <a:pt x="340" y="304"/>
                </a:cubicBezTo>
                <a:lnTo>
                  <a:pt x="340" y="275"/>
                </a:lnTo>
                <a:close/>
                <a:moveTo>
                  <a:pt x="0" y="28"/>
                </a:moveTo>
                <a:lnTo>
                  <a:pt x="0" y="28"/>
                </a:ln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9" name="Freeform 105"/>
          <p:cNvSpPr>
            <a:spLocks noChangeArrowheads="1"/>
          </p:cNvSpPr>
          <p:nvPr/>
        </p:nvSpPr>
        <p:spPr bwMode="auto">
          <a:xfrm>
            <a:off x="3101698" y="3422652"/>
            <a:ext cx="289907" cy="275167"/>
          </a:xfrm>
          <a:custGeom>
            <a:avLst/>
            <a:gdLst>
              <a:gd name="T0" fmla="*/ 601 w 602"/>
              <a:gd name="T1" fmla="*/ 304 h 573"/>
              <a:gd name="T2" fmla="*/ 601 w 602"/>
              <a:gd name="T3" fmla="*/ 304 h 573"/>
              <a:gd name="T4" fmla="*/ 573 w 602"/>
              <a:gd name="T5" fmla="*/ 332 h 573"/>
              <a:gd name="T6" fmla="*/ 559 w 602"/>
              <a:gd name="T7" fmla="*/ 325 h 573"/>
              <a:gd name="T8" fmla="*/ 559 w 602"/>
              <a:gd name="T9" fmla="*/ 325 h 573"/>
              <a:gd name="T10" fmla="*/ 304 w 602"/>
              <a:gd name="T11" fmla="*/ 71 h 573"/>
              <a:gd name="T12" fmla="*/ 304 w 602"/>
              <a:gd name="T13" fmla="*/ 71 h 573"/>
              <a:gd name="T14" fmla="*/ 304 w 602"/>
              <a:gd name="T15" fmla="*/ 71 h 573"/>
              <a:gd name="T16" fmla="*/ 304 w 602"/>
              <a:gd name="T17" fmla="*/ 71 h 573"/>
              <a:gd name="T18" fmla="*/ 50 w 602"/>
              <a:gd name="T19" fmla="*/ 325 h 573"/>
              <a:gd name="T20" fmla="*/ 50 w 602"/>
              <a:gd name="T21" fmla="*/ 325 h 573"/>
              <a:gd name="T22" fmla="*/ 29 w 602"/>
              <a:gd name="T23" fmla="*/ 332 h 573"/>
              <a:gd name="T24" fmla="*/ 0 w 602"/>
              <a:gd name="T25" fmla="*/ 304 h 573"/>
              <a:gd name="T26" fmla="*/ 7 w 602"/>
              <a:gd name="T27" fmla="*/ 282 h 573"/>
              <a:gd name="T28" fmla="*/ 283 w 602"/>
              <a:gd name="T29" fmla="*/ 7 h 573"/>
              <a:gd name="T30" fmla="*/ 304 w 602"/>
              <a:gd name="T31" fmla="*/ 0 h 573"/>
              <a:gd name="T32" fmla="*/ 304 w 602"/>
              <a:gd name="T33" fmla="*/ 0 h 573"/>
              <a:gd name="T34" fmla="*/ 304 w 602"/>
              <a:gd name="T35" fmla="*/ 0 h 573"/>
              <a:gd name="T36" fmla="*/ 304 w 602"/>
              <a:gd name="T37" fmla="*/ 0 h 573"/>
              <a:gd name="T38" fmla="*/ 304 w 602"/>
              <a:gd name="T39" fmla="*/ 0 h 573"/>
              <a:gd name="T40" fmla="*/ 304 w 602"/>
              <a:gd name="T41" fmla="*/ 0 h 573"/>
              <a:gd name="T42" fmla="*/ 304 w 602"/>
              <a:gd name="T43" fmla="*/ 0 h 573"/>
              <a:gd name="T44" fmla="*/ 304 w 602"/>
              <a:gd name="T45" fmla="*/ 0 h 573"/>
              <a:gd name="T46" fmla="*/ 325 w 602"/>
              <a:gd name="T47" fmla="*/ 7 h 573"/>
              <a:gd name="T48" fmla="*/ 325 w 602"/>
              <a:gd name="T49" fmla="*/ 7 h 573"/>
              <a:gd name="T50" fmla="*/ 431 w 602"/>
              <a:gd name="T51" fmla="*/ 120 h 573"/>
              <a:gd name="T52" fmla="*/ 431 w 602"/>
              <a:gd name="T53" fmla="*/ 92 h 573"/>
              <a:gd name="T54" fmla="*/ 460 w 602"/>
              <a:gd name="T55" fmla="*/ 63 h 573"/>
              <a:gd name="T56" fmla="*/ 488 w 602"/>
              <a:gd name="T57" fmla="*/ 92 h 573"/>
              <a:gd name="T58" fmla="*/ 488 w 602"/>
              <a:gd name="T59" fmla="*/ 176 h 573"/>
              <a:gd name="T60" fmla="*/ 594 w 602"/>
              <a:gd name="T61" fmla="*/ 282 h 573"/>
              <a:gd name="T62" fmla="*/ 594 w 602"/>
              <a:gd name="T63" fmla="*/ 282 h 573"/>
              <a:gd name="T64" fmla="*/ 601 w 602"/>
              <a:gd name="T65" fmla="*/ 304 h 573"/>
              <a:gd name="T66" fmla="*/ 544 w 602"/>
              <a:gd name="T67" fmla="*/ 346 h 573"/>
              <a:gd name="T68" fmla="*/ 544 w 602"/>
              <a:gd name="T69" fmla="*/ 346 h 573"/>
              <a:gd name="T70" fmla="*/ 544 w 602"/>
              <a:gd name="T71" fmla="*/ 431 h 573"/>
              <a:gd name="T72" fmla="*/ 544 w 602"/>
              <a:gd name="T73" fmla="*/ 473 h 573"/>
              <a:gd name="T74" fmla="*/ 544 w 602"/>
              <a:gd name="T75" fmla="*/ 544 h 573"/>
              <a:gd name="T76" fmla="*/ 516 w 602"/>
              <a:gd name="T77" fmla="*/ 572 h 573"/>
              <a:gd name="T78" fmla="*/ 460 w 602"/>
              <a:gd name="T79" fmla="*/ 572 h 573"/>
              <a:gd name="T80" fmla="*/ 460 w 602"/>
              <a:gd name="T81" fmla="*/ 346 h 573"/>
              <a:gd name="T82" fmla="*/ 347 w 602"/>
              <a:gd name="T83" fmla="*/ 346 h 573"/>
              <a:gd name="T84" fmla="*/ 347 w 602"/>
              <a:gd name="T85" fmla="*/ 572 h 573"/>
              <a:gd name="T86" fmla="*/ 85 w 602"/>
              <a:gd name="T87" fmla="*/ 572 h 573"/>
              <a:gd name="T88" fmla="*/ 57 w 602"/>
              <a:gd name="T89" fmla="*/ 544 h 573"/>
              <a:gd name="T90" fmla="*/ 57 w 602"/>
              <a:gd name="T91" fmla="*/ 473 h 573"/>
              <a:gd name="T92" fmla="*/ 57 w 602"/>
              <a:gd name="T93" fmla="*/ 431 h 573"/>
              <a:gd name="T94" fmla="*/ 57 w 602"/>
              <a:gd name="T95" fmla="*/ 346 h 573"/>
              <a:gd name="T96" fmla="*/ 304 w 602"/>
              <a:gd name="T97" fmla="*/ 106 h 573"/>
              <a:gd name="T98" fmla="*/ 544 w 602"/>
              <a:gd name="T99" fmla="*/ 346 h 573"/>
              <a:gd name="T100" fmla="*/ 255 w 602"/>
              <a:gd name="T101" fmla="*/ 346 h 573"/>
              <a:gd name="T102" fmla="*/ 255 w 602"/>
              <a:gd name="T103" fmla="*/ 346 h 573"/>
              <a:gd name="T104" fmla="*/ 142 w 602"/>
              <a:gd name="T105" fmla="*/ 346 h 573"/>
              <a:gd name="T106" fmla="*/ 142 w 602"/>
              <a:gd name="T107" fmla="*/ 459 h 573"/>
              <a:gd name="T108" fmla="*/ 255 w 602"/>
              <a:gd name="T109" fmla="*/ 459 h 573"/>
              <a:gd name="T110" fmla="*/ 255 w 602"/>
              <a:gd name="T111" fmla="*/ 34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2" h="573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lnTo>
                  <a:pt x="559" y="325"/>
                </a:lnTo>
                <a:cubicBezTo>
                  <a:pt x="304" y="71"/>
                  <a:pt x="304" y="71"/>
                  <a:pt x="304" y="71"/>
                </a:cubicBezTo>
                <a:lnTo>
                  <a:pt x="304" y="71"/>
                </a:lnTo>
                <a:lnTo>
                  <a:pt x="304" y="71"/>
                </a:lnTo>
                <a:lnTo>
                  <a:pt x="304" y="71"/>
                </a:lnTo>
                <a:cubicBezTo>
                  <a:pt x="50" y="325"/>
                  <a:pt x="50" y="325"/>
                  <a:pt x="50" y="325"/>
                </a:cubicBezTo>
                <a:lnTo>
                  <a:pt x="50" y="325"/>
                </a:ln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cubicBezTo>
                  <a:pt x="311" y="0"/>
                  <a:pt x="318" y="7"/>
                  <a:pt x="325" y="7"/>
                </a:cubicBezTo>
                <a:lnTo>
                  <a:pt x="325" y="7"/>
                </a:ln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lnTo>
                  <a:pt x="594" y="282"/>
                </a:ln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0" name="Freeform 106"/>
          <p:cNvSpPr>
            <a:spLocks noChangeArrowheads="1"/>
          </p:cNvSpPr>
          <p:nvPr/>
        </p:nvSpPr>
        <p:spPr bwMode="auto">
          <a:xfrm>
            <a:off x="2595947" y="3433234"/>
            <a:ext cx="289909" cy="262467"/>
          </a:xfrm>
          <a:custGeom>
            <a:avLst/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1" name="Freeform 107"/>
          <p:cNvSpPr>
            <a:spLocks noChangeArrowheads="1"/>
          </p:cNvSpPr>
          <p:nvPr/>
        </p:nvSpPr>
        <p:spPr bwMode="auto">
          <a:xfrm>
            <a:off x="2121936" y="3439585"/>
            <a:ext cx="224309" cy="245534"/>
          </a:xfrm>
          <a:custGeom>
            <a:avLst/>
            <a:gdLst>
              <a:gd name="T0" fmla="*/ 459 w 467"/>
              <a:gd name="T1" fmla="*/ 247 h 510"/>
              <a:gd name="T2" fmla="*/ 459 w 467"/>
              <a:gd name="T3" fmla="*/ 247 h 510"/>
              <a:gd name="T4" fmla="*/ 459 w 467"/>
              <a:gd name="T5" fmla="*/ 247 h 510"/>
              <a:gd name="T6" fmla="*/ 459 w 467"/>
              <a:gd name="T7" fmla="*/ 247 h 510"/>
              <a:gd name="T8" fmla="*/ 233 w 467"/>
              <a:gd name="T9" fmla="*/ 28 h 510"/>
              <a:gd name="T10" fmla="*/ 63 w 467"/>
              <a:gd name="T11" fmla="*/ 28 h 510"/>
              <a:gd name="T12" fmla="*/ 28 w 467"/>
              <a:gd name="T13" fmla="*/ 28 h 510"/>
              <a:gd name="T14" fmla="*/ 56 w 467"/>
              <a:gd name="T15" fmla="*/ 0 h 510"/>
              <a:gd name="T16" fmla="*/ 56 w 467"/>
              <a:gd name="T17" fmla="*/ 0 h 510"/>
              <a:gd name="T18" fmla="*/ 233 w 467"/>
              <a:gd name="T19" fmla="*/ 0 h 510"/>
              <a:gd name="T20" fmla="*/ 233 w 467"/>
              <a:gd name="T21" fmla="*/ 0 h 510"/>
              <a:gd name="T22" fmla="*/ 233 w 467"/>
              <a:gd name="T23" fmla="*/ 0 h 510"/>
              <a:gd name="T24" fmla="*/ 254 w 467"/>
              <a:gd name="T25" fmla="*/ 14 h 510"/>
              <a:gd name="T26" fmla="*/ 410 w 467"/>
              <a:gd name="T27" fmla="*/ 163 h 510"/>
              <a:gd name="T28" fmla="*/ 410 w 467"/>
              <a:gd name="T29" fmla="*/ 163 h 510"/>
              <a:gd name="T30" fmla="*/ 459 w 467"/>
              <a:gd name="T31" fmla="*/ 205 h 510"/>
              <a:gd name="T32" fmla="*/ 466 w 467"/>
              <a:gd name="T33" fmla="*/ 226 h 510"/>
              <a:gd name="T34" fmla="*/ 459 w 467"/>
              <a:gd name="T35" fmla="*/ 247 h 510"/>
              <a:gd name="T36" fmla="*/ 205 w 467"/>
              <a:gd name="T37" fmla="*/ 57 h 510"/>
              <a:gd name="T38" fmla="*/ 205 w 467"/>
              <a:gd name="T39" fmla="*/ 57 h 510"/>
              <a:gd name="T40" fmla="*/ 205 w 467"/>
              <a:gd name="T41" fmla="*/ 57 h 510"/>
              <a:gd name="T42" fmla="*/ 205 w 467"/>
              <a:gd name="T43" fmla="*/ 57 h 510"/>
              <a:gd name="T44" fmla="*/ 226 w 467"/>
              <a:gd name="T45" fmla="*/ 71 h 510"/>
              <a:gd name="T46" fmla="*/ 438 w 467"/>
              <a:gd name="T47" fmla="*/ 276 h 510"/>
              <a:gd name="T48" fmla="*/ 452 w 467"/>
              <a:gd name="T49" fmla="*/ 290 h 510"/>
              <a:gd name="T50" fmla="*/ 452 w 467"/>
              <a:gd name="T51" fmla="*/ 290 h 510"/>
              <a:gd name="T52" fmla="*/ 452 w 467"/>
              <a:gd name="T53" fmla="*/ 290 h 510"/>
              <a:gd name="T54" fmla="*/ 452 w 467"/>
              <a:gd name="T55" fmla="*/ 290 h 510"/>
              <a:gd name="T56" fmla="*/ 452 w 467"/>
              <a:gd name="T57" fmla="*/ 297 h 510"/>
              <a:gd name="T58" fmla="*/ 452 w 467"/>
              <a:gd name="T59" fmla="*/ 297 h 510"/>
              <a:gd name="T60" fmla="*/ 452 w 467"/>
              <a:gd name="T61" fmla="*/ 297 h 510"/>
              <a:gd name="T62" fmla="*/ 452 w 467"/>
              <a:gd name="T63" fmla="*/ 297 h 510"/>
              <a:gd name="T64" fmla="*/ 445 w 467"/>
              <a:gd name="T65" fmla="*/ 311 h 510"/>
              <a:gd name="T66" fmla="*/ 445 w 467"/>
              <a:gd name="T67" fmla="*/ 311 h 510"/>
              <a:gd name="T68" fmla="*/ 283 w 467"/>
              <a:gd name="T69" fmla="*/ 502 h 510"/>
              <a:gd name="T70" fmla="*/ 283 w 467"/>
              <a:gd name="T71" fmla="*/ 502 h 510"/>
              <a:gd name="T72" fmla="*/ 261 w 467"/>
              <a:gd name="T73" fmla="*/ 509 h 510"/>
              <a:gd name="T74" fmla="*/ 261 w 467"/>
              <a:gd name="T75" fmla="*/ 509 h 510"/>
              <a:gd name="T76" fmla="*/ 261 w 467"/>
              <a:gd name="T77" fmla="*/ 509 h 510"/>
              <a:gd name="T78" fmla="*/ 261 w 467"/>
              <a:gd name="T79" fmla="*/ 509 h 510"/>
              <a:gd name="T80" fmla="*/ 254 w 467"/>
              <a:gd name="T81" fmla="*/ 509 h 510"/>
              <a:gd name="T82" fmla="*/ 254 w 467"/>
              <a:gd name="T83" fmla="*/ 509 h 510"/>
              <a:gd name="T84" fmla="*/ 240 w 467"/>
              <a:gd name="T85" fmla="*/ 502 h 510"/>
              <a:gd name="T86" fmla="*/ 240 w 467"/>
              <a:gd name="T87" fmla="*/ 502 h 510"/>
              <a:gd name="T88" fmla="*/ 7 w 467"/>
              <a:gd name="T89" fmla="*/ 290 h 510"/>
              <a:gd name="T90" fmla="*/ 7 w 467"/>
              <a:gd name="T91" fmla="*/ 290 h 510"/>
              <a:gd name="T92" fmla="*/ 0 w 467"/>
              <a:gd name="T93" fmla="*/ 269 h 510"/>
              <a:gd name="T94" fmla="*/ 0 w 467"/>
              <a:gd name="T95" fmla="*/ 269 h 510"/>
              <a:gd name="T96" fmla="*/ 0 w 467"/>
              <a:gd name="T97" fmla="*/ 113 h 510"/>
              <a:gd name="T98" fmla="*/ 0 w 467"/>
              <a:gd name="T99" fmla="*/ 85 h 510"/>
              <a:gd name="T100" fmla="*/ 0 w 467"/>
              <a:gd name="T101" fmla="*/ 85 h 510"/>
              <a:gd name="T102" fmla="*/ 0 w 467"/>
              <a:gd name="T103" fmla="*/ 85 h 510"/>
              <a:gd name="T104" fmla="*/ 28 w 467"/>
              <a:gd name="T105" fmla="*/ 57 h 510"/>
              <a:gd name="T106" fmla="*/ 28 w 467"/>
              <a:gd name="T107" fmla="*/ 57 h 510"/>
              <a:gd name="T108" fmla="*/ 205 w 467"/>
              <a:gd name="T109" fmla="*/ 57 h 510"/>
              <a:gd name="T110" fmla="*/ 70 w 467"/>
              <a:gd name="T111" fmla="*/ 170 h 510"/>
              <a:gd name="T112" fmla="*/ 70 w 467"/>
              <a:gd name="T113" fmla="*/ 170 h 510"/>
              <a:gd name="T114" fmla="*/ 113 w 467"/>
              <a:gd name="T115" fmla="*/ 134 h 510"/>
              <a:gd name="T116" fmla="*/ 70 w 467"/>
              <a:gd name="T117" fmla="*/ 99 h 510"/>
              <a:gd name="T118" fmla="*/ 35 w 467"/>
              <a:gd name="T119" fmla="*/ 134 h 510"/>
              <a:gd name="T120" fmla="*/ 70 w 467"/>
              <a:gd name="T121" fmla="*/ 17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7" h="510">
                <a:moveTo>
                  <a:pt x="459" y="247"/>
                </a:moveTo>
                <a:lnTo>
                  <a:pt x="459" y="247"/>
                </a:lnTo>
                <a:lnTo>
                  <a:pt x="459" y="247"/>
                </a:lnTo>
                <a:lnTo>
                  <a:pt x="459" y="247"/>
                </a:lnTo>
                <a:cubicBezTo>
                  <a:pt x="233" y="28"/>
                  <a:pt x="233" y="28"/>
                  <a:pt x="233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14"/>
                  <a:pt x="35" y="0"/>
                  <a:pt x="56" y="0"/>
                </a:cubicBezTo>
                <a:lnTo>
                  <a:pt x="56" y="0"/>
                </a:lnTo>
                <a:cubicBezTo>
                  <a:pt x="233" y="0"/>
                  <a:pt x="233" y="0"/>
                  <a:pt x="233" y="0"/>
                </a:cubicBezTo>
                <a:lnTo>
                  <a:pt x="233" y="0"/>
                </a:lnTo>
                <a:lnTo>
                  <a:pt x="233" y="0"/>
                </a:lnTo>
                <a:cubicBezTo>
                  <a:pt x="240" y="0"/>
                  <a:pt x="247" y="7"/>
                  <a:pt x="254" y="14"/>
                </a:cubicBezTo>
                <a:cubicBezTo>
                  <a:pt x="410" y="163"/>
                  <a:pt x="410" y="163"/>
                  <a:pt x="410" y="163"/>
                </a:cubicBezTo>
                <a:lnTo>
                  <a:pt x="410" y="163"/>
                </a:lnTo>
                <a:cubicBezTo>
                  <a:pt x="459" y="205"/>
                  <a:pt x="459" y="205"/>
                  <a:pt x="459" y="205"/>
                </a:cubicBezTo>
                <a:cubicBezTo>
                  <a:pt x="466" y="212"/>
                  <a:pt x="466" y="219"/>
                  <a:pt x="466" y="226"/>
                </a:cubicBezTo>
                <a:cubicBezTo>
                  <a:pt x="466" y="233"/>
                  <a:pt x="466" y="240"/>
                  <a:pt x="459" y="247"/>
                </a:cubicBezTo>
                <a:close/>
                <a:moveTo>
                  <a:pt x="205" y="57"/>
                </a:moveTo>
                <a:lnTo>
                  <a:pt x="205" y="57"/>
                </a:lnTo>
                <a:lnTo>
                  <a:pt x="205" y="57"/>
                </a:lnTo>
                <a:lnTo>
                  <a:pt x="205" y="57"/>
                </a:lnTo>
                <a:cubicBezTo>
                  <a:pt x="212" y="57"/>
                  <a:pt x="219" y="64"/>
                  <a:pt x="226" y="7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76"/>
                  <a:pt x="445" y="283"/>
                  <a:pt x="452" y="290"/>
                </a:cubicBezTo>
                <a:lnTo>
                  <a:pt x="452" y="290"/>
                </a:lnTo>
                <a:lnTo>
                  <a:pt x="452" y="290"/>
                </a:lnTo>
                <a:lnTo>
                  <a:pt x="452" y="290"/>
                </a:lnTo>
                <a:cubicBezTo>
                  <a:pt x="452" y="290"/>
                  <a:pt x="452" y="290"/>
                  <a:pt x="452" y="297"/>
                </a:cubicBezTo>
                <a:lnTo>
                  <a:pt x="452" y="297"/>
                </a:lnTo>
                <a:lnTo>
                  <a:pt x="452" y="297"/>
                </a:lnTo>
                <a:lnTo>
                  <a:pt x="452" y="297"/>
                </a:lnTo>
                <a:cubicBezTo>
                  <a:pt x="452" y="304"/>
                  <a:pt x="445" y="311"/>
                  <a:pt x="445" y="311"/>
                </a:cubicBezTo>
                <a:lnTo>
                  <a:pt x="445" y="311"/>
                </a:lnTo>
                <a:cubicBezTo>
                  <a:pt x="283" y="502"/>
                  <a:pt x="283" y="502"/>
                  <a:pt x="283" y="502"/>
                </a:cubicBezTo>
                <a:lnTo>
                  <a:pt x="283" y="502"/>
                </a:lnTo>
                <a:cubicBezTo>
                  <a:pt x="275" y="509"/>
                  <a:pt x="268" y="509"/>
                  <a:pt x="261" y="509"/>
                </a:cubicBezTo>
                <a:lnTo>
                  <a:pt x="261" y="509"/>
                </a:lnTo>
                <a:lnTo>
                  <a:pt x="261" y="509"/>
                </a:lnTo>
                <a:lnTo>
                  <a:pt x="261" y="509"/>
                </a:lnTo>
                <a:lnTo>
                  <a:pt x="254" y="509"/>
                </a:lnTo>
                <a:lnTo>
                  <a:pt x="254" y="509"/>
                </a:lnTo>
                <a:cubicBezTo>
                  <a:pt x="254" y="509"/>
                  <a:pt x="247" y="509"/>
                  <a:pt x="240" y="502"/>
                </a:cubicBezTo>
                <a:lnTo>
                  <a:pt x="240" y="502"/>
                </a:lnTo>
                <a:cubicBezTo>
                  <a:pt x="7" y="290"/>
                  <a:pt x="7" y="290"/>
                  <a:pt x="7" y="290"/>
                </a:cubicBezTo>
                <a:lnTo>
                  <a:pt x="7" y="290"/>
                </a:lnTo>
                <a:cubicBezTo>
                  <a:pt x="0" y="283"/>
                  <a:pt x="0" y="276"/>
                  <a:pt x="0" y="269"/>
                </a:cubicBezTo>
                <a:lnTo>
                  <a:pt x="0" y="269"/>
                </a:lnTo>
                <a:cubicBezTo>
                  <a:pt x="0" y="113"/>
                  <a:pt x="0" y="113"/>
                  <a:pt x="0" y="113"/>
                </a:cubicBezTo>
                <a:cubicBezTo>
                  <a:pt x="0" y="85"/>
                  <a:pt x="0" y="85"/>
                  <a:pt x="0" y="85"/>
                </a:cubicBezTo>
                <a:lnTo>
                  <a:pt x="0" y="85"/>
                </a:lnTo>
                <a:lnTo>
                  <a:pt x="0" y="85"/>
                </a:lnTo>
                <a:cubicBezTo>
                  <a:pt x="0" y="71"/>
                  <a:pt x="7" y="57"/>
                  <a:pt x="28" y="57"/>
                </a:cubicBezTo>
                <a:lnTo>
                  <a:pt x="28" y="57"/>
                </a:lnTo>
                <a:lnTo>
                  <a:pt x="205" y="57"/>
                </a:lnTo>
                <a:close/>
                <a:moveTo>
                  <a:pt x="70" y="170"/>
                </a:moveTo>
                <a:lnTo>
                  <a:pt x="70" y="170"/>
                </a:lnTo>
                <a:cubicBezTo>
                  <a:pt x="92" y="170"/>
                  <a:pt x="113" y="156"/>
                  <a:pt x="113" y="134"/>
                </a:cubicBezTo>
                <a:cubicBezTo>
                  <a:pt x="113" y="113"/>
                  <a:pt x="92" y="99"/>
                  <a:pt x="70" y="99"/>
                </a:cubicBezTo>
                <a:cubicBezTo>
                  <a:pt x="49" y="99"/>
                  <a:pt x="35" y="113"/>
                  <a:pt x="35" y="134"/>
                </a:cubicBezTo>
                <a:cubicBezTo>
                  <a:pt x="35" y="156"/>
                  <a:pt x="49" y="170"/>
                  <a:pt x="7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2" name="Freeform 108"/>
          <p:cNvSpPr>
            <a:spLocks noChangeArrowheads="1"/>
          </p:cNvSpPr>
          <p:nvPr/>
        </p:nvSpPr>
        <p:spPr bwMode="auto">
          <a:xfrm>
            <a:off x="1618301" y="3454401"/>
            <a:ext cx="217961" cy="218018"/>
          </a:xfrm>
          <a:custGeom>
            <a:avLst/>
            <a:gdLst>
              <a:gd name="T0" fmla="*/ 452 w 453"/>
              <a:gd name="T1" fmla="*/ 234 h 454"/>
              <a:gd name="T2" fmla="*/ 452 w 453"/>
              <a:gd name="T3" fmla="*/ 234 h 454"/>
              <a:gd name="T4" fmla="*/ 452 w 453"/>
              <a:gd name="T5" fmla="*/ 234 h 454"/>
              <a:gd name="T6" fmla="*/ 452 w 453"/>
              <a:gd name="T7" fmla="*/ 234 h 454"/>
              <a:gd name="T8" fmla="*/ 452 w 453"/>
              <a:gd name="T9" fmla="*/ 234 h 454"/>
              <a:gd name="T10" fmla="*/ 452 w 453"/>
              <a:gd name="T11" fmla="*/ 241 h 454"/>
              <a:gd name="T12" fmla="*/ 452 w 453"/>
              <a:gd name="T13" fmla="*/ 241 h 454"/>
              <a:gd name="T14" fmla="*/ 452 w 453"/>
              <a:gd name="T15" fmla="*/ 241 h 454"/>
              <a:gd name="T16" fmla="*/ 452 w 453"/>
              <a:gd name="T17" fmla="*/ 241 h 454"/>
              <a:gd name="T18" fmla="*/ 445 w 453"/>
              <a:gd name="T19" fmla="*/ 255 h 454"/>
              <a:gd name="T20" fmla="*/ 445 w 453"/>
              <a:gd name="T21" fmla="*/ 255 h 454"/>
              <a:gd name="T22" fmla="*/ 283 w 453"/>
              <a:gd name="T23" fmla="*/ 446 h 454"/>
              <a:gd name="T24" fmla="*/ 283 w 453"/>
              <a:gd name="T25" fmla="*/ 446 h 454"/>
              <a:gd name="T26" fmla="*/ 261 w 453"/>
              <a:gd name="T27" fmla="*/ 453 h 454"/>
              <a:gd name="T28" fmla="*/ 261 w 453"/>
              <a:gd name="T29" fmla="*/ 453 h 454"/>
              <a:gd name="T30" fmla="*/ 261 w 453"/>
              <a:gd name="T31" fmla="*/ 453 h 454"/>
              <a:gd name="T32" fmla="*/ 261 w 453"/>
              <a:gd name="T33" fmla="*/ 453 h 454"/>
              <a:gd name="T34" fmla="*/ 254 w 453"/>
              <a:gd name="T35" fmla="*/ 453 h 454"/>
              <a:gd name="T36" fmla="*/ 254 w 453"/>
              <a:gd name="T37" fmla="*/ 453 h 454"/>
              <a:gd name="T38" fmla="*/ 240 w 453"/>
              <a:gd name="T39" fmla="*/ 446 h 454"/>
              <a:gd name="T40" fmla="*/ 240 w 453"/>
              <a:gd name="T41" fmla="*/ 446 h 454"/>
              <a:gd name="T42" fmla="*/ 7 w 453"/>
              <a:gd name="T43" fmla="*/ 234 h 454"/>
              <a:gd name="T44" fmla="*/ 7 w 453"/>
              <a:gd name="T45" fmla="*/ 234 h 454"/>
              <a:gd name="T46" fmla="*/ 0 w 453"/>
              <a:gd name="T47" fmla="*/ 212 h 454"/>
              <a:gd name="T48" fmla="*/ 0 w 453"/>
              <a:gd name="T49" fmla="*/ 212 h 454"/>
              <a:gd name="T50" fmla="*/ 0 w 453"/>
              <a:gd name="T51" fmla="*/ 57 h 454"/>
              <a:gd name="T52" fmla="*/ 0 w 453"/>
              <a:gd name="T53" fmla="*/ 29 h 454"/>
              <a:gd name="T54" fmla="*/ 0 w 453"/>
              <a:gd name="T55" fmla="*/ 29 h 454"/>
              <a:gd name="T56" fmla="*/ 0 w 453"/>
              <a:gd name="T57" fmla="*/ 29 h 454"/>
              <a:gd name="T58" fmla="*/ 28 w 453"/>
              <a:gd name="T59" fmla="*/ 0 h 454"/>
              <a:gd name="T60" fmla="*/ 28 w 453"/>
              <a:gd name="T61" fmla="*/ 0 h 454"/>
              <a:gd name="T62" fmla="*/ 205 w 453"/>
              <a:gd name="T63" fmla="*/ 0 h 454"/>
              <a:gd name="T64" fmla="*/ 205 w 453"/>
              <a:gd name="T65" fmla="*/ 0 h 454"/>
              <a:gd name="T66" fmla="*/ 205 w 453"/>
              <a:gd name="T67" fmla="*/ 0 h 454"/>
              <a:gd name="T68" fmla="*/ 226 w 453"/>
              <a:gd name="T69" fmla="*/ 15 h 454"/>
              <a:gd name="T70" fmla="*/ 438 w 453"/>
              <a:gd name="T71" fmla="*/ 219 h 454"/>
              <a:gd name="T72" fmla="*/ 452 w 453"/>
              <a:gd name="T73" fmla="*/ 234 h 454"/>
              <a:gd name="T74" fmla="*/ 70 w 453"/>
              <a:gd name="T75" fmla="*/ 43 h 454"/>
              <a:gd name="T76" fmla="*/ 70 w 453"/>
              <a:gd name="T77" fmla="*/ 43 h 454"/>
              <a:gd name="T78" fmla="*/ 35 w 453"/>
              <a:gd name="T79" fmla="*/ 78 h 454"/>
              <a:gd name="T80" fmla="*/ 70 w 453"/>
              <a:gd name="T81" fmla="*/ 113 h 454"/>
              <a:gd name="T82" fmla="*/ 113 w 453"/>
              <a:gd name="T83" fmla="*/ 78 h 454"/>
              <a:gd name="T84" fmla="*/ 70 w 453"/>
              <a:gd name="T85" fmla="*/ 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3" h="454">
                <a:moveTo>
                  <a:pt x="452" y="234"/>
                </a:move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cubicBezTo>
                  <a:pt x="452" y="234"/>
                  <a:pt x="452" y="234"/>
                  <a:pt x="452" y="241"/>
                </a:cubicBezTo>
                <a:lnTo>
                  <a:pt x="452" y="241"/>
                </a:lnTo>
                <a:lnTo>
                  <a:pt x="452" y="241"/>
                </a:lnTo>
                <a:lnTo>
                  <a:pt x="452" y="241"/>
                </a:lnTo>
                <a:cubicBezTo>
                  <a:pt x="452" y="248"/>
                  <a:pt x="445" y="255"/>
                  <a:pt x="445" y="255"/>
                </a:cubicBezTo>
                <a:lnTo>
                  <a:pt x="445" y="255"/>
                </a:lnTo>
                <a:cubicBezTo>
                  <a:pt x="283" y="446"/>
                  <a:pt x="283" y="446"/>
                  <a:pt x="283" y="446"/>
                </a:cubicBezTo>
                <a:lnTo>
                  <a:pt x="283" y="446"/>
                </a:lnTo>
                <a:cubicBezTo>
                  <a:pt x="275" y="453"/>
                  <a:pt x="268" y="453"/>
                  <a:pt x="261" y="453"/>
                </a:cubicBezTo>
                <a:lnTo>
                  <a:pt x="261" y="453"/>
                </a:lnTo>
                <a:lnTo>
                  <a:pt x="261" y="453"/>
                </a:lnTo>
                <a:lnTo>
                  <a:pt x="261" y="453"/>
                </a:lnTo>
                <a:lnTo>
                  <a:pt x="254" y="453"/>
                </a:lnTo>
                <a:lnTo>
                  <a:pt x="254" y="453"/>
                </a:lnTo>
                <a:cubicBezTo>
                  <a:pt x="254" y="453"/>
                  <a:pt x="247" y="453"/>
                  <a:pt x="240" y="446"/>
                </a:cubicBezTo>
                <a:lnTo>
                  <a:pt x="240" y="446"/>
                </a:lnTo>
                <a:cubicBezTo>
                  <a:pt x="7" y="234"/>
                  <a:pt x="7" y="234"/>
                  <a:pt x="7" y="234"/>
                </a:cubicBezTo>
                <a:lnTo>
                  <a:pt x="7" y="234"/>
                </a:lnTo>
                <a:cubicBezTo>
                  <a:pt x="0" y="226"/>
                  <a:pt x="0" y="219"/>
                  <a:pt x="0" y="212"/>
                </a:cubicBezTo>
                <a:lnTo>
                  <a:pt x="0" y="212"/>
                </a:lnTo>
                <a:cubicBezTo>
                  <a:pt x="0" y="57"/>
                  <a:pt x="0" y="57"/>
                  <a:pt x="0" y="57"/>
                </a:cubicBezTo>
                <a:cubicBezTo>
                  <a:pt x="0" y="29"/>
                  <a:pt x="0" y="29"/>
                  <a:pt x="0" y="29"/>
                </a:cubicBezTo>
                <a:lnTo>
                  <a:pt x="0" y="29"/>
                </a:lnTo>
                <a:lnTo>
                  <a:pt x="0" y="29"/>
                </a:lnTo>
                <a:cubicBezTo>
                  <a:pt x="0" y="15"/>
                  <a:pt x="7" y="0"/>
                  <a:pt x="28" y="0"/>
                </a:cubicBezTo>
                <a:lnTo>
                  <a:pt x="28" y="0"/>
                </a:lnTo>
                <a:cubicBezTo>
                  <a:pt x="205" y="0"/>
                  <a:pt x="205" y="0"/>
                  <a:pt x="205" y="0"/>
                </a:cubicBezTo>
                <a:lnTo>
                  <a:pt x="205" y="0"/>
                </a:lnTo>
                <a:lnTo>
                  <a:pt x="205" y="0"/>
                </a:lnTo>
                <a:cubicBezTo>
                  <a:pt x="212" y="0"/>
                  <a:pt x="219" y="8"/>
                  <a:pt x="226" y="15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45" y="219"/>
                  <a:pt x="445" y="226"/>
                  <a:pt x="452" y="234"/>
                </a:cubicBezTo>
                <a:close/>
                <a:moveTo>
                  <a:pt x="70" y="43"/>
                </a:moveTo>
                <a:lnTo>
                  <a:pt x="70" y="43"/>
                </a:lnTo>
                <a:cubicBezTo>
                  <a:pt x="49" y="43"/>
                  <a:pt x="35" y="57"/>
                  <a:pt x="35" y="78"/>
                </a:cubicBezTo>
                <a:cubicBezTo>
                  <a:pt x="35" y="99"/>
                  <a:pt x="49" y="113"/>
                  <a:pt x="70" y="113"/>
                </a:cubicBezTo>
                <a:cubicBezTo>
                  <a:pt x="92" y="113"/>
                  <a:pt x="113" y="99"/>
                  <a:pt x="113" y="78"/>
                </a:cubicBezTo>
                <a:cubicBezTo>
                  <a:pt x="113" y="57"/>
                  <a:pt x="92" y="43"/>
                  <a:pt x="7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3" name="Freeform 109"/>
          <p:cNvSpPr>
            <a:spLocks noChangeArrowheads="1"/>
          </p:cNvSpPr>
          <p:nvPr/>
        </p:nvSpPr>
        <p:spPr bwMode="auto">
          <a:xfrm>
            <a:off x="7154059" y="2935818"/>
            <a:ext cx="289909" cy="245534"/>
          </a:xfrm>
          <a:custGeom>
            <a:avLst/>
            <a:gdLst>
              <a:gd name="T0" fmla="*/ 481 w 602"/>
              <a:gd name="T1" fmla="*/ 318 h 510"/>
              <a:gd name="T2" fmla="*/ 481 w 602"/>
              <a:gd name="T3" fmla="*/ 78 h 510"/>
              <a:gd name="T4" fmla="*/ 481 w 602"/>
              <a:gd name="T5" fmla="*/ 318 h 510"/>
              <a:gd name="T6" fmla="*/ 537 w 602"/>
              <a:gd name="T7" fmla="*/ 219 h 510"/>
              <a:gd name="T8" fmla="*/ 537 w 602"/>
              <a:gd name="T9" fmla="*/ 177 h 510"/>
              <a:gd name="T10" fmla="*/ 544 w 602"/>
              <a:gd name="T11" fmla="*/ 163 h 510"/>
              <a:gd name="T12" fmla="*/ 495 w 602"/>
              <a:gd name="T13" fmla="*/ 141 h 510"/>
              <a:gd name="T14" fmla="*/ 481 w 602"/>
              <a:gd name="T15" fmla="*/ 156 h 510"/>
              <a:gd name="T16" fmla="*/ 459 w 602"/>
              <a:gd name="T17" fmla="*/ 141 h 510"/>
              <a:gd name="T18" fmla="*/ 410 w 602"/>
              <a:gd name="T19" fmla="*/ 163 h 510"/>
              <a:gd name="T20" fmla="*/ 424 w 602"/>
              <a:gd name="T21" fmla="*/ 177 h 510"/>
              <a:gd name="T22" fmla="*/ 424 w 602"/>
              <a:gd name="T23" fmla="*/ 219 h 510"/>
              <a:gd name="T24" fmla="*/ 410 w 602"/>
              <a:gd name="T25" fmla="*/ 233 h 510"/>
              <a:gd name="T26" fmla="*/ 459 w 602"/>
              <a:gd name="T27" fmla="*/ 254 h 510"/>
              <a:gd name="T28" fmla="*/ 481 w 602"/>
              <a:gd name="T29" fmla="*/ 240 h 510"/>
              <a:gd name="T30" fmla="*/ 495 w 602"/>
              <a:gd name="T31" fmla="*/ 254 h 510"/>
              <a:gd name="T32" fmla="*/ 544 w 602"/>
              <a:gd name="T33" fmla="*/ 233 h 510"/>
              <a:gd name="T34" fmla="*/ 361 w 602"/>
              <a:gd name="T35" fmla="*/ 99 h 510"/>
              <a:gd name="T36" fmla="*/ 332 w 602"/>
              <a:gd name="T37" fmla="*/ 42 h 510"/>
              <a:gd name="T38" fmla="*/ 325 w 602"/>
              <a:gd name="T39" fmla="*/ 28 h 510"/>
              <a:gd name="T40" fmla="*/ 382 w 602"/>
              <a:gd name="T41" fmla="*/ 14 h 510"/>
              <a:gd name="T42" fmla="*/ 410 w 602"/>
              <a:gd name="T43" fmla="*/ 63 h 510"/>
              <a:gd name="T44" fmla="*/ 269 w 602"/>
              <a:gd name="T45" fmla="*/ 42 h 510"/>
              <a:gd name="T46" fmla="*/ 205 w 602"/>
              <a:gd name="T47" fmla="*/ 163 h 510"/>
              <a:gd name="T48" fmla="*/ 219 w 602"/>
              <a:gd name="T49" fmla="*/ 14 h 510"/>
              <a:gd name="T50" fmla="*/ 240 w 602"/>
              <a:gd name="T51" fmla="*/ 0 h 510"/>
              <a:gd name="T52" fmla="*/ 269 w 602"/>
              <a:gd name="T53" fmla="*/ 42 h 510"/>
              <a:gd name="T54" fmla="*/ 226 w 602"/>
              <a:gd name="T55" fmla="*/ 191 h 510"/>
              <a:gd name="T56" fmla="*/ 325 w 602"/>
              <a:gd name="T57" fmla="*/ 198 h 510"/>
              <a:gd name="T58" fmla="*/ 382 w 602"/>
              <a:gd name="T59" fmla="*/ 424 h 510"/>
              <a:gd name="T60" fmla="*/ 438 w 602"/>
              <a:gd name="T61" fmla="*/ 424 h 510"/>
              <a:gd name="T62" fmla="*/ 481 w 602"/>
              <a:gd name="T63" fmla="*/ 346 h 510"/>
              <a:gd name="T64" fmla="*/ 488 w 602"/>
              <a:gd name="T65" fmla="*/ 488 h 510"/>
              <a:gd name="T66" fmla="*/ 459 w 602"/>
              <a:gd name="T67" fmla="*/ 509 h 510"/>
              <a:gd name="T68" fmla="*/ 452 w 602"/>
              <a:gd name="T69" fmla="*/ 509 h 510"/>
              <a:gd name="T70" fmla="*/ 141 w 602"/>
              <a:gd name="T71" fmla="*/ 509 h 510"/>
              <a:gd name="T72" fmla="*/ 141 w 602"/>
              <a:gd name="T73" fmla="*/ 509 h 510"/>
              <a:gd name="T74" fmla="*/ 113 w 602"/>
              <a:gd name="T75" fmla="*/ 488 h 510"/>
              <a:gd name="T76" fmla="*/ 50 w 602"/>
              <a:gd name="T77" fmla="*/ 247 h 510"/>
              <a:gd name="T78" fmla="*/ 0 w 602"/>
              <a:gd name="T79" fmla="*/ 219 h 510"/>
              <a:gd name="T80" fmla="*/ 134 w 602"/>
              <a:gd name="T81" fmla="*/ 191 h 510"/>
              <a:gd name="T82" fmla="*/ 269 w 602"/>
              <a:gd name="T83" fmla="*/ 424 h 510"/>
              <a:gd name="T84" fmla="*/ 297 w 602"/>
              <a:gd name="T85" fmla="*/ 452 h 510"/>
              <a:gd name="T86" fmla="*/ 325 w 602"/>
              <a:gd name="T87" fmla="*/ 276 h 510"/>
              <a:gd name="T88" fmla="*/ 269 w 602"/>
              <a:gd name="T89" fmla="*/ 276 h 510"/>
              <a:gd name="T90" fmla="*/ 212 w 602"/>
              <a:gd name="T91" fmla="*/ 276 h 510"/>
              <a:gd name="T92" fmla="*/ 184 w 602"/>
              <a:gd name="T93" fmla="*/ 247 h 510"/>
              <a:gd name="T94" fmla="*/ 155 w 602"/>
              <a:gd name="T95" fmla="*/ 424 h 510"/>
              <a:gd name="T96" fmla="*/ 212 w 602"/>
              <a:gd name="T97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2" h="510">
                <a:moveTo>
                  <a:pt x="481" y="318"/>
                </a:moveTo>
                <a:lnTo>
                  <a:pt x="481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1" y="78"/>
                </a:cubicBezTo>
                <a:cubicBezTo>
                  <a:pt x="544" y="78"/>
                  <a:pt x="601" y="127"/>
                  <a:pt x="601" y="198"/>
                </a:cubicBezTo>
                <a:cubicBezTo>
                  <a:pt x="601" y="269"/>
                  <a:pt x="544" y="318"/>
                  <a:pt x="481" y="318"/>
                </a:cubicBezTo>
                <a:close/>
                <a:moveTo>
                  <a:pt x="537" y="219"/>
                </a:moveTo>
                <a:lnTo>
                  <a:pt x="537" y="219"/>
                </a:lnTo>
                <a:cubicBezTo>
                  <a:pt x="516" y="198"/>
                  <a:pt x="516" y="198"/>
                  <a:pt x="516" y="198"/>
                </a:cubicBezTo>
                <a:cubicBezTo>
                  <a:pt x="537" y="177"/>
                  <a:pt x="537" y="177"/>
                  <a:pt x="537" y="177"/>
                </a:cubicBezTo>
                <a:lnTo>
                  <a:pt x="537" y="177"/>
                </a:lnTo>
                <a:cubicBezTo>
                  <a:pt x="544" y="177"/>
                  <a:pt x="544" y="170"/>
                  <a:pt x="544" y="163"/>
                </a:cubicBezTo>
                <a:cubicBezTo>
                  <a:pt x="544" y="141"/>
                  <a:pt x="530" y="134"/>
                  <a:pt x="516" y="134"/>
                </a:cubicBezTo>
                <a:cubicBezTo>
                  <a:pt x="509" y="134"/>
                  <a:pt x="502" y="134"/>
                  <a:pt x="495" y="141"/>
                </a:cubicBezTo>
                <a:lnTo>
                  <a:pt x="495" y="141"/>
                </a:lnTo>
                <a:cubicBezTo>
                  <a:pt x="481" y="156"/>
                  <a:pt x="481" y="156"/>
                  <a:pt x="481" y="156"/>
                </a:cubicBezTo>
                <a:cubicBezTo>
                  <a:pt x="459" y="141"/>
                  <a:pt x="459" y="141"/>
                  <a:pt x="459" y="141"/>
                </a:cubicBezTo>
                <a:lnTo>
                  <a:pt x="459" y="141"/>
                </a:lnTo>
                <a:cubicBezTo>
                  <a:pt x="452" y="134"/>
                  <a:pt x="445" y="134"/>
                  <a:pt x="438" y="134"/>
                </a:cubicBezTo>
                <a:cubicBezTo>
                  <a:pt x="424" y="134"/>
                  <a:pt x="410" y="141"/>
                  <a:pt x="410" y="163"/>
                </a:cubicBezTo>
                <a:cubicBezTo>
                  <a:pt x="410" y="170"/>
                  <a:pt x="417" y="177"/>
                  <a:pt x="424" y="177"/>
                </a:cubicBezTo>
                <a:lnTo>
                  <a:pt x="424" y="177"/>
                </a:lnTo>
                <a:cubicBezTo>
                  <a:pt x="438" y="198"/>
                  <a:pt x="438" y="198"/>
                  <a:pt x="438" y="198"/>
                </a:cubicBezTo>
                <a:cubicBezTo>
                  <a:pt x="424" y="219"/>
                  <a:pt x="424" y="219"/>
                  <a:pt x="424" y="219"/>
                </a:cubicBezTo>
                <a:lnTo>
                  <a:pt x="424" y="219"/>
                </a:lnTo>
                <a:cubicBezTo>
                  <a:pt x="417" y="219"/>
                  <a:pt x="410" y="226"/>
                  <a:pt x="410" y="233"/>
                </a:cubicBezTo>
                <a:cubicBezTo>
                  <a:pt x="410" y="254"/>
                  <a:pt x="424" y="261"/>
                  <a:pt x="438" y="261"/>
                </a:cubicBezTo>
                <a:cubicBezTo>
                  <a:pt x="445" y="261"/>
                  <a:pt x="452" y="261"/>
                  <a:pt x="459" y="254"/>
                </a:cubicBezTo>
                <a:lnTo>
                  <a:pt x="459" y="254"/>
                </a:lnTo>
                <a:cubicBezTo>
                  <a:pt x="481" y="240"/>
                  <a:pt x="481" y="240"/>
                  <a:pt x="481" y="240"/>
                </a:cubicBezTo>
                <a:cubicBezTo>
                  <a:pt x="495" y="254"/>
                  <a:pt x="495" y="254"/>
                  <a:pt x="495" y="254"/>
                </a:cubicBezTo>
                <a:lnTo>
                  <a:pt x="495" y="254"/>
                </a:lnTo>
                <a:cubicBezTo>
                  <a:pt x="502" y="261"/>
                  <a:pt x="509" y="261"/>
                  <a:pt x="516" y="261"/>
                </a:cubicBezTo>
                <a:cubicBezTo>
                  <a:pt x="530" y="261"/>
                  <a:pt x="544" y="254"/>
                  <a:pt x="544" y="233"/>
                </a:cubicBezTo>
                <a:cubicBezTo>
                  <a:pt x="544" y="226"/>
                  <a:pt x="544" y="219"/>
                  <a:pt x="537" y="219"/>
                </a:cubicBezTo>
                <a:close/>
                <a:moveTo>
                  <a:pt x="361" y="99"/>
                </a:moveTo>
                <a:lnTo>
                  <a:pt x="361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8" y="0"/>
                  <a:pt x="375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5" y="85"/>
                  <a:pt x="361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35"/>
                  <a:pt x="269" y="35"/>
                  <a:pt x="269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2" y="318"/>
                </a:cubicBezTo>
                <a:cubicBezTo>
                  <a:pt x="382" y="424"/>
                  <a:pt x="382" y="424"/>
                  <a:pt x="382" y="424"/>
                </a:cubicBezTo>
                <a:cubicBezTo>
                  <a:pt x="382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1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488"/>
                </a:lnTo>
                <a:cubicBezTo>
                  <a:pt x="481" y="502"/>
                  <a:pt x="474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50" y="247"/>
                  <a:pt x="50" y="247"/>
                  <a:pt x="50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269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9" y="254"/>
                  <a:pt x="269" y="276"/>
                </a:cubicBezTo>
                <a:lnTo>
                  <a:pt x="269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4" y="247"/>
                </a:cubicBezTo>
                <a:cubicBezTo>
                  <a:pt x="170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70" y="452"/>
                  <a:pt x="184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4" name="Freeform 110"/>
          <p:cNvSpPr>
            <a:spLocks noChangeArrowheads="1"/>
          </p:cNvSpPr>
          <p:nvPr/>
        </p:nvSpPr>
        <p:spPr bwMode="auto">
          <a:xfrm>
            <a:off x="6644076" y="2935818"/>
            <a:ext cx="292024" cy="245534"/>
          </a:xfrm>
          <a:custGeom>
            <a:avLst/>
            <a:gdLst>
              <a:gd name="T0" fmla="*/ 480 w 609"/>
              <a:gd name="T1" fmla="*/ 318 h 510"/>
              <a:gd name="T2" fmla="*/ 480 w 609"/>
              <a:gd name="T3" fmla="*/ 78 h 510"/>
              <a:gd name="T4" fmla="*/ 480 w 609"/>
              <a:gd name="T5" fmla="*/ 318 h 510"/>
              <a:gd name="T6" fmla="*/ 537 w 609"/>
              <a:gd name="T7" fmla="*/ 141 h 510"/>
              <a:gd name="T8" fmla="*/ 466 w 609"/>
              <a:gd name="T9" fmla="*/ 205 h 510"/>
              <a:gd name="T10" fmla="*/ 424 w 609"/>
              <a:gd name="T11" fmla="*/ 177 h 510"/>
              <a:gd name="T12" fmla="*/ 410 w 609"/>
              <a:gd name="T13" fmla="*/ 226 h 510"/>
              <a:gd name="T14" fmla="*/ 466 w 609"/>
              <a:gd name="T15" fmla="*/ 276 h 510"/>
              <a:gd name="T16" fmla="*/ 558 w 609"/>
              <a:gd name="T17" fmla="*/ 191 h 510"/>
              <a:gd name="T18" fmla="*/ 537 w 609"/>
              <a:gd name="T19" fmla="*/ 141 h 510"/>
              <a:gd name="T20" fmla="*/ 367 w 609"/>
              <a:gd name="T21" fmla="*/ 99 h 510"/>
              <a:gd name="T22" fmla="*/ 339 w 609"/>
              <a:gd name="T23" fmla="*/ 42 h 510"/>
              <a:gd name="T24" fmla="*/ 360 w 609"/>
              <a:gd name="T25" fmla="*/ 0 h 510"/>
              <a:gd name="T26" fmla="*/ 389 w 609"/>
              <a:gd name="T27" fmla="*/ 14 h 510"/>
              <a:gd name="T28" fmla="*/ 367 w 609"/>
              <a:gd name="T29" fmla="*/ 99 h 510"/>
              <a:gd name="T30" fmla="*/ 269 w 609"/>
              <a:gd name="T31" fmla="*/ 42 h 510"/>
              <a:gd name="T32" fmla="*/ 148 w 609"/>
              <a:gd name="T33" fmla="*/ 163 h 510"/>
              <a:gd name="T34" fmla="*/ 219 w 609"/>
              <a:gd name="T35" fmla="*/ 14 h 510"/>
              <a:gd name="T36" fmla="*/ 276 w 609"/>
              <a:gd name="T37" fmla="*/ 28 h 510"/>
              <a:gd name="T38" fmla="*/ 233 w 609"/>
              <a:gd name="T39" fmla="*/ 191 h 510"/>
              <a:gd name="T40" fmla="*/ 332 w 609"/>
              <a:gd name="T41" fmla="*/ 191 h 510"/>
              <a:gd name="T42" fmla="*/ 389 w 609"/>
              <a:gd name="T43" fmla="*/ 318 h 510"/>
              <a:gd name="T44" fmla="*/ 417 w 609"/>
              <a:gd name="T45" fmla="*/ 452 h 510"/>
              <a:gd name="T46" fmla="*/ 445 w 609"/>
              <a:gd name="T47" fmla="*/ 346 h 510"/>
              <a:gd name="T48" fmla="*/ 530 w 609"/>
              <a:gd name="T49" fmla="*/ 339 h 510"/>
              <a:gd name="T50" fmla="*/ 495 w 609"/>
              <a:gd name="T51" fmla="*/ 488 h 510"/>
              <a:gd name="T52" fmla="*/ 466 w 609"/>
              <a:gd name="T53" fmla="*/ 509 h 510"/>
              <a:gd name="T54" fmla="*/ 452 w 609"/>
              <a:gd name="T55" fmla="*/ 509 h 510"/>
              <a:gd name="T56" fmla="*/ 141 w 609"/>
              <a:gd name="T57" fmla="*/ 509 h 510"/>
              <a:gd name="T58" fmla="*/ 141 w 609"/>
              <a:gd name="T59" fmla="*/ 509 h 510"/>
              <a:gd name="T60" fmla="*/ 113 w 609"/>
              <a:gd name="T61" fmla="*/ 488 h 510"/>
              <a:gd name="T62" fmla="*/ 28 w 609"/>
              <a:gd name="T63" fmla="*/ 247 h 510"/>
              <a:gd name="T64" fmla="*/ 28 w 609"/>
              <a:gd name="T65" fmla="*/ 191 h 510"/>
              <a:gd name="T66" fmla="*/ 233 w 609"/>
              <a:gd name="T67" fmla="*/ 191 h 510"/>
              <a:gd name="T68" fmla="*/ 276 w 609"/>
              <a:gd name="T69" fmla="*/ 424 h 510"/>
              <a:gd name="T70" fmla="*/ 332 w 609"/>
              <a:gd name="T71" fmla="*/ 424 h 510"/>
              <a:gd name="T72" fmla="*/ 304 w 609"/>
              <a:gd name="T73" fmla="*/ 247 h 510"/>
              <a:gd name="T74" fmla="*/ 276 w 609"/>
              <a:gd name="T75" fmla="*/ 424 h 510"/>
              <a:gd name="T76" fmla="*/ 219 w 609"/>
              <a:gd name="T77" fmla="*/ 276 h 510"/>
              <a:gd name="T78" fmla="*/ 162 w 609"/>
              <a:gd name="T79" fmla="*/ 276 h 510"/>
              <a:gd name="T80" fmla="*/ 191 w 609"/>
              <a:gd name="T81" fmla="*/ 452 h 510"/>
              <a:gd name="T82" fmla="*/ 219 w 609"/>
              <a:gd name="T83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9" h="510">
                <a:moveTo>
                  <a:pt x="480" y="318"/>
                </a:moveTo>
                <a:lnTo>
                  <a:pt x="480" y="318"/>
                </a:lnTo>
                <a:cubicBezTo>
                  <a:pt x="417" y="318"/>
                  <a:pt x="360" y="269"/>
                  <a:pt x="360" y="198"/>
                </a:cubicBezTo>
                <a:cubicBezTo>
                  <a:pt x="360" y="127"/>
                  <a:pt x="417" y="78"/>
                  <a:pt x="480" y="78"/>
                </a:cubicBezTo>
                <a:cubicBezTo>
                  <a:pt x="551" y="78"/>
                  <a:pt x="608" y="127"/>
                  <a:pt x="608" y="198"/>
                </a:cubicBezTo>
                <a:cubicBezTo>
                  <a:pt x="608" y="269"/>
                  <a:pt x="551" y="318"/>
                  <a:pt x="480" y="318"/>
                </a:cubicBezTo>
                <a:close/>
                <a:moveTo>
                  <a:pt x="537" y="141"/>
                </a:moveTo>
                <a:lnTo>
                  <a:pt x="537" y="141"/>
                </a:lnTo>
                <a:cubicBezTo>
                  <a:pt x="530" y="141"/>
                  <a:pt x="523" y="141"/>
                  <a:pt x="523" y="148"/>
                </a:cubicBezTo>
                <a:cubicBezTo>
                  <a:pt x="466" y="205"/>
                  <a:pt x="466" y="205"/>
                  <a:pt x="466" y="205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38" y="184"/>
                  <a:pt x="431" y="177"/>
                  <a:pt x="424" y="177"/>
                </a:cubicBezTo>
                <a:cubicBezTo>
                  <a:pt x="410" y="177"/>
                  <a:pt x="396" y="191"/>
                  <a:pt x="396" y="205"/>
                </a:cubicBezTo>
                <a:cubicBezTo>
                  <a:pt x="396" y="212"/>
                  <a:pt x="403" y="219"/>
                  <a:pt x="410" y="226"/>
                </a:cubicBezTo>
                <a:cubicBezTo>
                  <a:pt x="445" y="261"/>
                  <a:pt x="445" y="261"/>
                  <a:pt x="445" y="261"/>
                </a:cubicBezTo>
                <a:cubicBezTo>
                  <a:pt x="452" y="269"/>
                  <a:pt x="459" y="276"/>
                  <a:pt x="466" y="276"/>
                </a:cubicBezTo>
                <a:cubicBezTo>
                  <a:pt x="473" y="276"/>
                  <a:pt x="480" y="269"/>
                  <a:pt x="480" y="261"/>
                </a:cubicBezTo>
                <a:cubicBezTo>
                  <a:pt x="558" y="191"/>
                  <a:pt x="558" y="191"/>
                  <a:pt x="558" y="191"/>
                </a:cubicBezTo>
                <a:cubicBezTo>
                  <a:pt x="565" y="184"/>
                  <a:pt x="565" y="177"/>
                  <a:pt x="565" y="170"/>
                </a:cubicBezTo>
                <a:cubicBezTo>
                  <a:pt x="565" y="156"/>
                  <a:pt x="558" y="141"/>
                  <a:pt x="537" y="141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9" y="42"/>
                  <a:pt x="339" y="42"/>
                  <a:pt x="339" y="42"/>
                </a:cubicBez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5" y="0"/>
                  <a:pt x="382" y="7"/>
                  <a:pt x="389" y="14"/>
                </a:cubicBezTo>
                <a:lnTo>
                  <a:pt x="389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82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2" y="0"/>
                  <a:pt x="276" y="14"/>
                  <a:pt x="276" y="28"/>
                </a:cubicBezTo>
                <a:cubicBezTo>
                  <a:pt x="276" y="35"/>
                  <a:pt x="276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9" y="346"/>
                  <a:pt x="466" y="346"/>
                  <a:pt x="480" y="346"/>
                </a:cubicBezTo>
                <a:cubicBezTo>
                  <a:pt x="502" y="346"/>
                  <a:pt x="516" y="346"/>
                  <a:pt x="530" y="339"/>
                </a:cubicBezTo>
                <a:cubicBezTo>
                  <a:pt x="495" y="488"/>
                  <a:pt x="495" y="488"/>
                  <a:pt x="495" y="488"/>
                </a:cubicBezTo>
                <a:lnTo>
                  <a:pt x="495" y="488"/>
                </a:lnTo>
                <a:cubicBezTo>
                  <a:pt x="488" y="502"/>
                  <a:pt x="480" y="509"/>
                  <a:pt x="466" y="509"/>
                </a:cubicBez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77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7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5" name="Freeform 111"/>
          <p:cNvSpPr>
            <a:spLocks noChangeArrowheads="1"/>
          </p:cNvSpPr>
          <p:nvPr/>
        </p:nvSpPr>
        <p:spPr bwMode="auto">
          <a:xfrm>
            <a:off x="6140439" y="2935818"/>
            <a:ext cx="289907" cy="245534"/>
          </a:xfrm>
          <a:custGeom>
            <a:avLst/>
            <a:gdLst>
              <a:gd name="T0" fmla="*/ 480 w 602"/>
              <a:gd name="T1" fmla="*/ 318 h 510"/>
              <a:gd name="T2" fmla="*/ 480 w 602"/>
              <a:gd name="T3" fmla="*/ 78 h 510"/>
              <a:gd name="T4" fmla="*/ 480 w 602"/>
              <a:gd name="T5" fmla="*/ 318 h 510"/>
              <a:gd name="T6" fmla="*/ 537 w 602"/>
              <a:gd name="T7" fmla="*/ 170 h 510"/>
              <a:gd name="T8" fmla="*/ 396 w 602"/>
              <a:gd name="T9" fmla="*/ 198 h 510"/>
              <a:gd name="T10" fmla="*/ 537 w 602"/>
              <a:gd name="T11" fmla="*/ 226 h 510"/>
              <a:gd name="T12" fmla="*/ 537 w 602"/>
              <a:gd name="T13" fmla="*/ 170 h 510"/>
              <a:gd name="T14" fmla="*/ 367 w 602"/>
              <a:gd name="T15" fmla="*/ 99 h 510"/>
              <a:gd name="T16" fmla="*/ 332 w 602"/>
              <a:gd name="T17" fmla="*/ 42 h 510"/>
              <a:gd name="T18" fmla="*/ 360 w 602"/>
              <a:gd name="T19" fmla="*/ 0 h 510"/>
              <a:gd name="T20" fmla="*/ 382 w 602"/>
              <a:gd name="T21" fmla="*/ 14 h 510"/>
              <a:gd name="T22" fmla="*/ 367 w 602"/>
              <a:gd name="T23" fmla="*/ 99 h 510"/>
              <a:gd name="T24" fmla="*/ 269 w 602"/>
              <a:gd name="T25" fmla="*/ 42 h 510"/>
              <a:gd name="T26" fmla="*/ 141 w 602"/>
              <a:gd name="T27" fmla="*/ 163 h 510"/>
              <a:gd name="T28" fmla="*/ 219 w 602"/>
              <a:gd name="T29" fmla="*/ 14 h 510"/>
              <a:gd name="T30" fmla="*/ 276 w 602"/>
              <a:gd name="T31" fmla="*/ 28 h 510"/>
              <a:gd name="T32" fmla="*/ 233 w 602"/>
              <a:gd name="T33" fmla="*/ 191 h 510"/>
              <a:gd name="T34" fmla="*/ 332 w 602"/>
              <a:gd name="T35" fmla="*/ 191 h 510"/>
              <a:gd name="T36" fmla="*/ 389 w 602"/>
              <a:gd name="T37" fmla="*/ 318 h 510"/>
              <a:gd name="T38" fmla="*/ 417 w 602"/>
              <a:gd name="T39" fmla="*/ 452 h 510"/>
              <a:gd name="T40" fmla="*/ 445 w 602"/>
              <a:gd name="T41" fmla="*/ 346 h 510"/>
              <a:gd name="T42" fmla="*/ 523 w 602"/>
              <a:gd name="T43" fmla="*/ 339 h 510"/>
              <a:gd name="T44" fmla="*/ 487 w 602"/>
              <a:gd name="T45" fmla="*/ 488 h 510"/>
              <a:gd name="T46" fmla="*/ 459 w 602"/>
              <a:gd name="T47" fmla="*/ 509 h 510"/>
              <a:gd name="T48" fmla="*/ 452 w 602"/>
              <a:gd name="T49" fmla="*/ 509 h 510"/>
              <a:gd name="T50" fmla="*/ 141 w 602"/>
              <a:gd name="T51" fmla="*/ 509 h 510"/>
              <a:gd name="T52" fmla="*/ 141 w 602"/>
              <a:gd name="T53" fmla="*/ 509 h 510"/>
              <a:gd name="T54" fmla="*/ 113 w 602"/>
              <a:gd name="T55" fmla="*/ 488 h 510"/>
              <a:gd name="T56" fmla="*/ 28 w 602"/>
              <a:gd name="T57" fmla="*/ 247 h 510"/>
              <a:gd name="T58" fmla="*/ 28 w 602"/>
              <a:gd name="T59" fmla="*/ 191 h 510"/>
              <a:gd name="T60" fmla="*/ 233 w 602"/>
              <a:gd name="T61" fmla="*/ 191 h 510"/>
              <a:gd name="T62" fmla="*/ 276 w 602"/>
              <a:gd name="T63" fmla="*/ 424 h 510"/>
              <a:gd name="T64" fmla="*/ 332 w 602"/>
              <a:gd name="T65" fmla="*/ 424 h 510"/>
              <a:gd name="T66" fmla="*/ 304 w 602"/>
              <a:gd name="T67" fmla="*/ 247 h 510"/>
              <a:gd name="T68" fmla="*/ 276 w 602"/>
              <a:gd name="T69" fmla="*/ 424 h 510"/>
              <a:gd name="T70" fmla="*/ 219 w 602"/>
              <a:gd name="T71" fmla="*/ 276 h 510"/>
              <a:gd name="T72" fmla="*/ 162 w 602"/>
              <a:gd name="T73" fmla="*/ 276 h 510"/>
              <a:gd name="T74" fmla="*/ 191 w 602"/>
              <a:gd name="T75" fmla="*/ 452 h 510"/>
              <a:gd name="T76" fmla="*/ 219 w 602"/>
              <a:gd name="T7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60" y="269"/>
                  <a:pt x="360" y="198"/>
                </a:cubicBezTo>
                <a:cubicBezTo>
                  <a:pt x="360" y="127"/>
                  <a:pt x="410" y="78"/>
                  <a:pt x="480" y="78"/>
                </a:cubicBezTo>
                <a:cubicBezTo>
                  <a:pt x="551" y="78"/>
                  <a:pt x="601" y="127"/>
                  <a:pt x="601" y="198"/>
                </a:cubicBezTo>
                <a:cubicBezTo>
                  <a:pt x="601" y="269"/>
                  <a:pt x="551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424" y="170"/>
                  <a:pt x="424" y="170"/>
                  <a:pt x="424" y="170"/>
                </a:cubicBezTo>
                <a:cubicBezTo>
                  <a:pt x="410" y="170"/>
                  <a:pt x="396" y="184"/>
                  <a:pt x="396" y="198"/>
                </a:cubicBezTo>
                <a:cubicBezTo>
                  <a:pt x="396" y="212"/>
                  <a:pt x="410" y="226"/>
                  <a:pt x="424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39" y="0"/>
                  <a:pt x="360" y="0"/>
                </a:cubicBezTo>
                <a:cubicBezTo>
                  <a:pt x="367" y="0"/>
                  <a:pt x="382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74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35"/>
                  <a:pt x="269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396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7" y="502"/>
                  <a:pt x="473" y="509"/>
                  <a:pt x="459" y="509"/>
                </a:cubicBezTo>
                <a:lnTo>
                  <a:pt x="459" y="509"/>
                </a:ln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83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83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69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69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6" name="Freeform 112"/>
          <p:cNvSpPr>
            <a:spLocks noChangeArrowheads="1"/>
          </p:cNvSpPr>
          <p:nvPr/>
        </p:nvSpPr>
        <p:spPr bwMode="auto">
          <a:xfrm>
            <a:off x="5634688" y="2935818"/>
            <a:ext cx="287792" cy="245534"/>
          </a:xfrm>
          <a:custGeom>
            <a:avLst/>
            <a:gdLst>
              <a:gd name="T0" fmla="*/ 480 w 601"/>
              <a:gd name="T1" fmla="*/ 318 h 510"/>
              <a:gd name="T2" fmla="*/ 480 w 601"/>
              <a:gd name="T3" fmla="*/ 78 h 510"/>
              <a:gd name="T4" fmla="*/ 480 w 601"/>
              <a:gd name="T5" fmla="*/ 318 h 510"/>
              <a:gd name="T6" fmla="*/ 537 w 601"/>
              <a:gd name="T7" fmla="*/ 170 h 510"/>
              <a:gd name="T8" fmla="*/ 509 w 601"/>
              <a:gd name="T9" fmla="*/ 141 h 510"/>
              <a:gd name="T10" fmla="*/ 452 w 601"/>
              <a:gd name="T11" fmla="*/ 141 h 510"/>
              <a:gd name="T12" fmla="*/ 424 w 601"/>
              <a:gd name="T13" fmla="*/ 170 h 510"/>
              <a:gd name="T14" fmla="*/ 424 w 601"/>
              <a:gd name="T15" fmla="*/ 226 h 510"/>
              <a:gd name="T16" fmla="*/ 452 w 601"/>
              <a:gd name="T17" fmla="*/ 254 h 510"/>
              <a:gd name="T18" fmla="*/ 509 w 601"/>
              <a:gd name="T19" fmla="*/ 254 h 510"/>
              <a:gd name="T20" fmla="*/ 537 w 601"/>
              <a:gd name="T21" fmla="*/ 226 h 510"/>
              <a:gd name="T22" fmla="*/ 537 w 601"/>
              <a:gd name="T23" fmla="*/ 170 h 510"/>
              <a:gd name="T24" fmla="*/ 360 w 601"/>
              <a:gd name="T25" fmla="*/ 99 h 510"/>
              <a:gd name="T26" fmla="*/ 332 w 601"/>
              <a:gd name="T27" fmla="*/ 42 h 510"/>
              <a:gd name="T28" fmla="*/ 353 w 601"/>
              <a:gd name="T29" fmla="*/ 0 h 510"/>
              <a:gd name="T30" fmla="*/ 381 w 601"/>
              <a:gd name="T31" fmla="*/ 14 h 510"/>
              <a:gd name="T32" fmla="*/ 360 w 601"/>
              <a:gd name="T33" fmla="*/ 99 h 510"/>
              <a:gd name="T34" fmla="*/ 268 w 601"/>
              <a:gd name="T35" fmla="*/ 42 h 510"/>
              <a:gd name="T36" fmla="*/ 141 w 601"/>
              <a:gd name="T37" fmla="*/ 163 h 510"/>
              <a:gd name="T38" fmla="*/ 219 w 601"/>
              <a:gd name="T39" fmla="*/ 14 h 510"/>
              <a:gd name="T40" fmla="*/ 268 w 601"/>
              <a:gd name="T41" fmla="*/ 28 h 510"/>
              <a:gd name="T42" fmla="*/ 226 w 601"/>
              <a:gd name="T43" fmla="*/ 191 h 510"/>
              <a:gd name="T44" fmla="*/ 325 w 601"/>
              <a:gd name="T45" fmla="*/ 191 h 510"/>
              <a:gd name="T46" fmla="*/ 381 w 601"/>
              <a:gd name="T47" fmla="*/ 318 h 510"/>
              <a:gd name="T48" fmla="*/ 410 w 601"/>
              <a:gd name="T49" fmla="*/ 452 h 510"/>
              <a:gd name="T50" fmla="*/ 438 w 601"/>
              <a:gd name="T51" fmla="*/ 346 h 510"/>
              <a:gd name="T52" fmla="*/ 523 w 601"/>
              <a:gd name="T53" fmla="*/ 339 h 510"/>
              <a:gd name="T54" fmla="*/ 487 w 601"/>
              <a:gd name="T55" fmla="*/ 488 h 510"/>
              <a:gd name="T56" fmla="*/ 459 w 601"/>
              <a:gd name="T57" fmla="*/ 509 h 510"/>
              <a:gd name="T58" fmla="*/ 445 w 601"/>
              <a:gd name="T59" fmla="*/ 509 h 510"/>
              <a:gd name="T60" fmla="*/ 141 w 601"/>
              <a:gd name="T61" fmla="*/ 509 h 510"/>
              <a:gd name="T62" fmla="*/ 141 w 601"/>
              <a:gd name="T63" fmla="*/ 509 h 510"/>
              <a:gd name="T64" fmla="*/ 113 w 601"/>
              <a:gd name="T65" fmla="*/ 488 h 510"/>
              <a:gd name="T66" fmla="*/ 28 w 601"/>
              <a:gd name="T67" fmla="*/ 247 h 510"/>
              <a:gd name="T68" fmla="*/ 28 w 601"/>
              <a:gd name="T69" fmla="*/ 191 h 510"/>
              <a:gd name="T70" fmla="*/ 226 w 601"/>
              <a:gd name="T71" fmla="*/ 191 h 510"/>
              <a:gd name="T72" fmla="*/ 268 w 601"/>
              <a:gd name="T73" fmla="*/ 424 h 510"/>
              <a:gd name="T74" fmla="*/ 325 w 601"/>
              <a:gd name="T75" fmla="*/ 424 h 510"/>
              <a:gd name="T76" fmla="*/ 297 w 601"/>
              <a:gd name="T77" fmla="*/ 247 h 510"/>
              <a:gd name="T78" fmla="*/ 268 w 601"/>
              <a:gd name="T79" fmla="*/ 424 h 510"/>
              <a:gd name="T80" fmla="*/ 212 w 601"/>
              <a:gd name="T81" fmla="*/ 276 h 510"/>
              <a:gd name="T82" fmla="*/ 155 w 601"/>
              <a:gd name="T83" fmla="*/ 276 h 510"/>
              <a:gd name="T84" fmla="*/ 183 w 601"/>
              <a:gd name="T85" fmla="*/ 452 h 510"/>
              <a:gd name="T86" fmla="*/ 212 w 601"/>
              <a:gd name="T8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0" y="78"/>
                </a:cubicBezTo>
                <a:cubicBezTo>
                  <a:pt x="544" y="78"/>
                  <a:pt x="600" y="127"/>
                  <a:pt x="600" y="198"/>
                </a:cubicBezTo>
                <a:cubicBezTo>
                  <a:pt x="600" y="269"/>
                  <a:pt x="544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509" y="170"/>
                  <a:pt x="509" y="170"/>
                  <a:pt x="509" y="170"/>
                </a:cubicBezTo>
                <a:cubicBezTo>
                  <a:pt x="509" y="141"/>
                  <a:pt x="509" y="141"/>
                  <a:pt x="509" y="141"/>
                </a:cubicBezTo>
                <a:cubicBezTo>
                  <a:pt x="509" y="127"/>
                  <a:pt x="494" y="113"/>
                  <a:pt x="480" y="113"/>
                </a:cubicBezTo>
                <a:cubicBezTo>
                  <a:pt x="459" y="113"/>
                  <a:pt x="452" y="127"/>
                  <a:pt x="452" y="141"/>
                </a:cubicBezTo>
                <a:cubicBezTo>
                  <a:pt x="452" y="170"/>
                  <a:pt x="452" y="170"/>
                  <a:pt x="452" y="170"/>
                </a:cubicBezTo>
                <a:cubicBezTo>
                  <a:pt x="424" y="170"/>
                  <a:pt x="424" y="170"/>
                  <a:pt x="424" y="170"/>
                </a:cubicBezTo>
                <a:cubicBezTo>
                  <a:pt x="403" y="170"/>
                  <a:pt x="396" y="184"/>
                  <a:pt x="396" y="198"/>
                </a:cubicBezTo>
                <a:cubicBezTo>
                  <a:pt x="396" y="212"/>
                  <a:pt x="403" y="226"/>
                  <a:pt x="424" y="226"/>
                </a:cubicBezTo>
                <a:cubicBezTo>
                  <a:pt x="452" y="226"/>
                  <a:pt x="452" y="226"/>
                  <a:pt x="452" y="226"/>
                </a:cubicBezTo>
                <a:cubicBezTo>
                  <a:pt x="452" y="254"/>
                  <a:pt x="452" y="254"/>
                  <a:pt x="452" y="254"/>
                </a:cubicBezTo>
                <a:cubicBezTo>
                  <a:pt x="452" y="269"/>
                  <a:pt x="459" y="283"/>
                  <a:pt x="480" y="283"/>
                </a:cubicBezTo>
                <a:cubicBezTo>
                  <a:pt x="494" y="283"/>
                  <a:pt x="509" y="269"/>
                  <a:pt x="509" y="254"/>
                </a:cubicBezTo>
                <a:cubicBezTo>
                  <a:pt x="509" y="226"/>
                  <a:pt x="509" y="226"/>
                  <a:pt x="509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0" y="99"/>
                </a:moveTo>
                <a:lnTo>
                  <a:pt x="360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7" y="0"/>
                  <a:pt x="374" y="7"/>
                  <a:pt x="381" y="14"/>
                </a:cubicBezTo>
                <a:lnTo>
                  <a:pt x="381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4" y="85"/>
                  <a:pt x="360" y="99"/>
                </a:cubicBezTo>
                <a:close/>
                <a:moveTo>
                  <a:pt x="268" y="42"/>
                </a:moveTo>
                <a:lnTo>
                  <a:pt x="268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1" y="0"/>
                  <a:pt x="268" y="14"/>
                  <a:pt x="268" y="28"/>
                </a:cubicBezTo>
                <a:cubicBezTo>
                  <a:pt x="268" y="35"/>
                  <a:pt x="268" y="35"/>
                  <a:pt x="268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1" y="31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81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4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0" y="502"/>
                  <a:pt x="473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49" y="247"/>
                  <a:pt x="49" y="247"/>
                  <a:pt x="49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8" y="424"/>
                </a:moveTo>
                <a:lnTo>
                  <a:pt x="268" y="424"/>
                </a:lnTo>
                <a:cubicBezTo>
                  <a:pt x="268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8" y="254"/>
                  <a:pt x="268" y="276"/>
                </a:cubicBezTo>
                <a:lnTo>
                  <a:pt x="268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3" y="247"/>
                </a:cubicBezTo>
                <a:cubicBezTo>
                  <a:pt x="169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69" y="452"/>
                  <a:pt x="183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7" name="Freeform 113"/>
          <p:cNvSpPr>
            <a:spLocks noChangeArrowheads="1"/>
          </p:cNvSpPr>
          <p:nvPr/>
        </p:nvSpPr>
        <p:spPr bwMode="auto">
          <a:xfrm>
            <a:off x="5124705" y="2935818"/>
            <a:ext cx="292024" cy="245534"/>
          </a:xfrm>
          <a:custGeom>
            <a:avLst/>
            <a:gdLst>
              <a:gd name="T0" fmla="*/ 607 w 608"/>
              <a:gd name="T1" fmla="*/ 212 h 510"/>
              <a:gd name="T2" fmla="*/ 607 w 608"/>
              <a:gd name="T3" fmla="*/ 219 h 510"/>
              <a:gd name="T4" fmla="*/ 607 w 608"/>
              <a:gd name="T5" fmla="*/ 219 h 510"/>
              <a:gd name="T6" fmla="*/ 579 w 608"/>
              <a:gd name="T7" fmla="*/ 247 h 510"/>
              <a:gd name="T8" fmla="*/ 494 w 608"/>
              <a:gd name="T9" fmla="*/ 488 h 510"/>
              <a:gd name="T10" fmla="*/ 466 w 608"/>
              <a:gd name="T11" fmla="*/ 509 h 510"/>
              <a:gd name="T12" fmla="*/ 466 w 608"/>
              <a:gd name="T13" fmla="*/ 509 h 510"/>
              <a:gd name="T14" fmla="*/ 452 w 608"/>
              <a:gd name="T15" fmla="*/ 509 h 510"/>
              <a:gd name="T16" fmla="*/ 141 w 608"/>
              <a:gd name="T17" fmla="*/ 509 h 510"/>
              <a:gd name="T18" fmla="*/ 141 w 608"/>
              <a:gd name="T19" fmla="*/ 509 h 510"/>
              <a:gd name="T20" fmla="*/ 113 w 608"/>
              <a:gd name="T21" fmla="*/ 488 h 510"/>
              <a:gd name="T22" fmla="*/ 28 w 608"/>
              <a:gd name="T23" fmla="*/ 247 h 510"/>
              <a:gd name="T24" fmla="*/ 28 w 608"/>
              <a:gd name="T25" fmla="*/ 191 h 510"/>
              <a:gd name="T26" fmla="*/ 141 w 608"/>
              <a:gd name="T27" fmla="*/ 191 h 510"/>
              <a:gd name="T28" fmla="*/ 233 w 608"/>
              <a:gd name="T29" fmla="*/ 191 h 510"/>
              <a:gd name="T30" fmla="*/ 353 w 608"/>
              <a:gd name="T31" fmla="*/ 191 h 510"/>
              <a:gd name="T32" fmla="*/ 424 w 608"/>
              <a:gd name="T33" fmla="*/ 191 h 510"/>
              <a:gd name="T34" fmla="*/ 466 w 608"/>
              <a:gd name="T35" fmla="*/ 191 h 510"/>
              <a:gd name="T36" fmla="*/ 579 w 608"/>
              <a:gd name="T37" fmla="*/ 191 h 510"/>
              <a:gd name="T38" fmla="*/ 579 w 608"/>
              <a:gd name="T39" fmla="*/ 191 h 510"/>
              <a:gd name="T40" fmla="*/ 219 w 608"/>
              <a:gd name="T41" fmla="*/ 276 h 510"/>
              <a:gd name="T42" fmla="*/ 190 w 608"/>
              <a:gd name="T43" fmla="*/ 247 h 510"/>
              <a:gd name="T44" fmla="*/ 162 w 608"/>
              <a:gd name="T45" fmla="*/ 424 h 510"/>
              <a:gd name="T46" fmla="*/ 219 w 608"/>
              <a:gd name="T47" fmla="*/ 424 h 510"/>
              <a:gd name="T48" fmla="*/ 332 w 608"/>
              <a:gd name="T49" fmla="*/ 276 h 510"/>
              <a:gd name="T50" fmla="*/ 304 w 608"/>
              <a:gd name="T51" fmla="*/ 247 h 510"/>
              <a:gd name="T52" fmla="*/ 275 w 608"/>
              <a:gd name="T53" fmla="*/ 424 h 510"/>
              <a:gd name="T54" fmla="*/ 332 w 608"/>
              <a:gd name="T55" fmla="*/ 424 h 510"/>
              <a:gd name="T56" fmla="*/ 445 w 608"/>
              <a:gd name="T57" fmla="*/ 276 h 510"/>
              <a:gd name="T58" fmla="*/ 417 w 608"/>
              <a:gd name="T59" fmla="*/ 247 h 510"/>
              <a:gd name="T60" fmla="*/ 388 w 608"/>
              <a:gd name="T61" fmla="*/ 424 h 510"/>
              <a:gd name="T62" fmla="*/ 445 w 608"/>
              <a:gd name="T63" fmla="*/ 424 h 510"/>
              <a:gd name="T64" fmla="*/ 339 w 608"/>
              <a:gd name="T65" fmla="*/ 42 h 510"/>
              <a:gd name="T66" fmla="*/ 339 w 608"/>
              <a:gd name="T67" fmla="*/ 42 h 510"/>
              <a:gd name="T68" fmla="*/ 360 w 608"/>
              <a:gd name="T69" fmla="*/ 0 h 510"/>
              <a:gd name="T70" fmla="*/ 388 w 608"/>
              <a:gd name="T71" fmla="*/ 14 h 510"/>
              <a:gd name="T72" fmla="*/ 395 w 608"/>
              <a:gd name="T73" fmla="*/ 163 h 510"/>
              <a:gd name="T74" fmla="*/ 268 w 608"/>
              <a:gd name="T75" fmla="*/ 42 h 510"/>
              <a:gd name="T76" fmla="*/ 212 w 608"/>
              <a:gd name="T77" fmla="*/ 163 h 510"/>
              <a:gd name="T78" fmla="*/ 219 w 608"/>
              <a:gd name="T79" fmla="*/ 14 h 510"/>
              <a:gd name="T80" fmla="*/ 247 w 608"/>
              <a:gd name="T81" fmla="*/ 0 h 510"/>
              <a:gd name="T82" fmla="*/ 268 w 608"/>
              <a:gd name="T83" fmla="*/ 4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8" h="510">
                <a:moveTo>
                  <a:pt x="607" y="212"/>
                </a:moveTo>
                <a:lnTo>
                  <a:pt x="607" y="212"/>
                </a:lnTo>
                <a:lnTo>
                  <a:pt x="607" y="212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cubicBezTo>
                  <a:pt x="607" y="233"/>
                  <a:pt x="593" y="247"/>
                  <a:pt x="579" y="247"/>
                </a:cubicBezTo>
                <a:cubicBezTo>
                  <a:pt x="551" y="247"/>
                  <a:pt x="551" y="247"/>
                  <a:pt x="551" y="247"/>
                </a:cubicBezTo>
                <a:cubicBezTo>
                  <a:pt x="494" y="488"/>
                  <a:pt x="494" y="488"/>
                  <a:pt x="494" y="488"/>
                </a:cubicBezTo>
                <a:lnTo>
                  <a:pt x="494" y="488"/>
                </a:lnTo>
                <a:cubicBezTo>
                  <a:pt x="487" y="502"/>
                  <a:pt x="480" y="509"/>
                  <a:pt x="466" y="509"/>
                </a:cubicBezTo>
                <a:lnTo>
                  <a:pt x="466" y="509"/>
                </a:ln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191"/>
                </a:lnTo>
                <a:cubicBezTo>
                  <a:pt x="233" y="191"/>
                  <a:pt x="233" y="191"/>
                  <a:pt x="233" y="191"/>
                </a:cubicBezTo>
                <a:lnTo>
                  <a:pt x="233" y="191"/>
                </a:lnTo>
                <a:cubicBezTo>
                  <a:pt x="353" y="191"/>
                  <a:pt x="353" y="191"/>
                  <a:pt x="353" y="191"/>
                </a:cubicBezTo>
                <a:lnTo>
                  <a:pt x="353" y="191"/>
                </a:lnTo>
                <a:cubicBezTo>
                  <a:pt x="424" y="191"/>
                  <a:pt x="424" y="191"/>
                  <a:pt x="424" y="191"/>
                </a:cubicBezTo>
                <a:lnTo>
                  <a:pt x="424" y="191"/>
                </a:lnTo>
                <a:cubicBezTo>
                  <a:pt x="466" y="191"/>
                  <a:pt x="466" y="191"/>
                  <a:pt x="466" y="191"/>
                </a:cubicBezTo>
                <a:lnTo>
                  <a:pt x="466" y="191"/>
                </a:lnTo>
                <a:lnTo>
                  <a:pt x="466" y="191"/>
                </a:lnTo>
                <a:cubicBezTo>
                  <a:pt x="579" y="191"/>
                  <a:pt x="579" y="191"/>
                  <a:pt x="579" y="191"/>
                </a:cubicBezTo>
                <a:lnTo>
                  <a:pt x="579" y="191"/>
                </a:lnTo>
                <a:lnTo>
                  <a:pt x="579" y="191"/>
                </a:lnTo>
                <a:cubicBezTo>
                  <a:pt x="593" y="191"/>
                  <a:pt x="600" y="198"/>
                  <a:pt x="607" y="212"/>
                </a:cubicBez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0" y="247"/>
                </a:cubicBezTo>
                <a:cubicBezTo>
                  <a:pt x="176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6" y="452"/>
                  <a:pt x="190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  <a:moveTo>
                  <a:pt x="332" y="276"/>
                </a:moveTo>
                <a:lnTo>
                  <a:pt x="332" y="276"/>
                </a:ln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5" y="254"/>
                  <a:pt x="275" y="276"/>
                </a:cubicBezTo>
                <a:cubicBezTo>
                  <a:pt x="275" y="424"/>
                  <a:pt x="275" y="424"/>
                  <a:pt x="275" y="424"/>
                </a:cubicBezTo>
                <a:cubicBezTo>
                  <a:pt x="275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lnTo>
                  <a:pt x="332" y="276"/>
                </a:lnTo>
                <a:close/>
                <a:moveTo>
                  <a:pt x="445" y="276"/>
                </a:moveTo>
                <a:lnTo>
                  <a:pt x="445" y="276"/>
                </a:lnTo>
                <a:cubicBezTo>
                  <a:pt x="445" y="254"/>
                  <a:pt x="431" y="247"/>
                  <a:pt x="417" y="247"/>
                </a:cubicBezTo>
                <a:cubicBezTo>
                  <a:pt x="403" y="247"/>
                  <a:pt x="388" y="254"/>
                  <a:pt x="388" y="276"/>
                </a:cubicBezTo>
                <a:cubicBezTo>
                  <a:pt x="388" y="424"/>
                  <a:pt x="388" y="424"/>
                  <a:pt x="388" y="424"/>
                </a:cubicBezTo>
                <a:cubicBezTo>
                  <a:pt x="388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lnTo>
                  <a:pt x="445" y="276"/>
                </a:lnTo>
                <a:close/>
                <a:moveTo>
                  <a:pt x="339" y="42"/>
                </a:moveTo>
                <a:lnTo>
                  <a:pt x="339" y="42"/>
                </a:ln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4" y="0"/>
                  <a:pt x="381" y="7"/>
                  <a:pt x="388" y="14"/>
                </a:cubicBezTo>
                <a:lnTo>
                  <a:pt x="388" y="14"/>
                </a:lnTo>
                <a:cubicBezTo>
                  <a:pt x="459" y="163"/>
                  <a:pt x="459" y="163"/>
                  <a:pt x="459" y="163"/>
                </a:cubicBezTo>
                <a:cubicBezTo>
                  <a:pt x="395" y="163"/>
                  <a:pt x="395" y="163"/>
                  <a:pt x="395" y="163"/>
                </a:cubicBezTo>
                <a:lnTo>
                  <a:pt x="339" y="42"/>
                </a:lnTo>
                <a:close/>
                <a:moveTo>
                  <a:pt x="268" y="42"/>
                </a:moveTo>
                <a:lnTo>
                  <a:pt x="268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5" y="14"/>
                  <a:pt x="275" y="28"/>
                </a:cubicBezTo>
                <a:cubicBezTo>
                  <a:pt x="275" y="35"/>
                  <a:pt x="275" y="35"/>
                  <a:pt x="268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8" name="Freeform 114"/>
          <p:cNvSpPr>
            <a:spLocks noChangeArrowheads="1"/>
          </p:cNvSpPr>
          <p:nvPr/>
        </p:nvSpPr>
        <p:spPr bwMode="auto">
          <a:xfrm>
            <a:off x="4646463" y="2910418"/>
            <a:ext cx="234889" cy="292100"/>
          </a:xfrm>
          <a:custGeom>
            <a:avLst/>
            <a:gdLst>
              <a:gd name="T0" fmla="*/ 459 w 489"/>
              <a:gd name="T1" fmla="*/ 608 h 609"/>
              <a:gd name="T2" fmla="*/ 459 w 489"/>
              <a:gd name="T3" fmla="*/ 608 h 609"/>
              <a:gd name="T4" fmla="*/ 28 w 489"/>
              <a:gd name="T5" fmla="*/ 608 h 609"/>
              <a:gd name="T6" fmla="*/ 0 w 489"/>
              <a:gd name="T7" fmla="*/ 580 h 609"/>
              <a:gd name="T8" fmla="*/ 0 w 489"/>
              <a:gd name="T9" fmla="*/ 552 h 609"/>
              <a:gd name="T10" fmla="*/ 488 w 489"/>
              <a:gd name="T11" fmla="*/ 552 h 609"/>
              <a:gd name="T12" fmla="*/ 488 w 489"/>
              <a:gd name="T13" fmla="*/ 580 h 609"/>
              <a:gd name="T14" fmla="*/ 459 w 489"/>
              <a:gd name="T15" fmla="*/ 608 h 609"/>
              <a:gd name="T16" fmla="*/ 0 w 489"/>
              <a:gd name="T17" fmla="*/ 170 h 609"/>
              <a:gd name="T18" fmla="*/ 0 w 489"/>
              <a:gd name="T19" fmla="*/ 170 h 609"/>
              <a:gd name="T20" fmla="*/ 28 w 489"/>
              <a:gd name="T21" fmla="*/ 142 h 609"/>
              <a:gd name="T22" fmla="*/ 106 w 489"/>
              <a:gd name="T23" fmla="*/ 142 h 609"/>
              <a:gd name="T24" fmla="*/ 248 w 489"/>
              <a:gd name="T25" fmla="*/ 0 h 609"/>
              <a:gd name="T26" fmla="*/ 389 w 489"/>
              <a:gd name="T27" fmla="*/ 142 h 609"/>
              <a:gd name="T28" fmla="*/ 459 w 489"/>
              <a:gd name="T29" fmla="*/ 142 h 609"/>
              <a:gd name="T30" fmla="*/ 488 w 489"/>
              <a:gd name="T31" fmla="*/ 170 h 609"/>
              <a:gd name="T32" fmla="*/ 488 w 489"/>
              <a:gd name="T33" fmla="*/ 524 h 609"/>
              <a:gd name="T34" fmla="*/ 0 w 489"/>
              <a:gd name="T35" fmla="*/ 524 h 609"/>
              <a:gd name="T36" fmla="*/ 0 w 489"/>
              <a:gd name="T37" fmla="*/ 170 h 609"/>
              <a:gd name="T38" fmla="*/ 332 w 489"/>
              <a:gd name="T39" fmla="*/ 142 h 609"/>
              <a:gd name="T40" fmla="*/ 332 w 489"/>
              <a:gd name="T41" fmla="*/ 142 h 609"/>
              <a:gd name="T42" fmla="*/ 248 w 489"/>
              <a:gd name="T43" fmla="*/ 57 h 609"/>
              <a:gd name="T44" fmla="*/ 163 w 489"/>
              <a:gd name="T45" fmla="*/ 142 h 609"/>
              <a:gd name="T46" fmla="*/ 332 w 489"/>
              <a:gd name="T47" fmla="*/ 14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9" h="609">
                <a:moveTo>
                  <a:pt x="459" y="608"/>
                </a:moveTo>
                <a:lnTo>
                  <a:pt x="45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552"/>
                  <a:pt x="0" y="552"/>
                  <a:pt x="0" y="552"/>
                </a:cubicBezTo>
                <a:cubicBezTo>
                  <a:pt x="488" y="552"/>
                  <a:pt x="488" y="552"/>
                  <a:pt x="488" y="552"/>
                </a:cubicBezTo>
                <a:cubicBezTo>
                  <a:pt x="488" y="580"/>
                  <a:pt x="488" y="580"/>
                  <a:pt x="488" y="580"/>
                </a:cubicBezTo>
                <a:cubicBezTo>
                  <a:pt x="488" y="594"/>
                  <a:pt x="481" y="608"/>
                  <a:pt x="459" y="608"/>
                </a:cubicBezTo>
                <a:close/>
                <a:moveTo>
                  <a:pt x="0" y="170"/>
                </a:moveTo>
                <a:lnTo>
                  <a:pt x="0" y="170"/>
                </a:lnTo>
                <a:cubicBezTo>
                  <a:pt x="0" y="156"/>
                  <a:pt x="14" y="142"/>
                  <a:pt x="28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6" y="64"/>
                  <a:pt x="170" y="0"/>
                  <a:pt x="248" y="0"/>
                </a:cubicBezTo>
                <a:cubicBezTo>
                  <a:pt x="325" y="0"/>
                  <a:pt x="389" y="64"/>
                  <a:pt x="389" y="142"/>
                </a:cubicBezTo>
                <a:cubicBezTo>
                  <a:pt x="459" y="142"/>
                  <a:pt x="459" y="142"/>
                  <a:pt x="459" y="142"/>
                </a:cubicBezTo>
                <a:cubicBezTo>
                  <a:pt x="481" y="142"/>
                  <a:pt x="488" y="156"/>
                  <a:pt x="488" y="170"/>
                </a:cubicBezTo>
                <a:cubicBezTo>
                  <a:pt x="488" y="524"/>
                  <a:pt x="488" y="524"/>
                  <a:pt x="488" y="524"/>
                </a:cubicBezTo>
                <a:cubicBezTo>
                  <a:pt x="0" y="524"/>
                  <a:pt x="0" y="524"/>
                  <a:pt x="0" y="524"/>
                </a:cubicBezTo>
                <a:lnTo>
                  <a:pt x="0" y="170"/>
                </a:lnTo>
                <a:close/>
                <a:moveTo>
                  <a:pt x="332" y="142"/>
                </a:moveTo>
                <a:lnTo>
                  <a:pt x="332" y="142"/>
                </a:lnTo>
                <a:cubicBezTo>
                  <a:pt x="332" y="99"/>
                  <a:pt x="290" y="57"/>
                  <a:pt x="248" y="57"/>
                </a:cubicBezTo>
                <a:cubicBezTo>
                  <a:pt x="198" y="57"/>
                  <a:pt x="163" y="99"/>
                  <a:pt x="163" y="142"/>
                </a:cubicBezTo>
                <a:lnTo>
                  <a:pt x="332" y="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9" name="Freeform 115"/>
          <p:cNvSpPr>
            <a:spLocks noChangeArrowheads="1"/>
          </p:cNvSpPr>
          <p:nvPr/>
        </p:nvSpPr>
        <p:spPr bwMode="auto">
          <a:xfrm>
            <a:off x="4115316" y="2925234"/>
            <a:ext cx="287792" cy="264584"/>
          </a:xfrm>
          <a:custGeom>
            <a:avLst/>
            <a:gdLst>
              <a:gd name="T0" fmla="*/ 600 w 601"/>
              <a:gd name="T1" fmla="*/ 226 h 552"/>
              <a:gd name="T2" fmla="*/ 600 w 601"/>
              <a:gd name="T3" fmla="*/ 226 h 552"/>
              <a:gd name="T4" fmla="*/ 522 w 601"/>
              <a:gd name="T5" fmla="*/ 304 h 552"/>
              <a:gd name="T6" fmla="*/ 452 w 601"/>
              <a:gd name="T7" fmla="*/ 226 h 552"/>
              <a:gd name="T8" fmla="*/ 452 w 601"/>
              <a:gd name="T9" fmla="*/ 226 h 552"/>
              <a:gd name="T10" fmla="*/ 452 w 601"/>
              <a:gd name="T11" fmla="*/ 226 h 552"/>
              <a:gd name="T12" fmla="*/ 452 w 601"/>
              <a:gd name="T13" fmla="*/ 226 h 552"/>
              <a:gd name="T14" fmla="*/ 374 w 601"/>
              <a:gd name="T15" fmla="*/ 304 h 552"/>
              <a:gd name="T16" fmla="*/ 296 w 601"/>
              <a:gd name="T17" fmla="*/ 226 h 552"/>
              <a:gd name="T18" fmla="*/ 296 w 601"/>
              <a:gd name="T19" fmla="*/ 226 h 552"/>
              <a:gd name="T20" fmla="*/ 296 w 601"/>
              <a:gd name="T21" fmla="*/ 226 h 552"/>
              <a:gd name="T22" fmla="*/ 296 w 601"/>
              <a:gd name="T23" fmla="*/ 226 h 552"/>
              <a:gd name="T24" fmla="*/ 296 w 601"/>
              <a:gd name="T25" fmla="*/ 226 h 552"/>
              <a:gd name="T26" fmla="*/ 226 w 601"/>
              <a:gd name="T27" fmla="*/ 304 h 552"/>
              <a:gd name="T28" fmla="*/ 148 w 601"/>
              <a:gd name="T29" fmla="*/ 226 h 552"/>
              <a:gd name="T30" fmla="*/ 148 w 601"/>
              <a:gd name="T31" fmla="*/ 226 h 552"/>
              <a:gd name="T32" fmla="*/ 148 w 601"/>
              <a:gd name="T33" fmla="*/ 226 h 552"/>
              <a:gd name="T34" fmla="*/ 148 w 601"/>
              <a:gd name="T35" fmla="*/ 226 h 552"/>
              <a:gd name="T36" fmla="*/ 148 w 601"/>
              <a:gd name="T37" fmla="*/ 226 h 552"/>
              <a:gd name="T38" fmla="*/ 70 w 601"/>
              <a:gd name="T39" fmla="*/ 304 h 552"/>
              <a:gd name="T40" fmla="*/ 0 w 601"/>
              <a:gd name="T41" fmla="*/ 226 h 552"/>
              <a:gd name="T42" fmla="*/ 0 w 601"/>
              <a:gd name="T43" fmla="*/ 226 h 552"/>
              <a:gd name="T44" fmla="*/ 0 w 601"/>
              <a:gd name="T45" fmla="*/ 226 h 552"/>
              <a:gd name="T46" fmla="*/ 0 w 601"/>
              <a:gd name="T47" fmla="*/ 226 h 552"/>
              <a:gd name="T48" fmla="*/ 49 w 601"/>
              <a:gd name="T49" fmla="*/ 84 h 552"/>
              <a:gd name="T50" fmla="*/ 551 w 601"/>
              <a:gd name="T51" fmla="*/ 84 h 552"/>
              <a:gd name="T52" fmla="*/ 600 w 601"/>
              <a:gd name="T53" fmla="*/ 226 h 552"/>
              <a:gd name="T54" fmla="*/ 508 w 601"/>
              <a:gd name="T55" fmla="*/ 56 h 552"/>
              <a:gd name="T56" fmla="*/ 508 w 601"/>
              <a:gd name="T57" fmla="*/ 56 h 552"/>
              <a:gd name="T58" fmla="*/ 91 w 601"/>
              <a:gd name="T59" fmla="*/ 56 h 552"/>
              <a:gd name="T60" fmla="*/ 63 w 601"/>
              <a:gd name="T61" fmla="*/ 28 h 552"/>
              <a:gd name="T62" fmla="*/ 91 w 601"/>
              <a:gd name="T63" fmla="*/ 0 h 552"/>
              <a:gd name="T64" fmla="*/ 508 w 601"/>
              <a:gd name="T65" fmla="*/ 0 h 552"/>
              <a:gd name="T66" fmla="*/ 537 w 601"/>
              <a:gd name="T67" fmla="*/ 28 h 552"/>
              <a:gd name="T68" fmla="*/ 508 w 601"/>
              <a:gd name="T69" fmla="*/ 56 h 552"/>
              <a:gd name="T70" fmla="*/ 84 w 601"/>
              <a:gd name="T71" fmla="*/ 332 h 552"/>
              <a:gd name="T72" fmla="*/ 84 w 601"/>
              <a:gd name="T73" fmla="*/ 332 h 552"/>
              <a:gd name="T74" fmla="*/ 84 w 601"/>
              <a:gd name="T75" fmla="*/ 332 h 552"/>
              <a:gd name="T76" fmla="*/ 91 w 601"/>
              <a:gd name="T77" fmla="*/ 332 h 552"/>
              <a:gd name="T78" fmla="*/ 91 w 601"/>
              <a:gd name="T79" fmla="*/ 332 h 552"/>
              <a:gd name="T80" fmla="*/ 98 w 601"/>
              <a:gd name="T81" fmla="*/ 332 h 552"/>
              <a:gd name="T82" fmla="*/ 113 w 601"/>
              <a:gd name="T83" fmla="*/ 325 h 552"/>
              <a:gd name="T84" fmla="*/ 113 w 601"/>
              <a:gd name="T85" fmla="*/ 325 h 552"/>
              <a:gd name="T86" fmla="*/ 113 w 601"/>
              <a:gd name="T87" fmla="*/ 325 h 552"/>
              <a:gd name="T88" fmla="*/ 113 w 601"/>
              <a:gd name="T89" fmla="*/ 466 h 552"/>
              <a:gd name="T90" fmla="*/ 487 w 601"/>
              <a:gd name="T91" fmla="*/ 466 h 552"/>
              <a:gd name="T92" fmla="*/ 487 w 601"/>
              <a:gd name="T93" fmla="*/ 325 h 552"/>
              <a:gd name="T94" fmla="*/ 487 w 601"/>
              <a:gd name="T95" fmla="*/ 325 h 552"/>
              <a:gd name="T96" fmla="*/ 487 w 601"/>
              <a:gd name="T97" fmla="*/ 325 h 552"/>
              <a:gd name="T98" fmla="*/ 501 w 601"/>
              <a:gd name="T99" fmla="*/ 332 h 552"/>
              <a:gd name="T100" fmla="*/ 508 w 601"/>
              <a:gd name="T101" fmla="*/ 332 h 552"/>
              <a:gd name="T102" fmla="*/ 508 w 601"/>
              <a:gd name="T103" fmla="*/ 332 h 552"/>
              <a:gd name="T104" fmla="*/ 515 w 601"/>
              <a:gd name="T105" fmla="*/ 332 h 552"/>
              <a:gd name="T106" fmla="*/ 515 w 601"/>
              <a:gd name="T107" fmla="*/ 332 h 552"/>
              <a:gd name="T108" fmla="*/ 522 w 601"/>
              <a:gd name="T109" fmla="*/ 332 h 552"/>
              <a:gd name="T110" fmla="*/ 544 w 601"/>
              <a:gd name="T111" fmla="*/ 332 h 552"/>
              <a:gd name="T112" fmla="*/ 544 w 601"/>
              <a:gd name="T113" fmla="*/ 523 h 552"/>
              <a:gd name="T114" fmla="*/ 515 w 601"/>
              <a:gd name="T115" fmla="*/ 551 h 552"/>
              <a:gd name="T116" fmla="*/ 84 w 601"/>
              <a:gd name="T117" fmla="*/ 551 h 552"/>
              <a:gd name="T118" fmla="*/ 56 w 601"/>
              <a:gd name="T119" fmla="*/ 523 h 552"/>
              <a:gd name="T120" fmla="*/ 56 w 601"/>
              <a:gd name="T121" fmla="*/ 332 h 552"/>
              <a:gd name="T122" fmla="*/ 70 w 601"/>
              <a:gd name="T123" fmla="*/ 332 h 552"/>
              <a:gd name="T124" fmla="*/ 84 w 601"/>
              <a:gd name="T125" fmla="*/ 33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lnTo>
                  <a:pt x="452" y="226"/>
                </a:lnTo>
                <a:lnTo>
                  <a:pt x="452" y="226"/>
                </a:lnTo>
                <a:lnTo>
                  <a:pt x="452" y="226"/>
                </a:ln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lnTo>
                  <a:pt x="0" y="226"/>
                </a:lnTo>
                <a:lnTo>
                  <a:pt x="0" y="226"/>
                </a:lnTo>
                <a:lnTo>
                  <a:pt x="0" y="226"/>
                </a:ln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lnTo>
                  <a:pt x="91" y="332"/>
                </a:ln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lnTo>
                  <a:pt x="113" y="325"/>
                </a:lnTo>
                <a:lnTo>
                  <a:pt x="113" y="325"/>
                </a:ln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lnTo>
                  <a:pt x="487" y="325"/>
                </a:lnTo>
                <a:lnTo>
                  <a:pt x="487" y="325"/>
                </a:ln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08" y="332"/>
                </a:lnTo>
                <a:lnTo>
                  <a:pt x="515" y="332"/>
                </a:ln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0" name="Freeform 116"/>
          <p:cNvSpPr>
            <a:spLocks noChangeArrowheads="1"/>
          </p:cNvSpPr>
          <p:nvPr/>
        </p:nvSpPr>
        <p:spPr bwMode="auto">
          <a:xfrm>
            <a:off x="3605333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0 h 538"/>
              <a:gd name="T4" fmla="*/ 481 w 609"/>
              <a:gd name="T5" fmla="*/ 240 h 538"/>
              <a:gd name="T6" fmla="*/ 446 w 609"/>
              <a:gd name="T7" fmla="*/ 56 h 538"/>
              <a:gd name="T8" fmla="*/ 523 w 609"/>
              <a:gd name="T9" fmla="*/ 56 h 538"/>
              <a:gd name="T10" fmla="*/ 552 w 609"/>
              <a:gd name="T11" fmla="*/ 84 h 538"/>
              <a:gd name="T12" fmla="*/ 523 w 609"/>
              <a:gd name="T13" fmla="*/ 56 h 538"/>
              <a:gd name="T14" fmla="*/ 502 w 609"/>
              <a:gd name="T15" fmla="*/ 63 h 538"/>
              <a:gd name="T16" fmla="*/ 467 w 609"/>
              <a:gd name="T17" fmla="*/ 63 h 538"/>
              <a:gd name="T18" fmla="*/ 446 w 609"/>
              <a:gd name="T19" fmla="*/ 56 h 538"/>
              <a:gd name="T20" fmla="*/ 424 w 609"/>
              <a:gd name="T21" fmla="*/ 98 h 538"/>
              <a:gd name="T22" fmla="*/ 446 w 609"/>
              <a:gd name="T23" fmla="*/ 120 h 538"/>
              <a:gd name="T24" fmla="*/ 424 w 609"/>
              <a:gd name="T25" fmla="*/ 141 h 538"/>
              <a:gd name="T26" fmla="*/ 446 w 609"/>
              <a:gd name="T27" fmla="*/ 183 h 538"/>
              <a:gd name="T28" fmla="*/ 467 w 609"/>
              <a:gd name="T29" fmla="*/ 176 h 538"/>
              <a:gd name="T30" fmla="*/ 502 w 609"/>
              <a:gd name="T31" fmla="*/ 176 h 538"/>
              <a:gd name="T32" fmla="*/ 523 w 609"/>
              <a:gd name="T33" fmla="*/ 183 h 538"/>
              <a:gd name="T34" fmla="*/ 537 w 609"/>
              <a:gd name="T35" fmla="*/ 141 h 538"/>
              <a:gd name="T36" fmla="*/ 523 w 609"/>
              <a:gd name="T37" fmla="*/ 120 h 538"/>
              <a:gd name="T38" fmla="*/ 537 w 609"/>
              <a:gd name="T39" fmla="*/ 98 h 538"/>
              <a:gd name="T40" fmla="*/ 552 w 609"/>
              <a:gd name="T41" fmla="*/ 169 h 538"/>
              <a:gd name="T42" fmla="*/ 234 w 609"/>
              <a:gd name="T43" fmla="*/ 325 h 538"/>
              <a:gd name="T44" fmla="*/ 474 w 609"/>
              <a:gd name="T45" fmla="*/ 311 h 538"/>
              <a:gd name="T46" fmla="*/ 566 w 609"/>
              <a:gd name="T47" fmla="*/ 247 h 538"/>
              <a:gd name="T48" fmla="*/ 516 w 609"/>
              <a:gd name="T49" fmla="*/ 346 h 538"/>
              <a:gd name="T50" fmla="*/ 495 w 609"/>
              <a:gd name="T51" fmla="*/ 367 h 538"/>
              <a:gd name="T52" fmla="*/ 262 w 609"/>
              <a:gd name="T53" fmla="*/ 424 h 538"/>
              <a:gd name="T54" fmla="*/ 587 w 609"/>
              <a:gd name="T55" fmla="*/ 480 h 538"/>
              <a:gd name="T56" fmla="*/ 474 w 609"/>
              <a:gd name="T57" fmla="*/ 480 h 538"/>
              <a:gd name="T58" fmla="*/ 156 w 609"/>
              <a:gd name="T59" fmla="*/ 537 h 538"/>
              <a:gd name="T60" fmla="*/ 156 w 609"/>
              <a:gd name="T61" fmla="*/ 424 h 538"/>
              <a:gd name="T62" fmla="*/ 92 w 609"/>
              <a:gd name="T63" fmla="*/ 113 h 538"/>
              <a:gd name="T64" fmla="*/ 0 w 609"/>
              <a:gd name="T65" fmla="*/ 84 h 538"/>
              <a:gd name="T66" fmla="*/ 113 w 609"/>
              <a:gd name="T67" fmla="*/ 56 h 538"/>
              <a:gd name="T68" fmla="*/ 142 w 609"/>
              <a:gd name="T69" fmla="*/ 70 h 538"/>
              <a:gd name="T70" fmla="*/ 333 w 609"/>
              <a:gd name="T71" fmla="*/ 120 h 538"/>
              <a:gd name="T72" fmla="*/ 177 w 609"/>
              <a:gd name="T73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2" y="0"/>
                  <a:pt x="608" y="49"/>
                  <a:pt x="608" y="120"/>
                </a:cubicBezTo>
                <a:cubicBezTo>
                  <a:pt x="608" y="191"/>
                  <a:pt x="552" y="240"/>
                  <a:pt x="481" y="240"/>
                </a:cubicBezTo>
                <a:close/>
                <a:moveTo>
                  <a:pt x="446" y="56"/>
                </a:moveTo>
                <a:lnTo>
                  <a:pt x="446" y="56"/>
                </a:lnTo>
                <a:close/>
                <a:moveTo>
                  <a:pt x="523" y="56"/>
                </a:moveTo>
                <a:lnTo>
                  <a:pt x="523" y="56"/>
                </a:lnTo>
                <a:close/>
                <a:moveTo>
                  <a:pt x="552" y="84"/>
                </a:moveTo>
                <a:lnTo>
                  <a:pt x="552" y="84"/>
                </a:lnTo>
                <a:lnTo>
                  <a:pt x="552" y="84"/>
                </a:lnTo>
                <a:cubicBezTo>
                  <a:pt x="552" y="63"/>
                  <a:pt x="537" y="56"/>
                  <a:pt x="523" y="56"/>
                </a:cubicBezTo>
                <a:cubicBezTo>
                  <a:pt x="516" y="56"/>
                  <a:pt x="509" y="56"/>
                  <a:pt x="502" y="63"/>
                </a:cubicBezTo>
                <a:lnTo>
                  <a:pt x="502" y="63"/>
                </a:lnTo>
                <a:cubicBezTo>
                  <a:pt x="481" y="77"/>
                  <a:pt x="481" y="77"/>
                  <a:pt x="481" y="77"/>
                </a:cubicBezTo>
                <a:cubicBezTo>
                  <a:pt x="467" y="63"/>
                  <a:pt x="467" y="63"/>
                  <a:pt x="467" y="63"/>
                </a:cubicBezTo>
                <a:lnTo>
                  <a:pt x="467" y="63"/>
                </a:lnTo>
                <a:cubicBezTo>
                  <a:pt x="460" y="56"/>
                  <a:pt x="453" y="56"/>
                  <a:pt x="446" y="56"/>
                </a:cubicBezTo>
                <a:cubicBezTo>
                  <a:pt x="432" y="56"/>
                  <a:pt x="417" y="63"/>
                  <a:pt x="417" y="84"/>
                </a:cubicBezTo>
                <a:cubicBezTo>
                  <a:pt x="417" y="91"/>
                  <a:pt x="417" y="98"/>
                  <a:pt x="424" y="98"/>
                </a:cubicBezTo>
                <a:lnTo>
                  <a:pt x="424" y="98"/>
                </a:lnTo>
                <a:cubicBezTo>
                  <a:pt x="446" y="120"/>
                  <a:pt x="446" y="120"/>
                  <a:pt x="446" y="120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41"/>
                </a:lnTo>
                <a:cubicBezTo>
                  <a:pt x="417" y="141"/>
                  <a:pt x="417" y="148"/>
                  <a:pt x="417" y="155"/>
                </a:cubicBezTo>
                <a:cubicBezTo>
                  <a:pt x="417" y="176"/>
                  <a:pt x="432" y="183"/>
                  <a:pt x="446" y="183"/>
                </a:cubicBezTo>
                <a:cubicBezTo>
                  <a:pt x="453" y="183"/>
                  <a:pt x="460" y="183"/>
                  <a:pt x="467" y="176"/>
                </a:cubicBezTo>
                <a:lnTo>
                  <a:pt x="467" y="176"/>
                </a:lnTo>
                <a:cubicBezTo>
                  <a:pt x="481" y="162"/>
                  <a:pt x="481" y="162"/>
                  <a:pt x="481" y="162"/>
                </a:cubicBezTo>
                <a:cubicBezTo>
                  <a:pt x="502" y="176"/>
                  <a:pt x="502" y="176"/>
                  <a:pt x="502" y="176"/>
                </a:cubicBezTo>
                <a:lnTo>
                  <a:pt x="502" y="176"/>
                </a:lnTo>
                <a:cubicBezTo>
                  <a:pt x="509" y="183"/>
                  <a:pt x="516" y="183"/>
                  <a:pt x="523" y="183"/>
                </a:cubicBezTo>
                <a:cubicBezTo>
                  <a:pt x="537" y="183"/>
                  <a:pt x="552" y="176"/>
                  <a:pt x="552" y="155"/>
                </a:cubicBezTo>
                <a:cubicBezTo>
                  <a:pt x="552" y="148"/>
                  <a:pt x="545" y="141"/>
                  <a:pt x="537" y="141"/>
                </a:cubicBezTo>
                <a:lnTo>
                  <a:pt x="537" y="141"/>
                </a:lnTo>
                <a:cubicBezTo>
                  <a:pt x="523" y="120"/>
                  <a:pt x="523" y="120"/>
                  <a:pt x="523" y="120"/>
                </a:cubicBezTo>
                <a:cubicBezTo>
                  <a:pt x="537" y="98"/>
                  <a:pt x="537" y="98"/>
                  <a:pt x="537" y="98"/>
                </a:cubicBezTo>
                <a:lnTo>
                  <a:pt x="537" y="98"/>
                </a:lnTo>
                <a:cubicBezTo>
                  <a:pt x="545" y="98"/>
                  <a:pt x="552" y="91"/>
                  <a:pt x="552" y="84"/>
                </a:cubicBezTo>
                <a:close/>
                <a:moveTo>
                  <a:pt x="552" y="169"/>
                </a:moveTo>
                <a:lnTo>
                  <a:pt x="552" y="169"/>
                </a:lnTo>
                <a:close/>
                <a:moveTo>
                  <a:pt x="234" y="325"/>
                </a:moveTo>
                <a:lnTo>
                  <a:pt x="234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5" y="261"/>
                  <a:pt x="566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1" y="537"/>
                  <a:pt x="99" y="509"/>
                  <a:pt x="99" y="480"/>
                </a:cubicBezTo>
                <a:cubicBezTo>
                  <a:pt x="99" y="445"/>
                  <a:pt x="121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42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40" y="162"/>
                  <a:pt x="347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4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1" name="Freeform 117"/>
          <p:cNvSpPr>
            <a:spLocks noChangeArrowheads="1"/>
          </p:cNvSpPr>
          <p:nvPr/>
        </p:nvSpPr>
        <p:spPr bwMode="auto">
          <a:xfrm>
            <a:off x="3101698" y="2918885"/>
            <a:ext cx="289907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61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63 h 538"/>
              <a:gd name="T14" fmla="*/ 537 w 602"/>
              <a:gd name="T15" fmla="*/ 63 h 538"/>
              <a:gd name="T16" fmla="*/ 516 w 602"/>
              <a:gd name="T17" fmla="*/ 70 h 538"/>
              <a:gd name="T18" fmla="*/ 460 w 602"/>
              <a:gd name="T19" fmla="*/ 127 h 538"/>
              <a:gd name="T20" fmla="*/ 446 w 602"/>
              <a:gd name="T21" fmla="*/ 113 h 538"/>
              <a:gd name="T22" fmla="*/ 424 w 602"/>
              <a:gd name="T23" fmla="*/ 98 h 538"/>
              <a:gd name="T24" fmla="*/ 396 w 602"/>
              <a:gd name="T25" fmla="*/ 127 h 538"/>
              <a:gd name="T26" fmla="*/ 403 w 602"/>
              <a:gd name="T27" fmla="*/ 148 h 538"/>
              <a:gd name="T28" fmla="*/ 446 w 602"/>
              <a:gd name="T29" fmla="*/ 183 h 538"/>
              <a:gd name="T30" fmla="*/ 460 w 602"/>
              <a:gd name="T31" fmla="*/ 198 h 538"/>
              <a:gd name="T32" fmla="*/ 481 w 602"/>
              <a:gd name="T33" fmla="*/ 183 h 538"/>
              <a:gd name="T34" fmla="*/ 559 w 602"/>
              <a:gd name="T35" fmla="*/ 113 h 538"/>
              <a:gd name="T36" fmla="*/ 566 w 602"/>
              <a:gd name="T37" fmla="*/ 91 h 538"/>
              <a:gd name="T38" fmla="*/ 537 w 602"/>
              <a:gd name="T39" fmla="*/ 63 h 538"/>
              <a:gd name="T40" fmla="*/ 226 w 602"/>
              <a:gd name="T41" fmla="*/ 325 h 538"/>
              <a:gd name="T42" fmla="*/ 226 w 602"/>
              <a:gd name="T43" fmla="*/ 325 h 538"/>
              <a:gd name="T44" fmla="*/ 474 w 602"/>
              <a:gd name="T45" fmla="*/ 311 h 538"/>
              <a:gd name="T46" fmla="*/ 488 w 602"/>
              <a:gd name="T47" fmla="*/ 268 h 538"/>
              <a:gd name="T48" fmla="*/ 559 w 602"/>
              <a:gd name="T49" fmla="*/ 247 h 538"/>
              <a:gd name="T50" fmla="*/ 516 w 602"/>
              <a:gd name="T51" fmla="*/ 346 h 538"/>
              <a:gd name="T52" fmla="*/ 516 w 602"/>
              <a:gd name="T53" fmla="*/ 346 h 538"/>
              <a:gd name="T54" fmla="*/ 495 w 602"/>
              <a:gd name="T55" fmla="*/ 367 h 538"/>
              <a:gd name="T56" fmla="*/ 495 w 602"/>
              <a:gd name="T57" fmla="*/ 367 h 538"/>
              <a:gd name="T58" fmla="*/ 248 w 602"/>
              <a:gd name="T59" fmla="*/ 381 h 538"/>
              <a:gd name="T60" fmla="*/ 262 w 602"/>
              <a:gd name="T61" fmla="*/ 424 h 538"/>
              <a:gd name="T62" fmla="*/ 530 w 602"/>
              <a:gd name="T63" fmla="*/ 424 h 538"/>
              <a:gd name="T64" fmla="*/ 587 w 602"/>
              <a:gd name="T65" fmla="*/ 480 h 538"/>
              <a:gd name="T66" fmla="*/ 530 w 602"/>
              <a:gd name="T67" fmla="*/ 537 h 538"/>
              <a:gd name="T68" fmla="*/ 474 w 602"/>
              <a:gd name="T69" fmla="*/ 480 h 538"/>
              <a:gd name="T70" fmla="*/ 205 w 602"/>
              <a:gd name="T71" fmla="*/ 480 h 538"/>
              <a:gd name="T72" fmla="*/ 149 w 602"/>
              <a:gd name="T73" fmla="*/ 537 h 538"/>
              <a:gd name="T74" fmla="*/ 92 w 602"/>
              <a:gd name="T75" fmla="*/ 480 h 538"/>
              <a:gd name="T76" fmla="*/ 149 w 602"/>
              <a:gd name="T77" fmla="*/ 424 h 538"/>
              <a:gd name="T78" fmla="*/ 205 w 602"/>
              <a:gd name="T79" fmla="*/ 424 h 538"/>
              <a:gd name="T80" fmla="*/ 92 w 602"/>
              <a:gd name="T81" fmla="*/ 113 h 538"/>
              <a:gd name="T82" fmla="*/ 29 w 602"/>
              <a:gd name="T83" fmla="*/ 113 h 538"/>
              <a:gd name="T84" fmla="*/ 0 w 602"/>
              <a:gd name="T85" fmla="*/ 84 h 538"/>
              <a:gd name="T86" fmla="*/ 29 w 602"/>
              <a:gd name="T87" fmla="*/ 56 h 538"/>
              <a:gd name="T88" fmla="*/ 113 w 602"/>
              <a:gd name="T89" fmla="*/ 56 h 538"/>
              <a:gd name="T90" fmla="*/ 142 w 602"/>
              <a:gd name="T91" fmla="*/ 70 h 538"/>
              <a:gd name="T92" fmla="*/ 142 w 602"/>
              <a:gd name="T93" fmla="*/ 70 h 538"/>
              <a:gd name="T94" fmla="*/ 156 w 602"/>
              <a:gd name="T95" fmla="*/ 120 h 538"/>
              <a:gd name="T96" fmla="*/ 333 w 602"/>
              <a:gd name="T97" fmla="*/ 120 h 538"/>
              <a:gd name="T98" fmla="*/ 340 w 602"/>
              <a:gd name="T99" fmla="*/ 176 h 538"/>
              <a:gd name="T100" fmla="*/ 177 w 602"/>
              <a:gd name="T101" fmla="*/ 176 h 538"/>
              <a:gd name="T102" fmla="*/ 226 w 602"/>
              <a:gd name="T103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61" y="191"/>
                  <a:pt x="361" y="120"/>
                </a:cubicBezTo>
                <a:cubicBezTo>
                  <a:pt x="361" y="49"/>
                  <a:pt x="410" y="0"/>
                  <a:pt x="481" y="0"/>
                </a:cubicBezTo>
                <a:cubicBezTo>
                  <a:pt x="552" y="0"/>
                  <a:pt x="601" y="49"/>
                  <a:pt x="601" y="120"/>
                </a:cubicBezTo>
                <a:cubicBezTo>
                  <a:pt x="601" y="191"/>
                  <a:pt x="552" y="240"/>
                  <a:pt x="481" y="240"/>
                </a:cubicBezTo>
                <a:close/>
                <a:moveTo>
                  <a:pt x="537" y="63"/>
                </a:moveTo>
                <a:lnTo>
                  <a:pt x="537" y="63"/>
                </a:lnTo>
                <a:cubicBezTo>
                  <a:pt x="530" y="63"/>
                  <a:pt x="523" y="63"/>
                  <a:pt x="516" y="70"/>
                </a:cubicBezTo>
                <a:cubicBezTo>
                  <a:pt x="460" y="127"/>
                  <a:pt x="460" y="127"/>
                  <a:pt x="460" y="127"/>
                </a:cubicBezTo>
                <a:cubicBezTo>
                  <a:pt x="446" y="113"/>
                  <a:pt x="446" y="113"/>
                  <a:pt x="446" y="113"/>
                </a:cubicBezTo>
                <a:cubicBezTo>
                  <a:pt x="439" y="106"/>
                  <a:pt x="431" y="98"/>
                  <a:pt x="424" y="98"/>
                </a:cubicBezTo>
                <a:cubicBezTo>
                  <a:pt x="410" y="98"/>
                  <a:pt x="396" y="113"/>
                  <a:pt x="396" y="127"/>
                </a:cubicBezTo>
                <a:cubicBezTo>
                  <a:pt x="396" y="134"/>
                  <a:pt x="396" y="141"/>
                  <a:pt x="403" y="148"/>
                </a:cubicBezTo>
                <a:cubicBezTo>
                  <a:pt x="446" y="183"/>
                  <a:pt x="446" y="183"/>
                  <a:pt x="446" y="183"/>
                </a:cubicBezTo>
                <a:cubicBezTo>
                  <a:pt x="446" y="191"/>
                  <a:pt x="453" y="198"/>
                  <a:pt x="460" y="198"/>
                </a:cubicBezTo>
                <a:cubicBezTo>
                  <a:pt x="467" y="198"/>
                  <a:pt x="474" y="191"/>
                  <a:pt x="481" y="183"/>
                </a:cubicBezTo>
                <a:cubicBezTo>
                  <a:pt x="559" y="113"/>
                  <a:pt x="559" y="113"/>
                  <a:pt x="559" y="113"/>
                </a:cubicBezTo>
                <a:cubicBezTo>
                  <a:pt x="566" y="106"/>
                  <a:pt x="566" y="98"/>
                  <a:pt x="566" y="91"/>
                </a:cubicBezTo>
                <a:cubicBezTo>
                  <a:pt x="566" y="77"/>
                  <a:pt x="552" y="63"/>
                  <a:pt x="537" y="63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495" y="537"/>
                  <a:pt x="474" y="509"/>
                  <a:pt x="474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84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35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33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2" name="Freeform 118"/>
          <p:cNvSpPr>
            <a:spLocks noChangeArrowheads="1"/>
          </p:cNvSpPr>
          <p:nvPr/>
        </p:nvSpPr>
        <p:spPr bwMode="auto">
          <a:xfrm>
            <a:off x="2595947" y="2918885"/>
            <a:ext cx="289909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54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91 h 538"/>
              <a:gd name="T14" fmla="*/ 537 w 602"/>
              <a:gd name="T15" fmla="*/ 91 h 538"/>
              <a:gd name="T16" fmla="*/ 424 w 602"/>
              <a:gd name="T17" fmla="*/ 91 h 538"/>
              <a:gd name="T18" fmla="*/ 396 w 602"/>
              <a:gd name="T19" fmla="*/ 120 h 538"/>
              <a:gd name="T20" fmla="*/ 424 w 602"/>
              <a:gd name="T21" fmla="*/ 148 h 538"/>
              <a:gd name="T22" fmla="*/ 537 w 602"/>
              <a:gd name="T23" fmla="*/ 148 h 538"/>
              <a:gd name="T24" fmla="*/ 566 w 602"/>
              <a:gd name="T25" fmla="*/ 120 h 538"/>
              <a:gd name="T26" fmla="*/ 537 w 602"/>
              <a:gd name="T27" fmla="*/ 91 h 538"/>
              <a:gd name="T28" fmla="*/ 226 w 602"/>
              <a:gd name="T29" fmla="*/ 325 h 538"/>
              <a:gd name="T30" fmla="*/ 226 w 602"/>
              <a:gd name="T31" fmla="*/ 325 h 538"/>
              <a:gd name="T32" fmla="*/ 467 w 602"/>
              <a:gd name="T33" fmla="*/ 311 h 538"/>
              <a:gd name="T34" fmla="*/ 488 w 602"/>
              <a:gd name="T35" fmla="*/ 268 h 538"/>
              <a:gd name="T36" fmla="*/ 559 w 602"/>
              <a:gd name="T37" fmla="*/ 247 h 538"/>
              <a:gd name="T38" fmla="*/ 516 w 602"/>
              <a:gd name="T39" fmla="*/ 346 h 538"/>
              <a:gd name="T40" fmla="*/ 516 w 602"/>
              <a:gd name="T41" fmla="*/ 346 h 538"/>
              <a:gd name="T42" fmla="*/ 488 w 602"/>
              <a:gd name="T43" fmla="*/ 367 h 538"/>
              <a:gd name="T44" fmla="*/ 488 w 602"/>
              <a:gd name="T45" fmla="*/ 367 h 538"/>
              <a:gd name="T46" fmla="*/ 248 w 602"/>
              <a:gd name="T47" fmla="*/ 381 h 538"/>
              <a:gd name="T48" fmla="*/ 262 w 602"/>
              <a:gd name="T49" fmla="*/ 424 h 538"/>
              <a:gd name="T50" fmla="*/ 523 w 602"/>
              <a:gd name="T51" fmla="*/ 424 h 538"/>
              <a:gd name="T52" fmla="*/ 580 w 602"/>
              <a:gd name="T53" fmla="*/ 480 h 538"/>
              <a:gd name="T54" fmla="*/ 523 w 602"/>
              <a:gd name="T55" fmla="*/ 537 h 538"/>
              <a:gd name="T56" fmla="*/ 467 w 602"/>
              <a:gd name="T57" fmla="*/ 480 h 538"/>
              <a:gd name="T58" fmla="*/ 205 w 602"/>
              <a:gd name="T59" fmla="*/ 480 h 538"/>
              <a:gd name="T60" fmla="*/ 149 w 602"/>
              <a:gd name="T61" fmla="*/ 537 h 538"/>
              <a:gd name="T62" fmla="*/ 92 w 602"/>
              <a:gd name="T63" fmla="*/ 480 h 538"/>
              <a:gd name="T64" fmla="*/ 149 w 602"/>
              <a:gd name="T65" fmla="*/ 424 h 538"/>
              <a:gd name="T66" fmla="*/ 198 w 602"/>
              <a:gd name="T67" fmla="*/ 424 h 538"/>
              <a:gd name="T68" fmla="*/ 92 w 602"/>
              <a:gd name="T69" fmla="*/ 113 h 538"/>
              <a:gd name="T70" fmla="*/ 29 w 602"/>
              <a:gd name="T71" fmla="*/ 113 h 538"/>
              <a:gd name="T72" fmla="*/ 0 w 602"/>
              <a:gd name="T73" fmla="*/ 84 h 538"/>
              <a:gd name="T74" fmla="*/ 29 w 602"/>
              <a:gd name="T75" fmla="*/ 56 h 538"/>
              <a:gd name="T76" fmla="*/ 113 w 602"/>
              <a:gd name="T77" fmla="*/ 56 h 538"/>
              <a:gd name="T78" fmla="*/ 135 w 602"/>
              <a:gd name="T79" fmla="*/ 70 h 538"/>
              <a:gd name="T80" fmla="*/ 135 w 602"/>
              <a:gd name="T81" fmla="*/ 70 h 538"/>
              <a:gd name="T82" fmla="*/ 156 w 602"/>
              <a:gd name="T83" fmla="*/ 120 h 538"/>
              <a:gd name="T84" fmla="*/ 325 w 602"/>
              <a:gd name="T85" fmla="*/ 120 h 538"/>
              <a:gd name="T86" fmla="*/ 340 w 602"/>
              <a:gd name="T87" fmla="*/ 176 h 538"/>
              <a:gd name="T88" fmla="*/ 177 w 602"/>
              <a:gd name="T89" fmla="*/ 176 h 538"/>
              <a:gd name="T90" fmla="*/ 226 w 602"/>
              <a:gd name="T9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54" y="191"/>
                  <a:pt x="354" y="120"/>
                </a:cubicBezTo>
                <a:cubicBezTo>
                  <a:pt x="354" y="49"/>
                  <a:pt x="410" y="0"/>
                  <a:pt x="481" y="0"/>
                </a:cubicBezTo>
                <a:cubicBezTo>
                  <a:pt x="544" y="0"/>
                  <a:pt x="601" y="49"/>
                  <a:pt x="601" y="120"/>
                </a:cubicBezTo>
                <a:cubicBezTo>
                  <a:pt x="601" y="191"/>
                  <a:pt x="544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424" y="91"/>
                  <a:pt x="424" y="91"/>
                  <a:pt x="424" y="91"/>
                </a:cubicBezTo>
                <a:cubicBezTo>
                  <a:pt x="403" y="91"/>
                  <a:pt x="396" y="106"/>
                  <a:pt x="396" y="120"/>
                </a:cubicBezTo>
                <a:cubicBezTo>
                  <a:pt x="396" y="134"/>
                  <a:pt x="403" y="148"/>
                  <a:pt x="424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1" y="148"/>
                  <a:pt x="566" y="134"/>
                  <a:pt x="566" y="120"/>
                </a:cubicBezTo>
                <a:cubicBezTo>
                  <a:pt x="566" y="106"/>
                  <a:pt x="551" y="91"/>
                  <a:pt x="537" y="91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67" y="311"/>
                  <a:pt x="467" y="311"/>
                  <a:pt x="467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88" y="367"/>
                </a:cubicBezTo>
                <a:lnTo>
                  <a:pt x="488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23" y="424"/>
                  <a:pt x="523" y="424"/>
                  <a:pt x="523" y="424"/>
                </a:cubicBezTo>
                <a:cubicBezTo>
                  <a:pt x="559" y="424"/>
                  <a:pt x="580" y="445"/>
                  <a:pt x="580" y="480"/>
                </a:cubicBezTo>
                <a:cubicBezTo>
                  <a:pt x="580" y="509"/>
                  <a:pt x="559" y="537"/>
                  <a:pt x="523" y="537"/>
                </a:cubicBezTo>
                <a:cubicBezTo>
                  <a:pt x="495" y="537"/>
                  <a:pt x="467" y="509"/>
                  <a:pt x="467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77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198" y="424"/>
                  <a:pt x="198" y="424"/>
                  <a:pt x="198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0" y="56"/>
                  <a:pt x="135" y="63"/>
                  <a:pt x="135" y="70"/>
                </a:cubicBezTo>
                <a:lnTo>
                  <a:pt x="135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5" y="141"/>
                  <a:pt x="332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3" name="Freeform 119"/>
          <p:cNvSpPr>
            <a:spLocks noChangeArrowheads="1"/>
          </p:cNvSpPr>
          <p:nvPr/>
        </p:nvSpPr>
        <p:spPr bwMode="auto">
          <a:xfrm>
            <a:off x="2088078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240 h 538"/>
              <a:gd name="T4" fmla="*/ 361 w 609"/>
              <a:gd name="T5" fmla="*/ 120 h 538"/>
              <a:gd name="T6" fmla="*/ 481 w 609"/>
              <a:gd name="T7" fmla="*/ 0 h 538"/>
              <a:gd name="T8" fmla="*/ 608 w 609"/>
              <a:gd name="T9" fmla="*/ 120 h 538"/>
              <a:gd name="T10" fmla="*/ 481 w 609"/>
              <a:gd name="T11" fmla="*/ 240 h 538"/>
              <a:gd name="T12" fmla="*/ 537 w 609"/>
              <a:gd name="T13" fmla="*/ 91 h 538"/>
              <a:gd name="T14" fmla="*/ 537 w 609"/>
              <a:gd name="T15" fmla="*/ 91 h 538"/>
              <a:gd name="T16" fmla="*/ 509 w 609"/>
              <a:gd name="T17" fmla="*/ 91 h 538"/>
              <a:gd name="T18" fmla="*/ 509 w 609"/>
              <a:gd name="T19" fmla="*/ 63 h 538"/>
              <a:gd name="T20" fmla="*/ 481 w 609"/>
              <a:gd name="T21" fmla="*/ 35 h 538"/>
              <a:gd name="T22" fmla="*/ 452 w 609"/>
              <a:gd name="T23" fmla="*/ 63 h 538"/>
              <a:gd name="T24" fmla="*/ 452 w 609"/>
              <a:gd name="T25" fmla="*/ 91 h 538"/>
              <a:gd name="T26" fmla="*/ 424 w 609"/>
              <a:gd name="T27" fmla="*/ 91 h 538"/>
              <a:gd name="T28" fmla="*/ 396 w 609"/>
              <a:gd name="T29" fmla="*/ 120 h 538"/>
              <a:gd name="T30" fmla="*/ 424 w 609"/>
              <a:gd name="T31" fmla="*/ 148 h 538"/>
              <a:gd name="T32" fmla="*/ 452 w 609"/>
              <a:gd name="T33" fmla="*/ 148 h 538"/>
              <a:gd name="T34" fmla="*/ 452 w 609"/>
              <a:gd name="T35" fmla="*/ 176 h 538"/>
              <a:gd name="T36" fmla="*/ 481 w 609"/>
              <a:gd name="T37" fmla="*/ 205 h 538"/>
              <a:gd name="T38" fmla="*/ 509 w 609"/>
              <a:gd name="T39" fmla="*/ 176 h 538"/>
              <a:gd name="T40" fmla="*/ 509 w 609"/>
              <a:gd name="T41" fmla="*/ 148 h 538"/>
              <a:gd name="T42" fmla="*/ 537 w 609"/>
              <a:gd name="T43" fmla="*/ 148 h 538"/>
              <a:gd name="T44" fmla="*/ 565 w 609"/>
              <a:gd name="T45" fmla="*/ 120 h 538"/>
              <a:gd name="T46" fmla="*/ 537 w 609"/>
              <a:gd name="T47" fmla="*/ 91 h 538"/>
              <a:gd name="T48" fmla="*/ 233 w 609"/>
              <a:gd name="T49" fmla="*/ 325 h 538"/>
              <a:gd name="T50" fmla="*/ 233 w 609"/>
              <a:gd name="T51" fmla="*/ 325 h 538"/>
              <a:gd name="T52" fmla="*/ 474 w 609"/>
              <a:gd name="T53" fmla="*/ 311 h 538"/>
              <a:gd name="T54" fmla="*/ 495 w 609"/>
              <a:gd name="T55" fmla="*/ 268 h 538"/>
              <a:gd name="T56" fmla="*/ 565 w 609"/>
              <a:gd name="T57" fmla="*/ 247 h 538"/>
              <a:gd name="T58" fmla="*/ 516 w 609"/>
              <a:gd name="T59" fmla="*/ 346 h 538"/>
              <a:gd name="T60" fmla="*/ 516 w 609"/>
              <a:gd name="T61" fmla="*/ 346 h 538"/>
              <a:gd name="T62" fmla="*/ 495 w 609"/>
              <a:gd name="T63" fmla="*/ 367 h 538"/>
              <a:gd name="T64" fmla="*/ 495 w 609"/>
              <a:gd name="T65" fmla="*/ 367 h 538"/>
              <a:gd name="T66" fmla="*/ 247 w 609"/>
              <a:gd name="T67" fmla="*/ 381 h 538"/>
              <a:gd name="T68" fmla="*/ 262 w 609"/>
              <a:gd name="T69" fmla="*/ 424 h 538"/>
              <a:gd name="T70" fmla="*/ 530 w 609"/>
              <a:gd name="T71" fmla="*/ 424 h 538"/>
              <a:gd name="T72" fmla="*/ 587 w 609"/>
              <a:gd name="T73" fmla="*/ 480 h 538"/>
              <a:gd name="T74" fmla="*/ 530 w 609"/>
              <a:gd name="T75" fmla="*/ 537 h 538"/>
              <a:gd name="T76" fmla="*/ 474 w 609"/>
              <a:gd name="T77" fmla="*/ 480 h 538"/>
              <a:gd name="T78" fmla="*/ 212 w 609"/>
              <a:gd name="T79" fmla="*/ 480 h 538"/>
              <a:gd name="T80" fmla="*/ 156 w 609"/>
              <a:gd name="T81" fmla="*/ 537 h 538"/>
              <a:gd name="T82" fmla="*/ 99 w 609"/>
              <a:gd name="T83" fmla="*/ 480 h 538"/>
              <a:gd name="T84" fmla="*/ 156 w 609"/>
              <a:gd name="T85" fmla="*/ 424 h 538"/>
              <a:gd name="T86" fmla="*/ 205 w 609"/>
              <a:gd name="T87" fmla="*/ 424 h 538"/>
              <a:gd name="T88" fmla="*/ 92 w 609"/>
              <a:gd name="T89" fmla="*/ 113 h 538"/>
              <a:gd name="T90" fmla="*/ 28 w 609"/>
              <a:gd name="T91" fmla="*/ 113 h 538"/>
              <a:gd name="T92" fmla="*/ 0 w 609"/>
              <a:gd name="T93" fmla="*/ 84 h 538"/>
              <a:gd name="T94" fmla="*/ 28 w 609"/>
              <a:gd name="T95" fmla="*/ 56 h 538"/>
              <a:gd name="T96" fmla="*/ 113 w 609"/>
              <a:gd name="T97" fmla="*/ 56 h 538"/>
              <a:gd name="T98" fmla="*/ 141 w 609"/>
              <a:gd name="T99" fmla="*/ 70 h 538"/>
              <a:gd name="T100" fmla="*/ 141 w 609"/>
              <a:gd name="T101" fmla="*/ 70 h 538"/>
              <a:gd name="T102" fmla="*/ 156 w 609"/>
              <a:gd name="T103" fmla="*/ 120 h 538"/>
              <a:gd name="T104" fmla="*/ 332 w 609"/>
              <a:gd name="T105" fmla="*/ 120 h 538"/>
              <a:gd name="T106" fmla="*/ 346 w 609"/>
              <a:gd name="T107" fmla="*/ 176 h 538"/>
              <a:gd name="T108" fmla="*/ 177 w 609"/>
              <a:gd name="T109" fmla="*/ 176 h 538"/>
              <a:gd name="T110" fmla="*/ 233 w 609"/>
              <a:gd name="T11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lnTo>
                  <a:pt x="141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4" name="Freeform 120"/>
          <p:cNvSpPr>
            <a:spLocks noChangeArrowheads="1"/>
          </p:cNvSpPr>
          <p:nvPr/>
        </p:nvSpPr>
        <p:spPr bwMode="auto">
          <a:xfrm>
            <a:off x="1582327" y="2944285"/>
            <a:ext cx="289907" cy="230716"/>
          </a:xfrm>
          <a:custGeom>
            <a:avLst/>
            <a:gdLst>
              <a:gd name="T0" fmla="*/ 601 w 602"/>
              <a:gd name="T1" fmla="*/ 106 h 482"/>
              <a:gd name="T2" fmla="*/ 601 w 602"/>
              <a:gd name="T3" fmla="*/ 106 h 482"/>
              <a:gd name="T4" fmla="*/ 601 w 602"/>
              <a:gd name="T5" fmla="*/ 106 h 482"/>
              <a:gd name="T6" fmla="*/ 516 w 602"/>
              <a:gd name="T7" fmla="*/ 290 h 482"/>
              <a:gd name="T8" fmla="*/ 516 w 602"/>
              <a:gd name="T9" fmla="*/ 290 h 482"/>
              <a:gd name="T10" fmla="*/ 495 w 602"/>
              <a:gd name="T11" fmla="*/ 311 h 482"/>
              <a:gd name="T12" fmla="*/ 495 w 602"/>
              <a:gd name="T13" fmla="*/ 311 h 482"/>
              <a:gd name="T14" fmla="*/ 247 w 602"/>
              <a:gd name="T15" fmla="*/ 325 h 482"/>
              <a:gd name="T16" fmla="*/ 261 w 602"/>
              <a:gd name="T17" fmla="*/ 368 h 482"/>
              <a:gd name="T18" fmla="*/ 530 w 602"/>
              <a:gd name="T19" fmla="*/ 368 h 482"/>
              <a:gd name="T20" fmla="*/ 587 w 602"/>
              <a:gd name="T21" fmla="*/ 424 h 482"/>
              <a:gd name="T22" fmla="*/ 530 w 602"/>
              <a:gd name="T23" fmla="*/ 481 h 482"/>
              <a:gd name="T24" fmla="*/ 474 w 602"/>
              <a:gd name="T25" fmla="*/ 424 h 482"/>
              <a:gd name="T26" fmla="*/ 205 w 602"/>
              <a:gd name="T27" fmla="*/ 424 h 482"/>
              <a:gd name="T28" fmla="*/ 148 w 602"/>
              <a:gd name="T29" fmla="*/ 481 h 482"/>
              <a:gd name="T30" fmla="*/ 92 w 602"/>
              <a:gd name="T31" fmla="*/ 424 h 482"/>
              <a:gd name="T32" fmla="*/ 148 w 602"/>
              <a:gd name="T33" fmla="*/ 368 h 482"/>
              <a:gd name="T34" fmla="*/ 205 w 602"/>
              <a:gd name="T35" fmla="*/ 368 h 482"/>
              <a:gd name="T36" fmla="*/ 92 w 602"/>
              <a:gd name="T37" fmla="*/ 57 h 482"/>
              <a:gd name="T38" fmla="*/ 28 w 602"/>
              <a:gd name="T39" fmla="*/ 57 h 482"/>
              <a:gd name="T40" fmla="*/ 0 w 602"/>
              <a:gd name="T41" fmla="*/ 28 h 482"/>
              <a:gd name="T42" fmla="*/ 28 w 602"/>
              <a:gd name="T43" fmla="*/ 0 h 482"/>
              <a:gd name="T44" fmla="*/ 113 w 602"/>
              <a:gd name="T45" fmla="*/ 0 h 482"/>
              <a:gd name="T46" fmla="*/ 141 w 602"/>
              <a:gd name="T47" fmla="*/ 14 h 482"/>
              <a:gd name="T48" fmla="*/ 141 w 602"/>
              <a:gd name="T49" fmla="*/ 14 h 482"/>
              <a:gd name="T50" fmla="*/ 156 w 602"/>
              <a:gd name="T51" fmla="*/ 64 h 482"/>
              <a:gd name="T52" fmla="*/ 572 w 602"/>
              <a:gd name="T53" fmla="*/ 64 h 482"/>
              <a:gd name="T54" fmla="*/ 601 w 602"/>
              <a:gd name="T55" fmla="*/ 92 h 482"/>
              <a:gd name="T56" fmla="*/ 601 w 602"/>
              <a:gd name="T57" fmla="*/ 106 h 482"/>
              <a:gd name="T58" fmla="*/ 177 w 602"/>
              <a:gd name="T59" fmla="*/ 120 h 482"/>
              <a:gd name="T60" fmla="*/ 177 w 602"/>
              <a:gd name="T61" fmla="*/ 120 h 482"/>
              <a:gd name="T62" fmla="*/ 226 w 602"/>
              <a:gd name="T63" fmla="*/ 269 h 482"/>
              <a:gd name="T64" fmla="*/ 474 w 602"/>
              <a:gd name="T65" fmla="*/ 255 h 482"/>
              <a:gd name="T66" fmla="*/ 530 w 602"/>
              <a:gd name="T67" fmla="*/ 120 h 482"/>
              <a:gd name="T68" fmla="*/ 177 w 602"/>
              <a:gd name="T69" fmla="*/ 12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82">
                <a:moveTo>
                  <a:pt x="601" y="106"/>
                </a:moveTo>
                <a:lnTo>
                  <a:pt x="601" y="106"/>
                </a:ln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lnTo>
                  <a:pt x="516" y="290"/>
                </a:lnTo>
                <a:cubicBezTo>
                  <a:pt x="509" y="304"/>
                  <a:pt x="502" y="311"/>
                  <a:pt x="495" y="311"/>
                </a:cubicBezTo>
                <a:lnTo>
                  <a:pt x="495" y="311"/>
                </a:ln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5" name="Freeform 121"/>
          <p:cNvSpPr>
            <a:spLocks noChangeArrowheads="1"/>
          </p:cNvSpPr>
          <p:nvPr/>
        </p:nvSpPr>
        <p:spPr bwMode="auto">
          <a:xfrm>
            <a:off x="7154059" y="2432052"/>
            <a:ext cx="289909" cy="234950"/>
          </a:xfrm>
          <a:custGeom>
            <a:avLst/>
            <a:gdLst>
              <a:gd name="T0" fmla="*/ 573 w 602"/>
              <a:gd name="T1" fmla="*/ 487 h 488"/>
              <a:gd name="T2" fmla="*/ 573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85 h 488"/>
              <a:gd name="T10" fmla="*/ 28 w 602"/>
              <a:gd name="T11" fmla="*/ 56 h 488"/>
              <a:gd name="T12" fmla="*/ 148 w 602"/>
              <a:gd name="T13" fmla="*/ 56 h 488"/>
              <a:gd name="T14" fmla="*/ 191 w 602"/>
              <a:gd name="T15" fmla="*/ 14 h 488"/>
              <a:gd name="T16" fmla="*/ 212 w 602"/>
              <a:gd name="T17" fmla="*/ 0 h 488"/>
              <a:gd name="T18" fmla="*/ 382 w 602"/>
              <a:gd name="T19" fmla="*/ 0 h 488"/>
              <a:gd name="T20" fmla="*/ 403 w 602"/>
              <a:gd name="T21" fmla="*/ 7 h 488"/>
              <a:gd name="T22" fmla="*/ 403 w 602"/>
              <a:gd name="T23" fmla="*/ 7 h 488"/>
              <a:gd name="T24" fmla="*/ 452 w 602"/>
              <a:gd name="T25" fmla="*/ 56 h 488"/>
              <a:gd name="T26" fmla="*/ 573 w 602"/>
              <a:gd name="T27" fmla="*/ 56 h 488"/>
              <a:gd name="T28" fmla="*/ 601 w 602"/>
              <a:gd name="T29" fmla="*/ 85 h 488"/>
              <a:gd name="T30" fmla="*/ 601 w 602"/>
              <a:gd name="T31" fmla="*/ 459 h 488"/>
              <a:gd name="T32" fmla="*/ 573 w 602"/>
              <a:gd name="T33" fmla="*/ 487 h 488"/>
              <a:gd name="T34" fmla="*/ 297 w 602"/>
              <a:gd name="T35" fmla="*/ 92 h 488"/>
              <a:gd name="T36" fmla="*/ 297 w 602"/>
              <a:gd name="T37" fmla="*/ 92 h 488"/>
              <a:gd name="T38" fmla="*/ 127 w 602"/>
              <a:gd name="T39" fmla="*/ 261 h 488"/>
              <a:gd name="T40" fmla="*/ 297 w 602"/>
              <a:gd name="T41" fmla="*/ 431 h 488"/>
              <a:gd name="T42" fmla="*/ 466 w 602"/>
              <a:gd name="T43" fmla="*/ 261 h 488"/>
              <a:gd name="T44" fmla="*/ 297 w 602"/>
              <a:gd name="T45" fmla="*/ 92 h 488"/>
              <a:gd name="T46" fmla="*/ 297 w 602"/>
              <a:gd name="T47" fmla="*/ 374 h 488"/>
              <a:gd name="T48" fmla="*/ 297 w 602"/>
              <a:gd name="T49" fmla="*/ 374 h 488"/>
              <a:gd name="T50" fmla="*/ 184 w 602"/>
              <a:gd name="T51" fmla="*/ 261 h 488"/>
              <a:gd name="T52" fmla="*/ 297 w 602"/>
              <a:gd name="T53" fmla="*/ 148 h 488"/>
              <a:gd name="T54" fmla="*/ 410 w 602"/>
              <a:gd name="T55" fmla="*/ 261 h 488"/>
              <a:gd name="T56" fmla="*/ 297 w 602"/>
              <a:gd name="T57" fmla="*/ 37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488">
                <a:moveTo>
                  <a:pt x="573" y="487"/>
                </a:moveTo>
                <a:lnTo>
                  <a:pt x="573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7" y="487"/>
                  <a:pt x="0" y="480"/>
                  <a:pt x="0" y="45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91" y="14"/>
                  <a:pt x="191" y="14"/>
                  <a:pt x="191" y="14"/>
                </a:cubicBezTo>
                <a:cubicBezTo>
                  <a:pt x="198" y="7"/>
                  <a:pt x="205" y="0"/>
                  <a:pt x="212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9" y="0"/>
                  <a:pt x="396" y="0"/>
                  <a:pt x="403" y="7"/>
                </a:cubicBezTo>
                <a:lnTo>
                  <a:pt x="403" y="7"/>
                </a:lnTo>
                <a:cubicBezTo>
                  <a:pt x="452" y="56"/>
                  <a:pt x="452" y="56"/>
                  <a:pt x="452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80"/>
                  <a:pt x="587" y="487"/>
                  <a:pt x="573" y="487"/>
                </a:cubicBezTo>
                <a:close/>
                <a:moveTo>
                  <a:pt x="297" y="92"/>
                </a:moveTo>
                <a:lnTo>
                  <a:pt x="297" y="92"/>
                </a:lnTo>
                <a:cubicBezTo>
                  <a:pt x="205" y="92"/>
                  <a:pt x="127" y="169"/>
                  <a:pt x="127" y="261"/>
                </a:cubicBezTo>
                <a:cubicBezTo>
                  <a:pt x="127" y="360"/>
                  <a:pt x="205" y="431"/>
                  <a:pt x="297" y="431"/>
                </a:cubicBezTo>
                <a:cubicBezTo>
                  <a:pt x="396" y="431"/>
                  <a:pt x="466" y="360"/>
                  <a:pt x="466" y="261"/>
                </a:cubicBezTo>
                <a:cubicBezTo>
                  <a:pt x="466" y="169"/>
                  <a:pt x="396" y="92"/>
                  <a:pt x="297" y="92"/>
                </a:cubicBezTo>
                <a:close/>
                <a:moveTo>
                  <a:pt x="297" y="374"/>
                </a:moveTo>
                <a:lnTo>
                  <a:pt x="297" y="374"/>
                </a:lnTo>
                <a:cubicBezTo>
                  <a:pt x="233" y="374"/>
                  <a:pt x="184" y="325"/>
                  <a:pt x="184" y="261"/>
                </a:cubicBezTo>
                <a:cubicBezTo>
                  <a:pt x="184" y="198"/>
                  <a:pt x="233" y="148"/>
                  <a:pt x="297" y="148"/>
                </a:cubicBezTo>
                <a:cubicBezTo>
                  <a:pt x="361" y="148"/>
                  <a:pt x="410" y="198"/>
                  <a:pt x="410" y="261"/>
                </a:cubicBezTo>
                <a:cubicBezTo>
                  <a:pt x="410" y="325"/>
                  <a:pt x="361" y="374"/>
                  <a:pt x="297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6" name="Freeform 122"/>
          <p:cNvSpPr>
            <a:spLocks noChangeArrowheads="1"/>
          </p:cNvSpPr>
          <p:nvPr/>
        </p:nvSpPr>
        <p:spPr bwMode="auto">
          <a:xfrm>
            <a:off x="6644076" y="2404534"/>
            <a:ext cx="281442" cy="289984"/>
          </a:xfrm>
          <a:custGeom>
            <a:avLst/>
            <a:gdLst>
              <a:gd name="T0" fmla="*/ 587 w 588"/>
              <a:gd name="T1" fmla="*/ 460 h 602"/>
              <a:gd name="T2" fmla="*/ 587 w 588"/>
              <a:gd name="T3" fmla="*/ 460 h 602"/>
              <a:gd name="T4" fmla="*/ 480 w 588"/>
              <a:gd name="T5" fmla="*/ 516 h 602"/>
              <a:gd name="T6" fmla="*/ 382 w 588"/>
              <a:gd name="T7" fmla="*/ 460 h 602"/>
              <a:gd name="T8" fmla="*/ 480 w 588"/>
              <a:gd name="T9" fmla="*/ 403 h 602"/>
              <a:gd name="T10" fmla="*/ 530 w 588"/>
              <a:gd name="T11" fmla="*/ 410 h 602"/>
              <a:gd name="T12" fmla="*/ 530 w 588"/>
              <a:gd name="T13" fmla="*/ 361 h 602"/>
              <a:gd name="T14" fmla="*/ 530 w 588"/>
              <a:gd name="T15" fmla="*/ 177 h 602"/>
              <a:gd name="T16" fmla="*/ 212 w 588"/>
              <a:gd name="T17" fmla="*/ 248 h 602"/>
              <a:gd name="T18" fmla="*/ 212 w 588"/>
              <a:gd name="T19" fmla="*/ 544 h 602"/>
              <a:gd name="T20" fmla="*/ 106 w 588"/>
              <a:gd name="T21" fmla="*/ 601 h 602"/>
              <a:gd name="T22" fmla="*/ 0 w 588"/>
              <a:gd name="T23" fmla="*/ 544 h 602"/>
              <a:gd name="T24" fmla="*/ 106 w 588"/>
              <a:gd name="T25" fmla="*/ 488 h 602"/>
              <a:gd name="T26" fmla="*/ 155 w 588"/>
              <a:gd name="T27" fmla="*/ 495 h 602"/>
              <a:gd name="T28" fmla="*/ 155 w 588"/>
              <a:gd name="T29" fmla="*/ 453 h 602"/>
              <a:gd name="T30" fmla="*/ 155 w 588"/>
              <a:gd name="T31" fmla="*/ 113 h 602"/>
              <a:gd name="T32" fmla="*/ 184 w 588"/>
              <a:gd name="T33" fmla="*/ 85 h 602"/>
              <a:gd name="T34" fmla="*/ 558 w 588"/>
              <a:gd name="T35" fmla="*/ 0 h 602"/>
              <a:gd name="T36" fmla="*/ 587 w 588"/>
              <a:gd name="T37" fmla="*/ 29 h 602"/>
              <a:gd name="T38" fmla="*/ 587 w 588"/>
              <a:gd name="T39" fmla="*/ 431 h 602"/>
              <a:gd name="T40" fmla="*/ 587 w 588"/>
              <a:gd name="T41" fmla="*/ 453 h 602"/>
              <a:gd name="T42" fmla="*/ 587 w 588"/>
              <a:gd name="T43" fmla="*/ 46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8" h="602">
                <a:moveTo>
                  <a:pt x="587" y="460"/>
                </a:moveTo>
                <a:lnTo>
                  <a:pt x="587" y="460"/>
                </a:lnTo>
                <a:cubicBezTo>
                  <a:pt x="587" y="495"/>
                  <a:pt x="537" y="516"/>
                  <a:pt x="480" y="516"/>
                </a:cubicBezTo>
                <a:cubicBezTo>
                  <a:pt x="424" y="516"/>
                  <a:pt x="382" y="495"/>
                  <a:pt x="382" y="460"/>
                </a:cubicBezTo>
                <a:cubicBezTo>
                  <a:pt x="382" y="431"/>
                  <a:pt x="424" y="403"/>
                  <a:pt x="480" y="403"/>
                </a:cubicBezTo>
                <a:cubicBezTo>
                  <a:pt x="502" y="403"/>
                  <a:pt x="516" y="410"/>
                  <a:pt x="530" y="410"/>
                </a:cubicBezTo>
                <a:cubicBezTo>
                  <a:pt x="530" y="361"/>
                  <a:pt x="530" y="361"/>
                  <a:pt x="530" y="361"/>
                </a:cubicBezTo>
                <a:cubicBezTo>
                  <a:pt x="530" y="177"/>
                  <a:pt x="530" y="177"/>
                  <a:pt x="530" y="177"/>
                </a:cubicBezTo>
                <a:cubicBezTo>
                  <a:pt x="212" y="248"/>
                  <a:pt x="212" y="248"/>
                  <a:pt x="212" y="248"/>
                </a:cubicBezTo>
                <a:cubicBezTo>
                  <a:pt x="212" y="544"/>
                  <a:pt x="212" y="544"/>
                  <a:pt x="212" y="544"/>
                </a:cubicBezTo>
                <a:cubicBezTo>
                  <a:pt x="212" y="580"/>
                  <a:pt x="162" y="601"/>
                  <a:pt x="106" y="601"/>
                </a:cubicBezTo>
                <a:cubicBezTo>
                  <a:pt x="49" y="601"/>
                  <a:pt x="0" y="580"/>
                  <a:pt x="0" y="544"/>
                </a:cubicBezTo>
                <a:cubicBezTo>
                  <a:pt x="0" y="516"/>
                  <a:pt x="49" y="488"/>
                  <a:pt x="106" y="488"/>
                </a:cubicBezTo>
                <a:cubicBezTo>
                  <a:pt x="120" y="488"/>
                  <a:pt x="141" y="495"/>
                  <a:pt x="155" y="495"/>
                </a:cubicBezTo>
                <a:cubicBezTo>
                  <a:pt x="155" y="453"/>
                  <a:pt x="155" y="453"/>
                  <a:pt x="155" y="45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55" y="92"/>
                  <a:pt x="184" y="85"/>
                  <a:pt x="184" y="85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7" y="15"/>
                  <a:pt x="587" y="29"/>
                </a:cubicBezTo>
                <a:cubicBezTo>
                  <a:pt x="587" y="431"/>
                  <a:pt x="587" y="431"/>
                  <a:pt x="587" y="431"/>
                </a:cubicBezTo>
                <a:cubicBezTo>
                  <a:pt x="587" y="453"/>
                  <a:pt x="587" y="453"/>
                  <a:pt x="587" y="453"/>
                </a:cubicBezTo>
                <a:cubicBezTo>
                  <a:pt x="587" y="460"/>
                  <a:pt x="587" y="460"/>
                  <a:pt x="587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7" name="Freeform 123"/>
          <p:cNvSpPr>
            <a:spLocks noChangeArrowheads="1"/>
          </p:cNvSpPr>
          <p:nvPr/>
        </p:nvSpPr>
        <p:spPr bwMode="auto">
          <a:xfrm>
            <a:off x="6191227" y="2487085"/>
            <a:ext cx="190451" cy="173567"/>
          </a:xfrm>
          <a:custGeom>
            <a:avLst/>
            <a:gdLst>
              <a:gd name="T0" fmla="*/ 367 w 397"/>
              <a:gd name="T1" fmla="*/ 360 h 361"/>
              <a:gd name="T2" fmla="*/ 367 w 397"/>
              <a:gd name="T3" fmla="*/ 360 h 361"/>
              <a:gd name="T4" fmla="*/ 339 w 397"/>
              <a:gd name="T5" fmla="*/ 332 h 361"/>
              <a:gd name="T6" fmla="*/ 339 w 397"/>
              <a:gd name="T7" fmla="*/ 28 h 361"/>
              <a:gd name="T8" fmla="*/ 367 w 397"/>
              <a:gd name="T9" fmla="*/ 0 h 361"/>
              <a:gd name="T10" fmla="*/ 396 w 397"/>
              <a:gd name="T11" fmla="*/ 28 h 361"/>
              <a:gd name="T12" fmla="*/ 396 w 397"/>
              <a:gd name="T13" fmla="*/ 332 h 361"/>
              <a:gd name="T14" fmla="*/ 367 w 397"/>
              <a:gd name="T15" fmla="*/ 360 h 361"/>
              <a:gd name="T16" fmla="*/ 254 w 397"/>
              <a:gd name="T17" fmla="*/ 360 h 361"/>
              <a:gd name="T18" fmla="*/ 254 w 397"/>
              <a:gd name="T19" fmla="*/ 360 h 361"/>
              <a:gd name="T20" fmla="*/ 226 w 397"/>
              <a:gd name="T21" fmla="*/ 332 h 361"/>
              <a:gd name="T22" fmla="*/ 226 w 397"/>
              <a:gd name="T23" fmla="*/ 106 h 361"/>
              <a:gd name="T24" fmla="*/ 254 w 397"/>
              <a:gd name="T25" fmla="*/ 78 h 361"/>
              <a:gd name="T26" fmla="*/ 283 w 397"/>
              <a:gd name="T27" fmla="*/ 106 h 361"/>
              <a:gd name="T28" fmla="*/ 283 w 397"/>
              <a:gd name="T29" fmla="*/ 332 h 361"/>
              <a:gd name="T30" fmla="*/ 254 w 397"/>
              <a:gd name="T31" fmla="*/ 360 h 361"/>
              <a:gd name="T32" fmla="*/ 141 w 397"/>
              <a:gd name="T33" fmla="*/ 360 h 361"/>
              <a:gd name="T34" fmla="*/ 141 w 397"/>
              <a:gd name="T35" fmla="*/ 360 h 361"/>
              <a:gd name="T36" fmla="*/ 113 w 397"/>
              <a:gd name="T37" fmla="*/ 332 h 361"/>
              <a:gd name="T38" fmla="*/ 113 w 397"/>
              <a:gd name="T39" fmla="*/ 177 h 361"/>
              <a:gd name="T40" fmla="*/ 141 w 397"/>
              <a:gd name="T41" fmla="*/ 148 h 361"/>
              <a:gd name="T42" fmla="*/ 170 w 397"/>
              <a:gd name="T43" fmla="*/ 177 h 361"/>
              <a:gd name="T44" fmla="*/ 170 w 397"/>
              <a:gd name="T45" fmla="*/ 332 h 361"/>
              <a:gd name="T46" fmla="*/ 141 w 397"/>
              <a:gd name="T47" fmla="*/ 360 h 361"/>
              <a:gd name="T48" fmla="*/ 28 w 397"/>
              <a:gd name="T49" fmla="*/ 360 h 361"/>
              <a:gd name="T50" fmla="*/ 28 w 397"/>
              <a:gd name="T51" fmla="*/ 360 h 361"/>
              <a:gd name="T52" fmla="*/ 0 w 397"/>
              <a:gd name="T53" fmla="*/ 332 h 361"/>
              <a:gd name="T54" fmla="*/ 0 w 397"/>
              <a:gd name="T55" fmla="*/ 254 h 361"/>
              <a:gd name="T56" fmla="*/ 28 w 397"/>
              <a:gd name="T57" fmla="*/ 226 h 361"/>
              <a:gd name="T58" fmla="*/ 56 w 397"/>
              <a:gd name="T59" fmla="*/ 254 h 361"/>
              <a:gd name="T60" fmla="*/ 56 w 397"/>
              <a:gd name="T61" fmla="*/ 332 h 361"/>
              <a:gd name="T62" fmla="*/ 28 w 397"/>
              <a:gd name="T63" fmla="*/ 36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7" h="361">
                <a:moveTo>
                  <a:pt x="367" y="360"/>
                </a:moveTo>
                <a:lnTo>
                  <a:pt x="367" y="360"/>
                </a:lnTo>
                <a:cubicBezTo>
                  <a:pt x="346" y="360"/>
                  <a:pt x="339" y="346"/>
                  <a:pt x="339" y="332"/>
                </a:cubicBezTo>
                <a:cubicBezTo>
                  <a:pt x="339" y="28"/>
                  <a:pt x="339" y="28"/>
                  <a:pt x="339" y="28"/>
                </a:cubicBezTo>
                <a:cubicBezTo>
                  <a:pt x="339" y="14"/>
                  <a:pt x="346" y="0"/>
                  <a:pt x="367" y="0"/>
                </a:cubicBezTo>
                <a:cubicBezTo>
                  <a:pt x="381" y="0"/>
                  <a:pt x="396" y="14"/>
                  <a:pt x="396" y="28"/>
                </a:cubicBezTo>
                <a:cubicBezTo>
                  <a:pt x="396" y="332"/>
                  <a:pt x="396" y="332"/>
                  <a:pt x="396" y="332"/>
                </a:cubicBezTo>
                <a:cubicBezTo>
                  <a:pt x="396" y="346"/>
                  <a:pt x="381" y="360"/>
                  <a:pt x="367" y="360"/>
                </a:cubicBezTo>
                <a:close/>
                <a:moveTo>
                  <a:pt x="254" y="360"/>
                </a:moveTo>
                <a:lnTo>
                  <a:pt x="254" y="360"/>
                </a:lnTo>
                <a:cubicBezTo>
                  <a:pt x="233" y="360"/>
                  <a:pt x="226" y="346"/>
                  <a:pt x="226" y="332"/>
                </a:cubicBezTo>
                <a:cubicBezTo>
                  <a:pt x="226" y="106"/>
                  <a:pt x="226" y="106"/>
                  <a:pt x="226" y="106"/>
                </a:cubicBezTo>
                <a:cubicBezTo>
                  <a:pt x="226" y="85"/>
                  <a:pt x="233" y="78"/>
                  <a:pt x="254" y="78"/>
                </a:cubicBezTo>
                <a:cubicBezTo>
                  <a:pt x="268" y="78"/>
                  <a:pt x="283" y="85"/>
                  <a:pt x="283" y="106"/>
                </a:cubicBezTo>
                <a:cubicBezTo>
                  <a:pt x="283" y="332"/>
                  <a:pt x="283" y="332"/>
                  <a:pt x="283" y="332"/>
                </a:cubicBezTo>
                <a:cubicBezTo>
                  <a:pt x="283" y="346"/>
                  <a:pt x="268" y="360"/>
                  <a:pt x="254" y="360"/>
                </a:cubicBezTo>
                <a:close/>
                <a:moveTo>
                  <a:pt x="141" y="360"/>
                </a:moveTo>
                <a:lnTo>
                  <a:pt x="141" y="360"/>
                </a:lnTo>
                <a:cubicBezTo>
                  <a:pt x="120" y="360"/>
                  <a:pt x="113" y="346"/>
                  <a:pt x="113" y="332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3" y="163"/>
                  <a:pt x="120" y="148"/>
                  <a:pt x="141" y="148"/>
                </a:cubicBezTo>
                <a:cubicBezTo>
                  <a:pt x="155" y="148"/>
                  <a:pt x="170" y="163"/>
                  <a:pt x="170" y="177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170" y="346"/>
                  <a:pt x="155" y="360"/>
                  <a:pt x="141" y="360"/>
                </a:cubicBezTo>
                <a:close/>
                <a:moveTo>
                  <a:pt x="28" y="360"/>
                </a:moveTo>
                <a:lnTo>
                  <a:pt x="28" y="360"/>
                </a:lnTo>
                <a:cubicBezTo>
                  <a:pt x="7" y="360"/>
                  <a:pt x="0" y="346"/>
                  <a:pt x="0" y="332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40"/>
                  <a:pt x="7" y="226"/>
                  <a:pt x="28" y="226"/>
                </a:cubicBezTo>
                <a:cubicBezTo>
                  <a:pt x="42" y="226"/>
                  <a:pt x="56" y="240"/>
                  <a:pt x="56" y="254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56" y="346"/>
                  <a:pt x="42" y="360"/>
                  <a:pt x="28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8" name="Freeform 124"/>
          <p:cNvSpPr>
            <a:spLocks noChangeArrowheads="1"/>
          </p:cNvSpPr>
          <p:nvPr/>
        </p:nvSpPr>
        <p:spPr bwMode="auto">
          <a:xfrm>
            <a:off x="5634688" y="2442634"/>
            <a:ext cx="287792" cy="218018"/>
          </a:xfrm>
          <a:custGeom>
            <a:avLst/>
            <a:gdLst>
              <a:gd name="T0" fmla="*/ 593 w 601"/>
              <a:gd name="T1" fmla="*/ 248 h 453"/>
              <a:gd name="T2" fmla="*/ 593 w 601"/>
              <a:gd name="T3" fmla="*/ 248 h 453"/>
              <a:gd name="T4" fmla="*/ 593 w 601"/>
              <a:gd name="T5" fmla="*/ 248 h 453"/>
              <a:gd name="T6" fmla="*/ 480 w 601"/>
              <a:gd name="T7" fmla="*/ 361 h 453"/>
              <a:gd name="T8" fmla="*/ 480 w 601"/>
              <a:gd name="T9" fmla="*/ 361 h 453"/>
              <a:gd name="T10" fmla="*/ 459 w 601"/>
              <a:gd name="T11" fmla="*/ 368 h 453"/>
              <a:gd name="T12" fmla="*/ 431 w 601"/>
              <a:gd name="T13" fmla="*/ 339 h 453"/>
              <a:gd name="T14" fmla="*/ 438 w 601"/>
              <a:gd name="T15" fmla="*/ 318 h 453"/>
              <a:gd name="T16" fmla="*/ 438 w 601"/>
              <a:gd name="T17" fmla="*/ 318 h 453"/>
              <a:gd name="T18" fmla="*/ 530 w 601"/>
              <a:gd name="T19" fmla="*/ 226 h 453"/>
              <a:gd name="T20" fmla="*/ 438 w 601"/>
              <a:gd name="T21" fmla="*/ 134 h 453"/>
              <a:gd name="T22" fmla="*/ 438 w 601"/>
              <a:gd name="T23" fmla="*/ 134 h 453"/>
              <a:gd name="T24" fmla="*/ 431 w 601"/>
              <a:gd name="T25" fmla="*/ 113 h 453"/>
              <a:gd name="T26" fmla="*/ 459 w 601"/>
              <a:gd name="T27" fmla="*/ 85 h 453"/>
              <a:gd name="T28" fmla="*/ 480 w 601"/>
              <a:gd name="T29" fmla="*/ 92 h 453"/>
              <a:gd name="T30" fmla="*/ 480 w 601"/>
              <a:gd name="T31" fmla="*/ 92 h 453"/>
              <a:gd name="T32" fmla="*/ 593 w 601"/>
              <a:gd name="T33" fmla="*/ 205 h 453"/>
              <a:gd name="T34" fmla="*/ 600 w 601"/>
              <a:gd name="T35" fmla="*/ 226 h 453"/>
              <a:gd name="T36" fmla="*/ 593 w 601"/>
              <a:gd name="T37" fmla="*/ 248 h 453"/>
              <a:gd name="T38" fmla="*/ 247 w 601"/>
              <a:gd name="T39" fmla="*/ 431 h 453"/>
              <a:gd name="T40" fmla="*/ 247 w 601"/>
              <a:gd name="T41" fmla="*/ 431 h 453"/>
              <a:gd name="T42" fmla="*/ 226 w 601"/>
              <a:gd name="T43" fmla="*/ 452 h 453"/>
              <a:gd name="T44" fmla="*/ 198 w 601"/>
              <a:gd name="T45" fmla="*/ 424 h 453"/>
              <a:gd name="T46" fmla="*/ 198 w 601"/>
              <a:gd name="T47" fmla="*/ 410 h 453"/>
              <a:gd name="T48" fmla="*/ 346 w 601"/>
              <a:gd name="T49" fmla="*/ 14 h 453"/>
              <a:gd name="T50" fmla="*/ 374 w 601"/>
              <a:gd name="T51" fmla="*/ 0 h 453"/>
              <a:gd name="T52" fmla="*/ 403 w 601"/>
              <a:gd name="T53" fmla="*/ 28 h 453"/>
              <a:gd name="T54" fmla="*/ 403 w 601"/>
              <a:gd name="T55" fmla="*/ 35 h 453"/>
              <a:gd name="T56" fmla="*/ 247 w 601"/>
              <a:gd name="T57" fmla="*/ 431 h 453"/>
              <a:gd name="T58" fmla="*/ 155 w 601"/>
              <a:gd name="T59" fmla="*/ 134 h 453"/>
              <a:gd name="T60" fmla="*/ 155 w 601"/>
              <a:gd name="T61" fmla="*/ 134 h 453"/>
              <a:gd name="T62" fmla="*/ 63 w 601"/>
              <a:gd name="T63" fmla="*/ 226 h 453"/>
              <a:gd name="T64" fmla="*/ 162 w 601"/>
              <a:gd name="T65" fmla="*/ 318 h 453"/>
              <a:gd name="T66" fmla="*/ 162 w 601"/>
              <a:gd name="T67" fmla="*/ 318 h 453"/>
              <a:gd name="T68" fmla="*/ 169 w 601"/>
              <a:gd name="T69" fmla="*/ 339 h 453"/>
              <a:gd name="T70" fmla="*/ 141 w 601"/>
              <a:gd name="T71" fmla="*/ 368 h 453"/>
              <a:gd name="T72" fmla="*/ 120 w 601"/>
              <a:gd name="T73" fmla="*/ 361 h 453"/>
              <a:gd name="T74" fmla="*/ 120 w 601"/>
              <a:gd name="T75" fmla="*/ 361 h 453"/>
              <a:gd name="T76" fmla="*/ 7 w 601"/>
              <a:gd name="T77" fmla="*/ 248 h 453"/>
              <a:gd name="T78" fmla="*/ 7 w 601"/>
              <a:gd name="T79" fmla="*/ 248 h 453"/>
              <a:gd name="T80" fmla="*/ 0 w 601"/>
              <a:gd name="T81" fmla="*/ 226 h 453"/>
              <a:gd name="T82" fmla="*/ 7 w 601"/>
              <a:gd name="T83" fmla="*/ 205 h 453"/>
              <a:gd name="T84" fmla="*/ 120 w 601"/>
              <a:gd name="T85" fmla="*/ 92 h 453"/>
              <a:gd name="T86" fmla="*/ 120 w 601"/>
              <a:gd name="T87" fmla="*/ 92 h 453"/>
              <a:gd name="T88" fmla="*/ 141 w 601"/>
              <a:gd name="T89" fmla="*/ 85 h 453"/>
              <a:gd name="T90" fmla="*/ 169 w 601"/>
              <a:gd name="T91" fmla="*/ 113 h 453"/>
              <a:gd name="T92" fmla="*/ 155 w 601"/>
              <a:gd name="T93" fmla="*/ 1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453">
                <a:moveTo>
                  <a:pt x="593" y="248"/>
                </a:moveTo>
                <a:lnTo>
                  <a:pt x="593" y="248"/>
                </a:lnTo>
                <a:lnTo>
                  <a:pt x="593" y="248"/>
                </a:lnTo>
                <a:cubicBezTo>
                  <a:pt x="480" y="361"/>
                  <a:pt x="480" y="361"/>
                  <a:pt x="480" y="361"/>
                </a:cubicBezTo>
                <a:lnTo>
                  <a:pt x="480" y="361"/>
                </a:lnTo>
                <a:cubicBezTo>
                  <a:pt x="473" y="361"/>
                  <a:pt x="466" y="368"/>
                  <a:pt x="459" y="368"/>
                </a:cubicBezTo>
                <a:cubicBezTo>
                  <a:pt x="445" y="368"/>
                  <a:pt x="431" y="353"/>
                  <a:pt x="431" y="339"/>
                </a:cubicBezTo>
                <a:cubicBezTo>
                  <a:pt x="431" y="332"/>
                  <a:pt x="431" y="325"/>
                  <a:pt x="438" y="318"/>
                </a:cubicBezTo>
                <a:lnTo>
                  <a:pt x="438" y="318"/>
                </a:lnTo>
                <a:cubicBezTo>
                  <a:pt x="530" y="226"/>
                  <a:pt x="530" y="226"/>
                  <a:pt x="530" y="226"/>
                </a:cubicBezTo>
                <a:cubicBezTo>
                  <a:pt x="438" y="134"/>
                  <a:pt x="438" y="134"/>
                  <a:pt x="438" y="134"/>
                </a:cubicBezTo>
                <a:lnTo>
                  <a:pt x="438" y="134"/>
                </a:lnTo>
                <a:cubicBezTo>
                  <a:pt x="431" y="127"/>
                  <a:pt x="431" y="120"/>
                  <a:pt x="431" y="113"/>
                </a:cubicBezTo>
                <a:cubicBezTo>
                  <a:pt x="431" y="92"/>
                  <a:pt x="445" y="85"/>
                  <a:pt x="459" y="85"/>
                </a:cubicBezTo>
                <a:cubicBezTo>
                  <a:pt x="466" y="85"/>
                  <a:pt x="473" y="85"/>
                  <a:pt x="480" y="92"/>
                </a:cubicBezTo>
                <a:lnTo>
                  <a:pt x="480" y="92"/>
                </a:lnTo>
                <a:cubicBezTo>
                  <a:pt x="593" y="205"/>
                  <a:pt x="593" y="205"/>
                  <a:pt x="593" y="205"/>
                </a:cubicBezTo>
                <a:cubicBezTo>
                  <a:pt x="593" y="205"/>
                  <a:pt x="600" y="212"/>
                  <a:pt x="600" y="226"/>
                </a:cubicBezTo>
                <a:cubicBezTo>
                  <a:pt x="600" y="233"/>
                  <a:pt x="600" y="240"/>
                  <a:pt x="593" y="248"/>
                </a:cubicBezTo>
                <a:close/>
                <a:moveTo>
                  <a:pt x="247" y="431"/>
                </a:moveTo>
                <a:lnTo>
                  <a:pt x="247" y="431"/>
                </a:lnTo>
                <a:cubicBezTo>
                  <a:pt x="247" y="445"/>
                  <a:pt x="233" y="452"/>
                  <a:pt x="226" y="452"/>
                </a:cubicBezTo>
                <a:cubicBezTo>
                  <a:pt x="205" y="452"/>
                  <a:pt x="198" y="438"/>
                  <a:pt x="198" y="424"/>
                </a:cubicBezTo>
                <a:cubicBezTo>
                  <a:pt x="198" y="417"/>
                  <a:pt x="198" y="417"/>
                  <a:pt x="198" y="410"/>
                </a:cubicBezTo>
                <a:cubicBezTo>
                  <a:pt x="346" y="14"/>
                  <a:pt x="346" y="14"/>
                  <a:pt x="346" y="14"/>
                </a:cubicBezTo>
                <a:cubicBezTo>
                  <a:pt x="353" y="7"/>
                  <a:pt x="360" y="0"/>
                  <a:pt x="374" y="0"/>
                </a:cubicBezTo>
                <a:cubicBezTo>
                  <a:pt x="389" y="0"/>
                  <a:pt x="403" y="7"/>
                  <a:pt x="403" y="28"/>
                </a:cubicBezTo>
                <a:lnTo>
                  <a:pt x="403" y="35"/>
                </a:lnTo>
                <a:lnTo>
                  <a:pt x="247" y="431"/>
                </a:lnTo>
                <a:close/>
                <a:moveTo>
                  <a:pt x="155" y="134"/>
                </a:moveTo>
                <a:lnTo>
                  <a:pt x="155" y="134"/>
                </a:lnTo>
                <a:cubicBezTo>
                  <a:pt x="63" y="226"/>
                  <a:pt x="63" y="226"/>
                  <a:pt x="63" y="226"/>
                </a:cubicBezTo>
                <a:cubicBezTo>
                  <a:pt x="162" y="318"/>
                  <a:pt x="162" y="318"/>
                  <a:pt x="162" y="318"/>
                </a:cubicBezTo>
                <a:lnTo>
                  <a:pt x="162" y="318"/>
                </a:lnTo>
                <a:cubicBezTo>
                  <a:pt x="162" y="325"/>
                  <a:pt x="169" y="332"/>
                  <a:pt x="169" y="339"/>
                </a:cubicBezTo>
                <a:cubicBezTo>
                  <a:pt x="169" y="353"/>
                  <a:pt x="155" y="368"/>
                  <a:pt x="141" y="368"/>
                </a:cubicBezTo>
                <a:cubicBezTo>
                  <a:pt x="134" y="368"/>
                  <a:pt x="127" y="361"/>
                  <a:pt x="120" y="361"/>
                </a:cubicBezTo>
                <a:lnTo>
                  <a:pt x="120" y="361"/>
                </a:lnTo>
                <a:cubicBezTo>
                  <a:pt x="7" y="248"/>
                  <a:pt x="7" y="248"/>
                  <a:pt x="7" y="248"/>
                </a:cubicBezTo>
                <a:lnTo>
                  <a:pt x="7" y="248"/>
                </a:lnTo>
                <a:cubicBezTo>
                  <a:pt x="0" y="240"/>
                  <a:pt x="0" y="233"/>
                  <a:pt x="0" y="226"/>
                </a:cubicBezTo>
                <a:cubicBezTo>
                  <a:pt x="0" y="212"/>
                  <a:pt x="0" y="205"/>
                  <a:pt x="7" y="205"/>
                </a:cubicBezTo>
                <a:cubicBezTo>
                  <a:pt x="120" y="92"/>
                  <a:pt x="120" y="92"/>
                  <a:pt x="120" y="92"/>
                </a:cubicBezTo>
                <a:lnTo>
                  <a:pt x="120" y="92"/>
                </a:lnTo>
                <a:cubicBezTo>
                  <a:pt x="127" y="85"/>
                  <a:pt x="134" y="85"/>
                  <a:pt x="141" y="85"/>
                </a:cubicBezTo>
                <a:cubicBezTo>
                  <a:pt x="155" y="85"/>
                  <a:pt x="169" y="92"/>
                  <a:pt x="169" y="113"/>
                </a:cubicBezTo>
                <a:cubicBezTo>
                  <a:pt x="169" y="120"/>
                  <a:pt x="162" y="127"/>
                  <a:pt x="155" y="1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9" name="Freeform 125"/>
          <p:cNvSpPr>
            <a:spLocks noChangeArrowheads="1"/>
          </p:cNvSpPr>
          <p:nvPr/>
        </p:nvSpPr>
        <p:spPr bwMode="auto">
          <a:xfrm>
            <a:off x="5128937" y="2408768"/>
            <a:ext cx="281442" cy="281518"/>
          </a:xfrm>
          <a:custGeom>
            <a:avLst/>
            <a:gdLst>
              <a:gd name="T0" fmla="*/ 544 w 587"/>
              <a:gd name="T1" fmla="*/ 205 h 588"/>
              <a:gd name="T2" fmla="*/ 544 w 587"/>
              <a:gd name="T3" fmla="*/ 205 h 588"/>
              <a:gd name="T4" fmla="*/ 466 w 587"/>
              <a:gd name="T5" fmla="*/ 283 h 588"/>
              <a:gd name="T6" fmla="*/ 360 w 587"/>
              <a:gd name="T7" fmla="*/ 311 h 588"/>
              <a:gd name="T8" fmla="*/ 424 w 587"/>
              <a:gd name="T9" fmla="*/ 241 h 588"/>
              <a:gd name="T10" fmla="*/ 431 w 587"/>
              <a:gd name="T11" fmla="*/ 241 h 588"/>
              <a:gd name="T12" fmla="*/ 509 w 587"/>
              <a:gd name="T13" fmla="*/ 163 h 588"/>
              <a:gd name="T14" fmla="*/ 509 w 587"/>
              <a:gd name="T15" fmla="*/ 85 h 588"/>
              <a:gd name="T16" fmla="*/ 431 w 587"/>
              <a:gd name="T17" fmla="*/ 85 h 588"/>
              <a:gd name="T18" fmla="*/ 346 w 587"/>
              <a:gd name="T19" fmla="*/ 163 h 588"/>
              <a:gd name="T20" fmla="*/ 346 w 587"/>
              <a:gd name="T21" fmla="*/ 163 h 588"/>
              <a:gd name="T22" fmla="*/ 346 w 587"/>
              <a:gd name="T23" fmla="*/ 163 h 588"/>
              <a:gd name="T24" fmla="*/ 283 w 587"/>
              <a:gd name="T25" fmla="*/ 234 h 588"/>
              <a:gd name="T26" fmla="*/ 311 w 587"/>
              <a:gd name="T27" fmla="*/ 121 h 588"/>
              <a:gd name="T28" fmla="*/ 388 w 587"/>
              <a:gd name="T29" fmla="*/ 43 h 588"/>
              <a:gd name="T30" fmla="*/ 544 w 587"/>
              <a:gd name="T31" fmla="*/ 43 h 588"/>
              <a:gd name="T32" fmla="*/ 544 w 587"/>
              <a:gd name="T33" fmla="*/ 205 h 588"/>
              <a:gd name="T34" fmla="*/ 226 w 587"/>
              <a:gd name="T35" fmla="*/ 410 h 588"/>
              <a:gd name="T36" fmla="*/ 226 w 587"/>
              <a:gd name="T37" fmla="*/ 410 h 588"/>
              <a:gd name="T38" fmla="*/ 226 w 587"/>
              <a:gd name="T39" fmla="*/ 410 h 588"/>
              <a:gd name="T40" fmla="*/ 205 w 587"/>
              <a:gd name="T41" fmla="*/ 417 h 588"/>
              <a:gd name="T42" fmla="*/ 176 w 587"/>
              <a:gd name="T43" fmla="*/ 389 h 588"/>
              <a:gd name="T44" fmla="*/ 183 w 587"/>
              <a:gd name="T45" fmla="*/ 368 h 588"/>
              <a:gd name="T46" fmla="*/ 367 w 587"/>
              <a:gd name="T47" fmla="*/ 184 h 588"/>
              <a:gd name="T48" fmla="*/ 388 w 587"/>
              <a:gd name="T49" fmla="*/ 170 h 588"/>
              <a:gd name="T50" fmla="*/ 417 w 587"/>
              <a:gd name="T51" fmla="*/ 198 h 588"/>
              <a:gd name="T52" fmla="*/ 410 w 587"/>
              <a:gd name="T53" fmla="*/ 219 h 588"/>
              <a:gd name="T54" fmla="*/ 410 w 587"/>
              <a:gd name="T55" fmla="*/ 219 h 588"/>
              <a:gd name="T56" fmla="*/ 226 w 587"/>
              <a:gd name="T57" fmla="*/ 410 h 588"/>
              <a:gd name="T58" fmla="*/ 162 w 587"/>
              <a:gd name="T59" fmla="*/ 347 h 588"/>
              <a:gd name="T60" fmla="*/ 162 w 587"/>
              <a:gd name="T61" fmla="*/ 347 h 588"/>
              <a:gd name="T62" fmla="*/ 85 w 587"/>
              <a:gd name="T63" fmla="*/ 424 h 588"/>
              <a:gd name="T64" fmla="*/ 85 w 587"/>
              <a:gd name="T65" fmla="*/ 502 h 588"/>
              <a:gd name="T66" fmla="*/ 162 w 587"/>
              <a:gd name="T67" fmla="*/ 502 h 588"/>
              <a:gd name="T68" fmla="*/ 240 w 587"/>
              <a:gd name="T69" fmla="*/ 424 h 588"/>
              <a:gd name="T70" fmla="*/ 247 w 587"/>
              <a:gd name="T71" fmla="*/ 424 h 588"/>
              <a:gd name="T72" fmla="*/ 311 w 587"/>
              <a:gd name="T73" fmla="*/ 361 h 588"/>
              <a:gd name="T74" fmla="*/ 283 w 587"/>
              <a:gd name="T75" fmla="*/ 467 h 588"/>
              <a:gd name="T76" fmla="*/ 205 w 587"/>
              <a:gd name="T77" fmla="*/ 545 h 588"/>
              <a:gd name="T78" fmla="*/ 49 w 587"/>
              <a:gd name="T79" fmla="*/ 545 h 588"/>
              <a:gd name="T80" fmla="*/ 49 w 587"/>
              <a:gd name="T81" fmla="*/ 389 h 588"/>
              <a:gd name="T82" fmla="*/ 127 w 587"/>
              <a:gd name="T83" fmla="*/ 311 h 588"/>
              <a:gd name="T84" fmla="*/ 233 w 587"/>
              <a:gd name="T85" fmla="*/ 276 h 588"/>
              <a:gd name="T86" fmla="*/ 162 w 587"/>
              <a:gd name="T87" fmla="*/ 347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7" h="588">
                <a:moveTo>
                  <a:pt x="544" y="205"/>
                </a:moveTo>
                <a:lnTo>
                  <a:pt x="544" y="205"/>
                </a:lnTo>
                <a:cubicBezTo>
                  <a:pt x="466" y="283"/>
                  <a:pt x="466" y="283"/>
                  <a:pt x="466" y="283"/>
                </a:cubicBezTo>
                <a:cubicBezTo>
                  <a:pt x="438" y="311"/>
                  <a:pt x="396" y="319"/>
                  <a:pt x="360" y="311"/>
                </a:cubicBezTo>
                <a:cubicBezTo>
                  <a:pt x="424" y="241"/>
                  <a:pt x="424" y="241"/>
                  <a:pt x="424" y="241"/>
                </a:cubicBezTo>
                <a:cubicBezTo>
                  <a:pt x="424" y="241"/>
                  <a:pt x="424" y="241"/>
                  <a:pt x="431" y="241"/>
                </a:cubicBezTo>
                <a:cubicBezTo>
                  <a:pt x="509" y="163"/>
                  <a:pt x="509" y="163"/>
                  <a:pt x="509" y="163"/>
                </a:cubicBezTo>
                <a:cubicBezTo>
                  <a:pt x="530" y="142"/>
                  <a:pt x="530" y="106"/>
                  <a:pt x="509" y="85"/>
                </a:cubicBezTo>
                <a:cubicBezTo>
                  <a:pt x="487" y="64"/>
                  <a:pt x="452" y="64"/>
                  <a:pt x="431" y="85"/>
                </a:cubicBezTo>
                <a:cubicBezTo>
                  <a:pt x="346" y="163"/>
                  <a:pt x="346" y="163"/>
                  <a:pt x="346" y="163"/>
                </a:cubicBezTo>
                <a:lnTo>
                  <a:pt x="346" y="163"/>
                </a:lnTo>
                <a:lnTo>
                  <a:pt x="346" y="163"/>
                </a:lnTo>
                <a:cubicBezTo>
                  <a:pt x="283" y="234"/>
                  <a:pt x="283" y="234"/>
                  <a:pt x="283" y="234"/>
                </a:cubicBezTo>
                <a:cubicBezTo>
                  <a:pt x="268" y="191"/>
                  <a:pt x="283" y="149"/>
                  <a:pt x="311" y="121"/>
                </a:cubicBezTo>
                <a:cubicBezTo>
                  <a:pt x="388" y="43"/>
                  <a:pt x="388" y="43"/>
                  <a:pt x="388" y="43"/>
                </a:cubicBezTo>
                <a:cubicBezTo>
                  <a:pt x="431" y="0"/>
                  <a:pt x="501" y="0"/>
                  <a:pt x="544" y="43"/>
                </a:cubicBezTo>
                <a:cubicBezTo>
                  <a:pt x="586" y="85"/>
                  <a:pt x="586" y="156"/>
                  <a:pt x="544" y="205"/>
                </a:cubicBezTo>
                <a:close/>
                <a:moveTo>
                  <a:pt x="226" y="410"/>
                </a:moveTo>
                <a:lnTo>
                  <a:pt x="226" y="410"/>
                </a:lnTo>
                <a:lnTo>
                  <a:pt x="226" y="410"/>
                </a:lnTo>
                <a:cubicBezTo>
                  <a:pt x="219" y="417"/>
                  <a:pt x="212" y="417"/>
                  <a:pt x="205" y="417"/>
                </a:cubicBezTo>
                <a:cubicBezTo>
                  <a:pt x="183" y="417"/>
                  <a:pt x="176" y="403"/>
                  <a:pt x="176" y="389"/>
                </a:cubicBezTo>
                <a:cubicBezTo>
                  <a:pt x="176" y="382"/>
                  <a:pt x="176" y="375"/>
                  <a:pt x="183" y="368"/>
                </a:cubicBezTo>
                <a:cubicBezTo>
                  <a:pt x="367" y="184"/>
                  <a:pt x="367" y="184"/>
                  <a:pt x="367" y="184"/>
                </a:cubicBezTo>
                <a:cubicBezTo>
                  <a:pt x="374" y="177"/>
                  <a:pt x="381" y="170"/>
                  <a:pt x="388" y="170"/>
                </a:cubicBezTo>
                <a:cubicBezTo>
                  <a:pt x="410" y="170"/>
                  <a:pt x="417" y="184"/>
                  <a:pt x="417" y="198"/>
                </a:cubicBezTo>
                <a:cubicBezTo>
                  <a:pt x="417" y="205"/>
                  <a:pt x="417" y="212"/>
                  <a:pt x="410" y="219"/>
                </a:cubicBezTo>
                <a:lnTo>
                  <a:pt x="410" y="219"/>
                </a:lnTo>
                <a:lnTo>
                  <a:pt x="226" y="410"/>
                </a:lnTo>
                <a:close/>
                <a:moveTo>
                  <a:pt x="162" y="347"/>
                </a:moveTo>
                <a:lnTo>
                  <a:pt x="162" y="347"/>
                </a:lnTo>
                <a:cubicBezTo>
                  <a:pt x="85" y="424"/>
                  <a:pt x="85" y="424"/>
                  <a:pt x="85" y="424"/>
                </a:cubicBezTo>
                <a:cubicBezTo>
                  <a:pt x="63" y="446"/>
                  <a:pt x="63" y="481"/>
                  <a:pt x="85" y="502"/>
                </a:cubicBezTo>
                <a:cubicBezTo>
                  <a:pt x="106" y="530"/>
                  <a:pt x="141" y="530"/>
                  <a:pt x="162" y="502"/>
                </a:cubicBezTo>
                <a:cubicBezTo>
                  <a:pt x="240" y="424"/>
                  <a:pt x="240" y="424"/>
                  <a:pt x="240" y="424"/>
                </a:cubicBezTo>
                <a:lnTo>
                  <a:pt x="247" y="424"/>
                </a:lnTo>
                <a:cubicBezTo>
                  <a:pt x="311" y="361"/>
                  <a:pt x="311" y="361"/>
                  <a:pt x="311" y="361"/>
                </a:cubicBezTo>
                <a:cubicBezTo>
                  <a:pt x="318" y="396"/>
                  <a:pt x="311" y="439"/>
                  <a:pt x="283" y="467"/>
                </a:cubicBezTo>
                <a:cubicBezTo>
                  <a:pt x="205" y="545"/>
                  <a:pt x="205" y="545"/>
                  <a:pt x="205" y="545"/>
                </a:cubicBezTo>
                <a:cubicBezTo>
                  <a:pt x="162" y="587"/>
                  <a:pt x="92" y="587"/>
                  <a:pt x="49" y="545"/>
                </a:cubicBezTo>
                <a:cubicBezTo>
                  <a:pt x="0" y="502"/>
                  <a:pt x="0" y="432"/>
                  <a:pt x="49" y="389"/>
                </a:cubicBezTo>
                <a:cubicBezTo>
                  <a:pt x="127" y="311"/>
                  <a:pt x="127" y="311"/>
                  <a:pt x="127" y="311"/>
                </a:cubicBezTo>
                <a:cubicBezTo>
                  <a:pt x="155" y="276"/>
                  <a:pt x="198" y="269"/>
                  <a:pt x="233" y="276"/>
                </a:cubicBezTo>
                <a:cubicBezTo>
                  <a:pt x="162" y="347"/>
                  <a:pt x="162" y="347"/>
                  <a:pt x="162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0" name="Freeform 126"/>
          <p:cNvSpPr>
            <a:spLocks noChangeArrowheads="1"/>
          </p:cNvSpPr>
          <p:nvPr/>
        </p:nvSpPr>
        <p:spPr bwMode="auto">
          <a:xfrm>
            <a:off x="4657043" y="2419352"/>
            <a:ext cx="217961" cy="262467"/>
          </a:xfrm>
          <a:custGeom>
            <a:avLst/>
            <a:gdLst>
              <a:gd name="T0" fmla="*/ 0 w 454"/>
              <a:gd name="T1" fmla="*/ 84 h 545"/>
              <a:gd name="T2" fmla="*/ 0 w 454"/>
              <a:gd name="T3" fmla="*/ 84 h 545"/>
              <a:gd name="T4" fmla="*/ 29 w 454"/>
              <a:gd name="T5" fmla="*/ 56 h 545"/>
              <a:gd name="T6" fmla="*/ 170 w 454"/>
              <a:gd name="T7" fmla="*/ 56 h 545"/>
              <a:gd name="T8" fmla="*/ 170 w 454"/>
              <a:gd name="T9" fmla="*/ 28 h 545"/>
              <a:gd name="T10" fmla="*/ 198 w 454"/>
              <a:gd name="T11" fmla="*/ 0 h 545"/>
              <a:gd name="T12" fmla="*/ 255 w 454"/>
              <a:gd name="T13" fmla="*/ 0 h 545"/>
              <a:gd name="T14" fmla="*/ 283 w 454"/>
              <a:gd name="T15" fmla="*/ 28 h 545"/>
              <a:gd name="T16" fmla="*/ 283 w 454"/>
              <a:gd name="T17" fmla="*/ 56 h 545"/>
              <a:gd name="T18" fmla="*/ 424 w 454"/>
              <a:gd name="T19" fmla="*/ 56 h 545"/>
              <a:gd name="T20" fmla="*/ 453 w 454"/>
              <a:gd name="T21" fmla="*/ 84 h 545"/>
              <a:gd name="T22" fmla="*/ 453 w 454"/>
              <a:gd name="T23" fmla="*/ 113 h 545"/>
              <a:gd name="T24" fmla="*/ 0 w 454"/>
              <a:gd name="T25" fmla="*/ 113 h 545"/>
              <a:gd name="T26" fmla="*/ 0 w 454"/>
              <a:gd name="T27" fmla="*/ 84 h 545"/>
              <a:gd name="T28" fmla="*/ 424 w 454"/>
              <a:gd name="T29" fmla="*/ 169 h 545"/>
              <a:gd name="T30" fmla="*/ 424 w 454"/>
              <a:gd name="T31" fmla="*/ 169 h 545"/>
              <a:gd name="T32" fmla="*/ 424 w 454"/>
              <a:gd name="T33" fmla="*/ 226 h 545"/>
              <a:gd name="T34" fmla="*/ 424 w 454"/>
              <a:gd name="T35" fmla="*/ 515 h 545"/>
              <a:gd name="T36" fmla="*/ 396 w 454"/>
              <a:gd name="T37" fmla="*/ 544 h 545"/>
              <a:gd name="T38" fmla="*/ 57 w 454"/>
              <a:gd name="T39" fmla="*/ 544 h 545"/>
              <a:gd name="T40" fmla="*/ 29 w 454"/>
              <a:gd name="T41" fmla="*/ 515 h 545"/>
              <a:gd name="T42" fmla="*/ 29 w 454"/>
              <a:gd name="T43" fmla="*/ 226 h 545"/>
              <a:gd name="T44" fmla="*/ 29 w 454"/>
              <a:gd name="T45" fmla="*/ 169 h 545"/>
              <a:gd name="T46" fmla="*/ 29 w 454"/>
              <a:gd name="T47" fmla="*/ 141 h 545"/>
              <a:gd name="T48" fmla="*/ 424 w 454"/>
              <a:gd name="T49" fmla="*/ 141 h 545"/>
              <a:gd name="T50" fmla="*/ 424 w 454"/>
              <a:gd name="T51" fmla="*/ 169 h 545"/>
              <a:gd name="T52" fmla="*/ 142 w 454"/>
              <a:gd name="T53" fmla="*/ 226 h 545"/>
              <a:gd name="T54" fmla="*/ 142 w 454"/>
              <a:gd name="T55" fmla="*/ 226 h 545"/>
              <a:gd name="T56" fmla="*/ 113 w 454"/>
              <a:gd name="T57" fmla="*/ 197 h 545"/>
              <a:gd name="T58" fmla="*/ 85 w 454"/>
              <a:gd name="T59" fmla="*/ 226 h 545"/>
              <a:gd name="T60" fmla="*/ 85 w 454"/>
              <a:gd name="T61" fmla="*/ 459 h 545"/>
              <a:gd name="T62" fmla="*/ 113 w 454"/>
              <a:gd name="T63" fmla="*/ 487 h 545"/>
              <a:gd name="T64" fmla="*/ 142 w 454"/>
              <a:gd name="T65" fmla="*/ 459 h 545"/>
              <a:gd name="T66" fmla="*/ 142 w 454"/>
              <a:gd name="T67" fmla="*/ 226 h 545"/>
              <a:gd name="T68" fmla="*/ 255 w 454"/>
              <a:gd name="T69" fmla="*/ 226 h 545"/>
              <a:gd name="T70" fmla="*/ 255 w 454"/>
              <a:gd name="T71" fmla="*/ 226 h 545"/>
              <a:gd name="T72" fmla="*/ 227 w 454"/>
              <a:gd name="T73" fmla="*/ 197 h 545"/>
              <a:gd name="T74" fmla="*/ 198 w 454"/>
              <a:gd name="T75" fmla="*/ 226 h 545"/>
              <a:gd name="T76" fmla="*/ 198 w 454"/>
              <a:gd name="T77" fmla="*/ 459 h 545"/>
              <a:gd name="T78" fmla="*/ 227 w 454"/>
              <a:gd name="T79" fmla="*/ 487 h 545"/>
              <a:gd name="T80" fmla="*/ 255 w 454"/>
              <a:gd name="T81" fmla="*/ 459 h 545"/>
              <a:gd name="T82" fmla="*/ 255 w 454"/>
              <a:gd name="T83" fmla="*/ 226 h 545"/>
              <a:gd name="T84" fmla="*/ 368 w 454"/>
              <a:gd name="T85" fmla="*/ 226 h 545"/>
              <a:gd name="T86" fmla="*/ 368 w 454"/>
              <a:gd name="T87" fmla="*/ 226 h 545"/>
              <a:gd name="T88" fmla="*/ 340 w 454"/>
              <a:gd name="T89" fmla="*/ 197 h 545"/>
              <a:gd name="T90" fmla="*/ 311 w 454"/>
              <a:gd name="T91" fmla="*/ 226 h 545"/>
              <a:gd name="T92" fmla="*/ 311 w 454"/>
              <a:gd name="T93" fmla="*/ 459 h 545"/>
              <a:gd name="T94" fmla="*/ 340 w 454"/>
              <a:gd name="T95" fmla="*/ 487 h 545"/>
              <a:gd name="T96" fmla="*/ 368 w 454"/>
              <a:gd name="T97" fmla="*/ 459 h 545"/>
              <a:gd name="T98" fmla="*/ 368 w 454"/>
              <a:gd name="T99" fmla="*/ 22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4" h="545">
                <a:moveTo>
                  <a:pt x="0" y="84"/>
                </a:moveTo>
                <a:lnTo>
                  <a:pt x="0" y="84"/>
                </a:lnTo>
                <a:cubicBezTo>
                  <a:pt x="0" y="70"/>
                  <a:pt x="7" y="56"/>
                  <a:pt x="2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0" y="14"/>
                  <a:pt x="177" y="0"/>
                  <a:pt x="198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69" y="0"/>
                  <a:pt x="283" y="14"/>
                  <a:pt x="283" y="28"/>
                </a:cubicBezTo>
                <a:cubicBezTo>
                  <a:pt x="283" y="56"/>
                  <a:pt x="283" y="56"/>
                  <a:pt x="283" y="56"/>
                </a:cubicBezTo>
                <a:cubicBezTo>
                  <a:pt x="424" y="56"/>
                  <a:pt x="424" y="56"/>
                  <a:pt x="424" y="56"/>
                </a:cubicBezTo>
                <a:cubicBezTo>
                  <a:pt x="438" y="56"/>
                  <a:pt x="453" y="70"/>
                  <a:pt x="453" y="84"/>
                </a:cubicBezTo>
                <a:cubicBezTo>
                  <a:pt x="453" y="113"/>
                  <a:pt x="453" y="113"/>
                  <a:pt x="453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4"/>
                </a:lnTo>
                <a:close/>
                <a:moveTo>
                  <a:pt x="424" y="169"/>
                </a:moveTo>
                <a:lnTo>
                  <a:pt x="424" y="169"/>
                </a:lnTo>
                <a:cubicBezTo>
                  <a:pt x="424" y="226"/>
                  <a:pt x="424" y="226"/>
                  <a:pt x="424" y="226"/>
                </a:cubicBezTo>
                <a:cubicBezTo>
                  <a:pt x="424" y="515"/>
                  <a:pt x="424" y="515"/>
                  <a:pt x="424" y="515"/>
                </a:cubicBezTo>
                <a:cubicBezTo>
                  <a:pt x="424" y="537"/>
                  <a:pt x="410" y="544"/>
                  <a:pt x="396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36" y="544"/>
                  <a:pt x="29" y="537"/>
                  <a:pt x="29" y="515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29" y="169"/>
                  <a:pt x="29" y="169"/>
                  <a:pt x="29" y="169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69"/>
                </a:lnTo>
                <a:close/>
                <a:moveTo>
                  <a:pt x="142" y="226"/>
                </a:moveTo>
                <a:lnTo>
                  <a:pt x="142" y="226"/>
                </a:lnTo>
                <a:cubicBezTo>
                  <a:pt x="142" y="212"/>
                  <a:pt x="127" y="197"/>
                  <a:pt x="113" y="197"/>
                </a:cubicBezTo>
                <a:cubicBezTo>
                  <a:pt x="92" y="197"/>
                  <a:pt x="85" y="212"/>
                  <a:pt x="85" y="226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85" y="480"/>
                  <a:pt x="92" y="487"/>
                  <a:pt x="113" y="487"/>
                </a:cubicBezTo>
                <a:cubicBezTo>
                  <a:pt x="127" y="487"/>
                  <a:pt x="142" y="480"/>
                  <a:pt x="142" y="459"/>
                </a:cubicBezTo>
                <a:lnTo>
                  <a:pt x="142" y="226"/>
                </a:lnTo>
                <a:close/>
                <a:moveTo>
                  <a:pt x="255" y="226"/>
                </a:moveTo>
                <a:lnTo>
                  <a:pt x="255" y="226"/>
                </a:lnTo>
                <a:cubicBezTo>
                  <a:pt x="255" y="212"/>
                  <a:pt x="241" y="197"/>
                  <a:pt x="227" y="197"/>
                </a:cubicBezTo>
                <a:cubicBezTo>
                  <a:pt x="205" y="197"/>
                  <a:pt x="198" y="212"/>
                  <a:pt x="198" y="226"/>
                </a:cubicBezTo>
                <a:cubicBezTo>
                  <a:pt x="198" y="459"/>
                  <a:pt x="198" y="459"/>
                  <a:pt x="198" y="459"/>
                </a:cubicBezTo>
                <a:cubicBezTo>
                  <a:pt x="198" y="480"/>
                  <a:pt x="205" y="487"/>
                  <a:pt x="227" y="487"/>
                </a:cubicBezTo>
                <a:cubicBezTo>
                  <a:pt x="241" y="487"/>
                  <a:pt x="255" y="480"/>
                  <a:pt x="255" y="459"/>
                </a:cubicBezTo>
                <a:lnTo>
                  <a:pt x="255" y="226"/>
                </a:lnTo>
                <a:close/>
                <a:moveTo>
                  <a:pt x="368" y="226"/>
                </a:moveTo>
                <a:lnTo>
                  <a:pt x="368" y="226"/>
                </a:lnTo>
                <a:cubicBezTo>
                  <a:pt x="368" y="212"/>
                  <a:pt x="354" y="197"/>
                  <a:pt x="340" y="197"/>
                </a:cubicBezTo>
                <a:cubicBezTo>
                  <a:pt x="318" y="197"/>
                  <a:pt x="311" y="212"/>
                  <a:pt x="311" y="226"/>
                </a:cubicBezTo>
                <a:cubicBezTo>
                  <a:pt x="311" y="459"/>
                  <a:pt x="311" y="459"/>
                  <a:pt x="311" y="459"/>
                </a:cubicBezTo>
                <a:cubicBezTo>
                  <a:pt x="311" y="480"/>
                  <a:pt x="318" y="487"/>
                  <a:pt x="340" y="487"/>
                </a:cubicBezTo>
                <a:cubicBezTo>
                  <a:pt x="354" y="487"/>
                  <a:pt x="368" y="480"/>
                  <a:pt x="368" y="459"/>
                </a:cubicBezTo>
                <a:lnTo>
                  <a:pt x="368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1" name="Freeform 127"/>
          <p:cNvSpPr>
            <a:spLocks noChangeArrowheads="1"/>
          </p:cNvSpPr>
          <p:nvPr/>
        </p:nvSpPr>
        <p:spPr bwMode="auto">
          <a:xfrm>
            <a:off x="4132246" y="2404534"/>
            <a:ext cx="253934" cy="289984"/>
          </a:xfrm>
          <a:custGeom>
            <a:avLst/>
            <a:gdLst>
              <a:gd name="T0" fmla="*/ 502 w 531"/>
              <a:gd name="T1" fmla="*/ 311 h 602"/>
              <a:gd name="T2" fmla="*/ 417 w 531"/>
              <a:gd name="T3" fmla="*/ 283 h 602"/>
              <a:gd name="T4" fmla="*/ 445 w 531"/>
              <a:gd name="T5" fmla="*/ 142 h 602"/>
              <a:gd name="T6" fmla="*/ 530 w 531"/>
              <a:gd name="T7" fmla="*/ 170 h 602"/>
              <a:gd name="T8" fmla="*/ 502 w 531"/>
              <a:gd name="T9" fmla="*/ 311 h 602"/>
              <a:gd name="T10" fmla="*/ 445 w 531"/>
              <a:gd name="T11" fmla="*/ 29 h 602"/>
              <a:gd name="T12" fmla="*/ 502 w 531"/>
              <a:gd name="T13" fmla="*/ 29 h 602"/>
              <a:gd name="T14" fmla="*/ 445 w 531"/>
              <a:gd name="T15" fmla="*/ 113 h 602"/>
              <a:gd name="T16" fmla="*/ 290 w 531"/>
              <a:gd name="T17" fmla="*/ 460 h 602"/>
              <a:gd name="T18" fmla="*/ 233 w 531"/>
              <a:gd name="T19" fmla="*/ 460 h 602"/>
              <a:gd name="T20" fmla="*/ 205 w 531"/>
              <a:gd name="T21" fmla="*/ 318 h 602"/>
              <a:gd name="T22" fmla="*/ 290 w 531"/>
              <a:gd name="T23" fmla="*/ 290 h 602"/>
              <a:gd name="T24" fmla="*/ 318 w 531"/>
              <a:gd name="T25" fmla="*/ 431 h 602"/>
              <a:gd name="T26" fmla="*/ 233 w 531"/>
              <a:gd name="T27" fmla="*/ 29 h 602"/>
              <a:gd name="T28" fmla="*/ 261 w 531"/>
              <a:gd name="T29" fmla="*/ 0 h 602"/>
              <a:gd name="T30" fmla="*/ 290 w 531"/>
              <a:gd name="T31" fmla="*/ 262 h 602"/>
              <a:gd name="T32" fmla="*/ 233 w 531"/>
              <a:gd name="T33" fmla="*/ 29 h 602"/>
              <a:gd name="T34" fmla="*/ 85 w 531"/>
              <a:gd name="T35" fmla="*/ 389 h 602"/>
              <a:gd name="T36" fmla="*/ 0 w 531"/>
              <a:gd name="T37" fmla="*/ 361 h 602"/>
              <a:gd name="T38" fmla="*/ 28 w 531"/>
              <a:gd name="T39" fmla="*/ 219 h 602"/>
              <a:gd name="T40" fmla="*/ 113 w 531"/>
              <a:gd name="T41" fmla="*/ 248 h 602"/>
              <a:gd name="T42" fmla="*/ 85 w 531"/>
              <a:gd name="T43" fmla="*/ 389 h 602"/>
              <a:gd name="T44" fmla="*/ 28 w 531"/>
              <a:gd name="T45" fmla="*/ 29 h 602"/>
              <a:gd name="T46" fmla="*/ 85 w 531"/>
              <a:gd name="T47" fmla="*/ 29 h 602"/>
              <a:gd name="T48" fmla="*/ 28 w 531"/>
              <a:gd name="T49" fmla="*/ 191 h 602"/>
              <a:gd name="T50" fmla="*/ 85 w 531"/>
              <a:gd name="T51" fmla="*/ 573 h 602"/>
              <a:gd name="T52" fmla="*/ 56 w 531"/>
              <a:gd name="T53" fmla="*/ 601 h 602"/>
              <a:gd name="T54" fmla="*/ 28 w 531"/>
              <a:gd name="T55" fmla="*/ 417 h 602"/>
              <a:gd name="T56" fmla="*/ 85 w 531"/>
              <a:gd name="T57" fmla="*/ 573 h 602"/>
              <a:gd name="T58" fmla="*/ 290 w 531"/>
              <a:gd name="T59" fmla="*/ 573 h 602"/>
              <a:gd name="T60" fmla="*/ 233 w 531"/>
              <a:gd name="T61" fmla="*/ 573 h 602"/>
              <a:gd name="T62" fmla="*/ 290 w 531"/>
              <a:gd name="T63" fmla="*/ 488 h 602"/>
              <a:gd name="T64" fmla="*/ 502 w 531"/>
              <a:gd name="T65" fmla="*/ 573 h 602"/>
              <a:gd name="T66" fmla="*/ 473 w 531"/>
              <a:gd name="T67" fmla="*/ 601 h 602"/>
              <a:gd name="T68" fmla="*/ 445 w 531"/>
              <a:gd name="T69" fmla="*/ 340 h 602"/>
              <a:gd name="T70" fmla="*/ 502 w 531"/>
              <a:gd name="T71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31" h="602">
                <a:moveTo>
                  <a:pt x="502" y="311"/>
                </a:moveTo>
                <a:lnTo>
                  <a:pt x="502" y="311"/>
                </a:lnTo>
                <a:cubicBezTo>
                  <a:pt x="445" y="311"/>
                  <a:pt x="445" y="311"/>
                  <a:pt x="445" y="311"/>
                </a:cubicBezTo>
                <a:cubicBezTo>
                  <a:pt x="424" y="311"/>
                  <a:pt x="417" y="297"/>
                  <a:pt x="417" y="283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7" y="156"/>
                  <a:pt x="424" y="142"/>
                  <a:pt x="445" y="142"/>
                </a:cubicBezTo>
                <a:cubicBezTo>
                  <a:pt x="502" y="142"/>
                  <a:pt x="502" y="142"/>
                  <a:pt x="502" y="142"/>
                </a:cubicBezTo>
                <a:cubicBezTo>
                  <a:pt x="516" y="142"/>
                  <a:pt x="530" y="156"/>
                  <a:pt x="530" y="170"/>
                </a:cubicBezTo>
                <a:cubicBezTo>
                  <a:pt x="530" y="283"/>
                  <a:pt x="530" y="283"/>
                  <a:pt x="530" y="283"/>
                </a:cubicBezTo>
                <a:cubicBezTo>
                  <a:pt x="530" y="297"/>
                  <a:pt x="516" y="311"/>
                  <a:pt x="502" y="311"/>
                </a:cubicBezTo>
                <a:close/>
                <a:moveTo>
                  <a:pt x="445" y="29"/>
                </a:moveTo>
                <a:lnTo>
                  <a:pt x="445" y="29"/>
                </a:lnTo>
                <a:cubicBezTo>
                  <a:pt x="445" y="15"/>
                  <a:pt x="452" y="0"/>
                  <a:pt x="473" y="0"/>
                </a:cubicBezTo>
                <a:cubicBezTo>
                  <a:pt x="487" y="0"/>
                  <a:pt x="502" y="15"/>
                  <a:pt x="502" y="29"/>
                </a:cubicBezTo>
                <a:cubicBezTo>
                  <a:pt x="502" y="113"/>
                  <a:pt x="502" y="113"/>
                  <a:pt x="502" y="113"/>
                </a:cubicBezTo>
                <a:cubicBezTo>
                  <a:pt x="445" y="113"/>
                  <a:pt x="445" y="113"/>
                  <a:pt x="445" y="113"/>
                </a:cubicBezTo>
                <a:lnTo>
                  <a:pt x="445" y="29"/>
                </a:lnTo>
                <a:close/>
                <a:moveTo>
                  <a:pt x="290" y="460"/>
                </a:moveTo>
                <a:lnTo>
                  <a:pt x="290" y="460"/>
                </a:lnTo>
                <a:cubicBezTo>
                  <a:pt x="233" y="460"/>
                  <a:pt x="233" y="460"/>
                  <a:pt x="233" y="460"/>
                </a:cubicBezTo>
                <a:cubicBezTo>
                  <a:pt x="219" y="460"/>
                  <a:pt x="205" y="453"/>
                  <a:pt x="205" y="431"/>
                </a:cubicBezTo>
                <a:cubicBezTo>
                  <a:pt x="205" y="318"/>
                  <a:pt x="205" y="318"/>
                  <a:pt x="205" y="318"/>
                </a:cubicBezTo>
                <a:cubicBezTo>
                  <a:pt x="205" y="304"/>
                  <a:pt x="219" y="290"/>
                  <a:pt x="233" y="290"/>
                </a:cubicBezTo>
                <a:cubicBezTo>
                  <a:pt x="290" y="290"/>
                  <a:pt x="290" y="290"/>
                  <a:pt x="290" y="290"/>
                </a:cubicBezTo>
                <a:cubicBezTo>
                  <a:pt x="311" y="290"/>
                  <a:pt x="318" y="304"/>
                  <a:pt x="318" y="318"/>
                </a:cubicBezTo>
                <a:cubicBezTo>
                  <a:pt x="318" y="431"/>
                  <a:pt x="318" y="431"/>
                  <a:pt x="318" y="431"/>
                </a:cubicBezTo>
                <a:cubicBezTo>
                  <a:pt x="318" y="453"/>
                  <a:pt x="311" y="460"/>
                  <a:pt x="290" y="460"/>
                </a:cubicBezTo>
                <a:close/>
                <a:moveTo>
                  <a:pt x="233" y="29"/>
                </a:moveTo>
                <a:lnTo>
                  <a:pt x="233" y="29"/>
                </a:lnTo>
                <a:cubicBezTo>
                  <a:pt x="233" y="15"/>
                  <a:pt x="247" y="0"/>
                  <a:pt x="261" y="0"/>
                </a:cubicBezTo>
                <a:cubicBezTo>
                  <a:pt x="283" y="0"/>
                  <a:pt x="290" y="15"/>
                  <a:pt x="290" y="29"/>
                </a:cubicBezTo>
                <a:cubicBezTo>
                  <a:pt x="290" y="262"/>
                  <a:pt x="290" y="262"/>
                  <a:pt x="290" y="262"/>
                </a:cubicBezTo>
                <a:cubicBezTo>
                  <a:pt x="233" y="262"/>
                  <a:pt x="233" y="262"/>
                  <a:pt x="233" y="262"/>
                </a:cubicBezTo>
                <a:lnTo>
                  <a:pt x="233" y="29"/>
                </a:lnTo>
                <a:close/>
                <a:moveTo>
                  <a:pt x="85" y="389"/>
                </a:moveTo>
                <a:lnTo>
                  <a:pt x="85" y="389"/>
                </a:lnTo>
                <a:cubicBezTo>
                  <a:pt x="28" y="389"/>
                  <a:pt x="28" y="389"/>
                  <a:pt x="28" y="389"/>
                </a:cubicBezTo>
                <a:cubicBezTo>
                  <a:pt x="14" y="389"/>
                  <a:pt x="0" y="375"/>
                  <a:pt x="0" y="361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6"/>
                  <a:pt x="14" y="219"/>
                  <a:pt x="28" y="219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99" y="219"/>
                  <a:pt x="113" y="226"/>
                  <a:pt x="113" y="248"/>
                </a:cubicBezTo>
                <a:cubicBezTo>
                  <a:pt x="113" y="361"/>
                  <a:pt x="113" y="361"/>
                  <a:pt x="113" y="361"/>
                </a:cubicBezTo>
                <a:cubicBezTo>
                  <a:pt x="113" y="375"/>
                  <a:pt x="99" y="389"/>
                  <a:pt x="85" y="389"/>
                </a:cubicBezTo>
                <a:close/>
                <a:moveTo>
                  <a:pt x="28" y="29"/>
                </a:moveTo>
                <a:lnTo>
                  <a:pt x="28" y="29"/>
                </a:lnTo>
                <a:cubicBezTo>
                  <a:pt x="28" y="15"/>
                  <a:pt x="42" y="0"/>
                  <a:pt x="56" y="0"/>
                </a:cubicBezTo>
                <a:cubicBezTo>
                  <a:pt x="71" y="0"/>
                  <a:pt x="85" y="15"/>
                  <a:pt x="85" y="29"/>
                </a:cubicBezTo>
                <a:cubicBezTo>
                  <a:pt x="85" y="191"/>
                  <a:pt x="85" y="191"/>
                  <a:pt x="85" y="191"/>
                </a:cubicBezTo>
                <a:cubicBezTo>
                  <a:pt x="28" y="191"/>
                  <a:pt x="28" y="191"/>
                  <a:pt x="28" y="191"/>
                </a:cubicBezTo>
                <a:lnTo>
                  <a:pt x="28" y="29"/>
                </a:lnTo>
                <a:close/>
                <a:moveTo>
                  <a:pt x="85" y="573"/>
                </a:moveTo>
                <a:lnTo>
                  <a:pt x="85" y="573"/>
                </a:lnTo>
                <a:cubicBezTo>
                  <a:pt x="85" y="594"/>
                  <a:pt x="71" y="601"/>
                  <a:pt x="56" y="601"/>
                </a:cubicBezTo>
                <a:cubicBezTo>
                  <a:pt x="42" y="601"/>
                  <a:pt x="28" y="594"/>
                  <a:pt x="28" y="573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85" y="417"/>
                  <a:pt x="85" y="417"/>
                  <a:pt x="85" y="417"/>
                </a:cubicBezTo>
                <a:lnTo>
                  <a:pt x="85" y="573"/>
                </a:lnTo>
                <a:close/>
                <a:moveTo>
                  <a:pt x="290" y="573"/>
                </a:moveTo>
                <a:lnTo>
                  <a:pt x="290" y="573"/>
                </a:lnTo>
                <a:cubicBezTo>
                  <a:pt x="290" y="594"/>
                  <a:pt x="283" y="601"/>
                  <a:pt x="261" y="601"/>
                </a:cubicBezTo>
                <a:cubicBezTo>
                  <a:pt x="247" y="601"/>
                  <a:pt x="233" y="594"/>
                  <a:pt x="233" y="573"/>
                </a:cubicBezTo>
                <a:cubicBezTo>
                  <a:pt x="233" y="488"/>
                  <a:pt x="233" y="488"/>
                  <a:pt x="233" y="488"/>
                </a:cubicBezTo>
                <a:cubicBezTo>
                  <a:pt x="290" y="488"/>
                  <a:pt x="290" y="488"/>
                  <a:pt x="290" y="488"/>
                </a:cubicBezTo>
                <a:lnTo>
                  <a:pt x="290" y="573"/>
                </a:lnTo>
                <a:close/>
                <a:moveTo>
                  <a:pt x="502" y="573"/>
                </a:moveTo>
                <a:lnTo>
                  <a:pt x="502" y="573"/>
                </a:lnTo>
                <a:cubicBezTo>
                  <a:pt x="502" y="594"/>
                  <a:pt x="487" y="601"/>
                  <a:pt x="473" y="601"/>
                </a:cubicBezTo>
                <a:cubicBezTo>
                  <a:pt x="452" y="601"/>
                  <a:pt x="445" y="594"/>
                  <a:pt x="445" y="573"/>
                </a:cubicBezTo>
                <a:cubicBezTo>
                  <a:pt x="445" y="340"/>
                  <a:pt x="445" y="340"/>
                  <a:pt x="445" y="340"/>
                </a:cubicBezTo>
                <a:cubicBezTo>
                  <a:pt x="502" y="340"/>
                  <a:pt x="502" y="340"/>
                  <a:pt x="502" y="340"/>
                </a:cubicBezTo>
                <a:lnTo>
                  <a:pt x="502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2" name="Freeform 128"/>
          <p:cNvSpPr>
            <a:spLocks noChangeArrowheads="1"/>
          </p:cNvSpPr>
          <p:nvPr/>
        </p:nvSpPr>
        <p:spPr bwMode="auto">
          <a:xfrm>
            <a:off x="3725952" y="2436285"/>
            <a:ext cx="55020" cy="226483"/>
          </a:xfrm>
          <a:custGeom>
            <a:avLst/>
            <a:gdLst>
              <a:gd name="T0" fmla="*/ 0 w 114"/>
              <a:gd name="T1" fmla="*/ 417 h 474"/>
              <a:gd name="T2" fmla="*/ 0 w 114"/>
              <a:gd name="T3" fmla="*/ 417 h 474"/>
              <a:gd name="T4" fmla="*/ 56 w 114"/>
              <a:gd name="T5" fmla="*/ 360 h 474"/>
              <a:gd name="T6" fmla="*/ 113 w 114"/>
              <a:gd name="T7" fmla="*/ 417 h 474"/>
              <a:gd name="T8" fmla="*/ 56 w 114"/>
              <a:gd name="T9" fmla="*/ 473 h 474"/>
              <a:gd name="T10" fmla="*/ 0 w 114"/>
              <a:gd name="T11" fmla="*/ 417 h 474"/>
              <a:gd name="T12" fmla="*/ 0 w 114"/>
              <a:gd name="T13" fmla="*/ 240 h 474"/>
              <a:gd name="T14" fmla="*/ 0 w 114"/>
              <a:gd name="T15" fmla="*/ 240 h 474"/>
              <a:gd name="T16" fmla="*/ 56 w 114"/>
              <a:gd name="T17" fmla="*/ 184 h 474"/>
              <a:gd name="T18" fmla="*/ 113 w 114"/>
              <a:gd name="T19" fmla="*/ 240 h 474"/>
              <a:gd name="T20" fmla="*/ 56 w 114"/>
              <a:gd name="T21" fmla="*/ 297 h 474"/>
              <a:gd name="T22" fmla="*/ 0 w 114"/>
              <a:gd name="T23" fmla="*/ 240 h 474"/>
              <a:gd name="T24" fmla="*/ 0 w 114"/>
              <a:gd name="T25" fmla="*/ 56 h 474"/>
              <a:gd name="T26" fmla="*/ 0 w 114"/>
              <a:gd name="T27" fmla="*/ 56 h 474"/>
              <a:gd name="T28" fmla="*/ 56 w 114"/>
              <a:gd name="T29" fmla="*/ 0 h 474"/>
              <a:gd name="T30" fmla="*/ 113 w 114"/>
              <a:gd name="T31" fmla="*/ 56 h 474"/>
              <a:gd name="T32" fmla="*/ 56 w 114"/>
              <a:gd name="T33" fmla="*/ 113 h 474"/>
              <a:gd name="T34" fmla="*/ 0 w 114"/>
              <a:gd name="T35" fmla="*/ 5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474">
                <a:moveTo>
                  <a:pt x="0" y="417"/>
                </a:moveTo>
                <a:lnTo>
                  <a:pt x="0" y="417"/>
                </a:lnTo>
                <a:cubicBezTo>
                  <a:pt x="0" y="389"/>
                  <a:pt x="28" y="360"/>
                  <a:pt x="56" y="360"/>
                </a:cubicBezTo>
                <a:cubicBezTo>
                  <a:pt x="85" y="360"/>
                  <a:pt x="113" y="389"/>
                  <a:pt x="113" y="417"/>
                </a:cubicBezTo>
                <a:cubicBezTo>
                  <a:pt x="113" y="445"/>
                  <a:pt x="85" y="473"/>
                  <a:pt x="56" y="473"/>
                </a:cubicBezTo>
                <a:cubicBezTo>
                  <a:pt x="28" y="473"/>
                  <a:pt x="0" y="445"/>
                  <a:pt x="0" y="417"/>
                </a:cubicBezTo>
                <a:close/>
                <a:moveTo>
                  <a:pt x="0" y="240"/>
                </a:moveTo>
                <a:lnTo>
                  <a:pt x="0" y="240"/>
                </a:lnTo>
                <a:cubicBezTo>
                  <a:pt x="0" y="205"/>
                  <a:pt x="28" y="184"/>
                  <a:pt x="56" y="184"/>
                </a:cubicBezTo>
                <a:cubicBezTo>
                  <a:pt x="85" y="184"/>
                  <a:pt x="113" y="205"/>
                  <a:pt x="113" y="240"/>
                </a:cubicBezTo>
                <a:cubicBezTo>
                  <a:pt x="113" y="269"/>
                  <a:pt x="85" y="297"/>
                  <a:pt x="56" y="297"/>
                </a:cubicBezTo>
                <a:cubicBezTo>
                  <a:pt x="28" y="297"/>
                  <a:pt x="0" y="269"/>
                  <a:pt x="0" y="240"/>
                </a:cubicBezTo>
                <a:close/>
                <a:moveTo>
                  <a:pt x="0" y="56"/>
                </a:moveTo>
                <a:lnTo>
                  <a:pt x="0" y="56"/>
                </a:lnTo>
                <a:cubicBezTo>
                  <a:pt x="0" y="28"/>
                  <a:pt x="28" y="0"/>
                  <a:pt x="56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6" y="113"/>
                </a:cubicBezTo>
                <a:cubicBezTo>
                  <a:pt x="28" y="113"/>
                  <a:pt x="0" y="92"/>
                  <a:pt x="0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3" name="Freeform 129"/>
          <p:cNvSpPr>
            <a:spLocks noChangeArrowheads="1"/>
          </p:cNvSpPr>
          <p:nvPr/>
        </p:nvSpPr>
        <p:spPr bwMode="auto">
          <a:xfrm>
            <a:off x="3101698" y="2429934"/>
            <a:ext cx="289907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198 w 602"/>
              <a:gd name="T17" fmla="*/ 205 h 510"/>
              <a:gd name="T18" fmla="*/ 198 w 602"/>
              <a:gd name="T19" fmla="*/ 205 h 510"/>
              <a:gd name="T20" fmla="*/ 198 w 602"/>
              <a:gd name="T21" fmla="*/ 205 h 510"/>
              <a:gd name="T22" fmla="*/ 142 w 602"/>
              <a:gd name="T23" fmla="*/ 205 h 510"/>
              <a:gd name="T24" fmla="*/ 113 w 602"/>
              <a:gd name="T25" fmla="*/ 176 h 510"/>
              <a:gd name="T26" fmla="*/ 142 w 602"/>
              <a:gd name="T27" fmla="*/ 148 h 510"/>
              <a:gd name="T28" fmla="*/ 262 w 602"/>
              <a:gd name="T29" fmla="*/ 148 h 510"/>
              <a:gd name="T30" fmla="*/ 262 w 602"/>
              <a:gd name="T31" fmla="*/ 148 h 510"/>
              <a:gd name="T32" fmla="*/ 290 w 602"/>
              <a:gd name="T33" fmla="*/ 148 h 510"/>
              <a:gd name="T34" fmla="*/ 417 w 602"/>
              <a:gd name="T35" fmla="*/ 148 h 510"/>
              <a:gd name="T36" fmla="*/ 573 w 602"/>
              <a:gd name="T37" fmla="*/ 148 h 510"/>
              <a:gd name="T38" fmla="*/ 601 w 602"/>
              <a:gd name="T39" fmla="*/ 176 h 510"/>
              <a:gd name="T40" fmla="*/ 573 w 602"/>
              <a:gd name="T41" fmla="*/ 205 h 510"/>
              <a:gd name="T42" fmla="*/ 417 w 602"/>
              <a:gd name="T43" fmla="*/ 205 h 510"/>
              <a:gd name="T44" fmla="*/ 417 w 602"/>
              <a:gd name="T45" fmla="*/ 205 h 510"/>
              <a:gd name="T46" fmla="*/ 198 w 602"/>
              <a:gd name="T47" fmla="*/ 205 h 510"/>
              <a:gd name="T48" fmla="*/ 29 w 602"/>
              <a:gd name="T49" fmla="*/ 297 h 510"/>
              <a:gd name="T50" fmla="*/ 29 w 602"/>
              <a:gd name="T51" fmla="*/ 297 h 510"/>
              <a:gd name="T52" fmla="*/ 573 w 602"/>
              <a:gd name="T53" fmla="*/ 297 h 510"/>
              <a:gd name="T54" fmla="*/ 601 w 602"/>
              <a:gd name="T55" fmla="*/ 325 h 510"/>
              <a:gd name="T56" fmla="*/ 573 w 602"/>
              <a:gd name="T57" fmla="*/ 353 h 510"/>
              <a:gd name="T58" fmla="*/ 29 w 602"/>
              <a:gd name="T59" fmla="*/ 353 h 510"/>
              <a:gd name="T60" fmla="*/ 0 w 602"/>
              <a:gd name="T61" fmla="*/ 325 h 510"/>
              <a:gd name="T62" fmla="*/ 29 w 602"/>
              <a:gd name="T63" fmla="*/ 297 h 510"/>
              <a:gd name="T64" fmla="*/ 198 w 602"/>
              <a:gd name="T65" fmla="*/ 452 h 510"/>
              <a:gd name="T66" fmla="*/ 198 w 602"/>
              <a:gd name="T67" fmla="*/ 452 h 510"/>
              <a:gd name="T68" fmla="*/ 290 w 602"/>
              <a:gd name="T69" fmla="*/ 452 h 510"/>
              <a:gd name="T70" fmla="*/ 417 w 602"/>
              <a:gd name="T71" fmla="*/ 452 h 510"/>
              <a:gd name="T72" fmla="*/ 573 w 602"/>
              <a:gd name="T73" fmla="*/ 452 h 510"/>
              <a:gd name="T74" fmla="*/ 601 w 602"/>
              <a:gd name="T75" fmla="*/ 480 h 510"/>
              <a:gd name="T76" fmla="*/ 573 w 602"/>
              <a:gd name="T77" fmla="*/ 509 h 510"/>
              <a:gd name="T78" fmla="*/ 290 w 602"/>
              <a:gd name="T79" fmla="*/ 509 h 510"/>
              <a:gd name="T80" fmla="*/ 290 w 602"/>
              <a:gd name="T81" fmla="*/ 509 h 510"/>
              <a:gd name="T82" fmla="*/ 198 w 602"/>
              <a:gd name="T83" fmla="*/ 509 h 510"/>
              <a:gd name="T84" fmla="*/ 170 w 602"/>
              <a:gd name="T85" fmla="*/ 480 h 510"/>
              <a:gd name="T86" fmla="*/ 198 w 602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15" y="56"/>
                  <a:pt x="0" y="42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3" y="56"/>
                </a:cubicBezTo>
                <a:close/>
                <a:moveTo>
                  <a:pt x="198" y="205"/>
                </a:moveTo>
                <a:lnTo>
                  <a:pt x="198" y="205"/>
                </a:ln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8" y="205"/>
                  <a:pt x="113" y="191"/>
                  <a:pt x="113" y="176"/>
                </a:cubicBezTo>
                <a:cubicBezTo>
                  <a:pt x="113" y="162"/>
                  <a:pt x="128" y="148"/>
                  <a:pt x="142" y="148"/>
                </a:cubicBezTo>
                <a:cubicBezTo>
                  <a:pt x="262" y="148"/>
                  <a:pt x="262" y="148"/>
                  <a:pt x="262" y="148"/>
                </a:cubicBezTo>
                <a:lnTo>
                  <a:pt x="262" y="148"/>
                </a:lnTo>
                <a:cubicBezTo>
                  <a:pt x="290" y="148"/>
                  <a:pt x="290" y="148"/>
                  <a:pt x="290" y="148"/>
                </a:cubicBezTo>
                <a:cubicBezTo>
                  <a:pt x="417" y="148"/>
                  <a:pt x="417" y="148"/>
                  <a:pt x="417" y="148"/>
                </a:cubicBezTo>
                <a:cubicBezTo>
                  <a:pt x="573" y="148"/>
                  <a:pt x="573" y="148"/>
                  <a:pt x="573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3" y="205"/>
                </a:cubicBezTo>
                <a:cubicBezTo>
                  <a:pt x="417" y="205"/>
                  <a:pt x="417" y="205"/>
                  <a:pt x="417" y="205"/>
                </a:cubicBezTo>
                <a:lnTo>
                  <a:pt x="417" y="205"/>
                </a:lnTo>
                <a:lnTo>
                  <a:pt x="198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15" y="353"/>
                  <a:pt x="0" y="346"/>
                  <a:pt x="0" y="325"/>
                </a:cubicBezTo>
                <a:cubicBezTo>
                  <a:pt x="0" y="311"/>
                  <a:pt x="15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90" y="452"/>
                  <a:pt x="290" y="452"/>
                  <a:pt x="290" y="452"/>
                </a:cubicBezTo>
                <a:cubicBezTo>
                  <a:pt x="417" y="452"/>
                  <a:pt x="417" y="452"/>
                  <a:pt x="417" y="452"/>
                </a:cubicBezTo>
                <a:cubicBezTo>
                  <a:pt x="573" y="452"/>
                  <a:pt x="573" y="452"/>
                  <a:pt x="573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3" y="509"/>
                </a:cubicBezTo>
                <a:cubicBezTo>
                  <a:pt x="290" y="509"/>
                  <a:pt x="290" y="509"/>
                  <a:pt x="290" y="509"/>
                </a:cubicBezTo>
                <a:lnTo>
                  <a:pt x="290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84" y="509"/>
                  <a:pt x="170" y="494"/>
                  <a:pt x="170" y="480"/>
                </a:cubicBezTo>
                <a:cubicBezTo>
                  <a:pt x="170" y="459"/>
                  <a:pt x="184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4" name="Freeform 130"/>
          <p:cNvSpPr>
            <a:spLocks noChangeArrowheads="1"/>
          </p:cNvSpPr>
          <p:nvPr/>
        </p:nvSpPr>
        <p:spPr bwMode="auto">
          <a:xfrm>
            <a:off x="2595947" y="2429934"/>
            <a:ext cx="289909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403 w 602"/>
              <a:gd name="T17" fmla="*/ 205 h 510"/>
              <a:gd name="T18" fmla="*/ 403 w 602"/>
              <a:gd name="T19" fmla="*/ 205 h 510"/>
              <a:gd name="T20" fmla="*/ 403 w 602"/>
              <a:gd name="T21" fmla="*/ 205 h 510"/>
              <a:gd name="T22" fmla="*/ 354 w 602"/>
              <a:gd name="T23" fmla="*/ 205 h 510"/>
              <a:gd name="T24" fmla="*/ 240 w 602"/>
              <a:gd name="T25" fmla="*/ 205 h 510"/>
              <a:gd name="T26" fmla="*/ 198 w 602"/>
              <a:gd name="T27" fmla="*/ 205 h 510"/>
              <a:gd name="T28" fmla="*/ 198 w 602"/>
              <a:gd name="T29" fmla="*/ 205 h 510"/>
              <a:gd name="T30" fmla="*/ 142 w 602"/>
              <a:gd name="T31" fmla="*/ 205 h 510"/>
              <a:gd name="T32" fmla="*/ 113 w 602"/>
              <a:gd name="T33" fmla="*/ 176 h 510"/>
              <a:gd name="T34" fmla="*/ 142 w 602"/>
              <a:gd name="T35" fmla="*/ 148 h 510"/>
              <a:gd name="T36" fmla="*/ 460 w 602"/>
              <a:gd name="T37" fmla="*/ 148 h 510"/>
              <a:gd name="T38" fmla="*/ 488 w 602"/>
              <a:gd name="T39" fmla="*/ 176 h 510"/>
              <a:gd name="T40" fmla="*/ 460 w 602"/>
              <a:gd name="T41" fmla="*/ 205 h 510"/>
              <a:gd name="T42" fmla="*/ 403 w 602"/>
              <a:gd name="T43" fmla="*/ 205 h 510"/>
              <a:gd name="T44" fmla="*/ 29 w 602"/>
              <a:gd name="T45" fmla="*/ 297 h 510"/>
              <a:gd name="T46" fmla="*/ 29 w 602"/>
              <a:gd name="T47" fmla="*/ 297 h 510"/>
              <a:gd name="T48" fmla="*/ 573 w 602"/>
              <a:gd name="T49" fmla="*/ 297 h 510"/>
              <a:gd name="T50" fmla="*/ 601 w 602"/>
              <a:gd name="T51" fmla="*/ 325 h 510"/>
              <a:gd name="T52" fmla="*/ 573 w 602"/>
              <a:gd name="T53" fmla="*/ 353 h 510"/>
              <a:gd name="T54" fmla="*/ 29 w 602"/>
              <a:gd name="T55" fmla="*/ 353 h 510"/>
              <a:gd name="T56" fmla="*/ 0 w 602"/>
              <a:gd name="T57" fmla="*/ 325 h 510"/>
              <a:gd name="T58" fmla="*/ 29 w 602"/>
              <a:gd name="T59" fmla="*/ 297 h 510"/>
              <a:gd name="T60" fmla="*/ 198 w 602"/>
              <a:gd name="T61" fmla="*/ 452 h 510"/>
              <a:gd name="T62" fmla="*/ 198 w 602"/>
              <a:gd name="T63" fmla="*/ 452 h 510"/>
              <a:gd name="T64" fmla="*/ 255 w 602"/>
              <a:gd name="T65" fmla="*/ 452 h 510"/>
              <a:gd name="T66" fmla="*/ 290 w 602"/>
              <a:gd name="T67" fmla="*/ 452 h 510"/>
              <a:gd name="T68" fmla="*/ 311 w 602"/>
              <a:gd name="T69" fmla="*/ 452 h 510"/>
              <a:gd name="T70" fmla="*/ 354 w 602"/>
              <a:gd name="T71" fmla="*/ 452 h 510"/>
              <a:gd name="T72" fmla="*/ 403 w 602"/>
              <a:gd name="T73" fmla="*/ 452 h 510"/>
              <a:gd name="T74" fmla="*/ 431 w 602"/>
              <a:gd name="T75" fmla="*/ 480 h 510"/>
              <a:gd name="T76" fmla="*/ 403 w 602"/>
              <a:gd name="T77" fmla="*/ 509 h 510"/>
              <a:gd name="T78" fmla="*/ 354 w 602"/>
              <a:gd name="T79" fmla="*/ 509 h 510"/>
              <a:gd name="T80" fmla="*/ 354 w 602"/>
              <a:gd name="T81" fmla="*/ 509 h 510"/>
              <a:gd name="T82" fmla="*/ 311 w 602"/>
              <a:gd name="T83" fmla="*/ 509 h 510"/>
              <a:gd name="T84" fmla="*/ 290 w 602"/>
              <a:gd name="T85" fmla="*/ 509 h 510"/>
              <a:gd name="T86" fmla="*/ 255 w 602"/>
              <a:gd name="T87" fmla="*/ 509 h 510"/>
              <a:gd name="T88" fmla="*/ 255 w 602"/>
              <a:gd name="T89" fmla="*/ 509 h 510"/>
              <a:gd name="T90" fmla="*/ 198 w 602"/>
              <a:gd name="T91" fmla="*/ 509 h 510"/>
              <a:gd name="T92" fmla="*/ 170 w 602"/>
              <a:gd name="T93" fmla="*/ 480 h 510"/>
              <a:gd name="T94" fmla="*/ 198 w 602"/>
              <a:gd name="T95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7" y="56"/>
                  <a:pt x="0" y="42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42"/>
                  <a:pt x="587" y="56"/>
                  <a:pt x="573" y="56"/>
                </a:cubicBezTo>
                <a:close/>
                <a:moveTo>
                  <a:pt x="403" y="205"/>
                </a:moveTo>
                <a:lnTo>
                  <a:pt x="403" y="205"/>
                </a:lnTo>
                <a:lnTo>
                  <a:pt x="403" y="205"/>
                </a:lnTo>
                <a:cubicBezTo>
                  <a:pt x="354" y="205"/>
                  <a:pt x="354" y="205"/>
                  <a:pt x="354" y="205"/>
                </a:cubicBezTo>
                <a:cubicBezTo>
                  <a:pt x="240" y="205"/>
                  <a:pt x="240" y="205"/>
                  <a:pt x="240" y="205"/>
                </a:cubicBezTo>
                <a:cubicBezTo>
                  <a:pt x="198" y="205"/>
                  <a:pt x="198" y="205"/>
                  <a:pt x="198" y="205"/>
                </a:cubicBez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0" y="205"/>
                  <a:pt x="113" y="191"/>
                  <a:pt x="113" y="176"/>
                </a:cubicBezTo>
                <a:cubicBezTo>
                  <a:pt x="113" y="162"/>
                  <a:pt x="120" y="148"/>
                  <a:pt x="142" y="148"/>
                </a:cubicBezTo>
                <a:cubicBezTo>
                  <a:pt x="460" y="148"/>
                  <a:pt x="460" y="148"/>
                  <a:pt x="460" y="148"/>
                </a:cubicBezTo>
                <a:cubicBezTo>
                  <a:pt x="474" y="148"/>
                  <a:pt x="488" y="162"/>
                  <a:pt x="488" y="176"/>
                </a:cubicBezTo>
                <a:cubicBezTo>
                  <a:pt x="488" y="191"/>
                  <a:pt x="474" y="205"/>
                  <a:pt x="460" y="205"/>
                </a:cubicBezTo>
                <a:lnTo>
                  <a:pt x="403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87" y="297"/>
                  <a:pt x="601" y="311"/>
                  <a:pt x="601" y="325"/>
                </a:cubicBezTo>
                <a:cubicBezTo>
                  <a:pt x="601" y="346"/>
                  <a:pt x="587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7" y="353"/>
                  <a:pt x="0" y="346"/>
                  <a:pt x="0" y="325"/>
                </a:cubicBezTo>
                <a:cubicBezTo>
                  <a:pt x="0" y="311"/>
                  <a:pt x="7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55" y="452"/>
                  <a:pt x="255" y="452"/>
                  <a:pt x="255" y="452"/>
                </a:cubicBezTo>
                <a:cubicBezTo>
                  <a:pt x="290" y="452"/>
                  <a:pt x="290" y="452"/>
                  <a:pt x="290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354" y="452"/>
                  <a:pt x="354" y="452"/>
                  <a:pt x="354" y="452"/>
                </a:cubicBezTo>
                <a:cubicBezTo>
                  <a:pt x="403" y="452"/>
                  <a:pt x="403" y="452"/>
                  <a:pt x="403" y="452"/>
                </a:cubicBezTo>
                <a:cubicBezTo>
                  <a:pt x="417" y="452"/>
                  <a:pt x="431" y="459"/>
                  <a:pt x="431" y="480"/>
                </a:cubicBezTo>
                <a:cubicBezTo>
                  <a:pt x="431" y="494"/>
                  <a:pt x="417" y="509"/>
                  <a:pt x="403" y="509"/>
                </a:cubicBezTo>
                <a:cubicBezTo>
                  <a:pt x="354" y="509"/>
                  <a:pt x="354" y="509"/>
                  <a:pt x="354" y="509"/>
                </a:cubicBezTo>
                <a:lnTo>
                  <a:pt x="354" y="509"/>
                </a:lnTo>
                <a:cubicBezTo>
                  <a:pt x="311" y="509"/>
                  <a:pt x="311" y="509"/>
                  <a:pt x="311" y="509"/>
                </a:cubicBezTo>
                <a:cubicBezTo>
                  <a:pt x="290" y="509"/>
                  <a:pt x="290" y="509"/>
                  <a:pt x="290" y="509"/>
                </a:cubicBezTo>
                <a:cubicBezTo>
                  <a:pt x="255" y="509"/>
                  <a:pt x="255" y="509"/>
                  <a:pt x="255" y="509"/>
                </a:cubicBezTo>
                <a:lnTo>
                  <a:pt x="255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77" y="509"/>
                  <a:pt x="170" y="494"/>
                  <a:pt x="170" y="480"/>
                </a:cubicBezTo>
                <a:cubicBezTo>
                  <a:pt x="170" y="459"/>
                  <a:pt x="177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5" name="Freeform 131"/>
          <p:cNvSpPr>
            <a:spLocks noChangeArrowheads="1"/>
          </p:cNvSpPr>
          <p:nvPr/>
        </p:nvSpPr>
        <p:spPr bwMode="auto">
          <a:xfrm>
            <a:off x="2088078" y="2429934"/>
            <a:ext cx="292024" cy="245534"/>
          </a:xfrm>
          <a:custGeom>
            <a:avLst/>
            <a:gdLst>
              <a:gd name="T0" fmla="*/ 580 w 609"/>
              <a:gd name="T1" fmla="*/ 56 h 510"/>
              <a:gd name="T2" fmla="*/ 580 w 609"/>
              <a:gd name="T3" fmla="*/ 56 h 510"/>
              <a:gd name="T4" fmla="*/ 28 w 609"/>
              <a:gd name="T5" fmla="*/ 56 h 510"/>
              <a:gd name="T6" fmla="*/ 0 w 609"/>
              <a:gd name="T7" fmla="*/ 28 h 510"/>
              <a:gd name="T8" fmla="*/ 28 w 609"/>
              <a:gd name="T9" fmla="*/ 0 h 510"/>
              <a:gd name="T10" fmla="*/ 580 w 609"/>
              <a:gd name="T11" fmla="*/ 0 h 510"/>
              <a:gd name="T12" fmla="*/ 608 w 609"/>
              <a:gd name="T13" fmla="*/ 28 h 510"/>
              <a:gd name="T14" fmla="*/ 580 w 609"/>
              <a:gd name="T15" fmla="*/ 56 h 510"/>
              <a:gd name="T16" fmla="*/ 28 w 609"/>
              <a:gd name="T17" fmla="*/ 148 h 510"/>
              <a:gd name="T18" fmla="*/ 28 w 609"/>
              <a:gd name="T19" fmla="*/ 148 h 510"/>
              <a:gd name="T20" fmla="*/ 191 w 609"/>
              <a:gd name="T21" fmla="*/ 148 h 510"/>
              <a:gd name="T22" fmla="*/ 311 w 609"/>
              <a:gd name="T23" fmla="*/ 148 h 510"/>
              <a:gd name="T24" fmla="*/ 339 w 609"/>
              <a:gd name="T25" fmla="*/ 148 h 510"/>
              <a:gd name="T26" fmla="*/ 339 w 609"/>
              <a:gd name="T27" fmla="*/ 148 h 510"/>
              <a:gd name="T28" fmla="*/ 467 w 609"/>
              <a:gd name="T29" fmla="*/ 148 h 510"/>
              <a:gd name="T30" fmla="*/ 495 w 609"/>
              <a:gd name="T31" fmla="*/ 176 h 510"/>
              <a:gd name="T32" fmla="*/ 467 w 609"/>
              <a:gd name="T33" fmla="*/ 205 h 510"/>
              <a:gd name="T34" fmla="*/ 410 w 609"/>
              <a:gd name="T35" fmla="*/ 205 h 510"/>
              <a:gd name="T36" fmla="*/ 410 w 609"/>
              <a:gd name="T37" fmla="*/ 205 h 510"/>
              <a:gd name="T38" fmla="*/ 191 w 609"/>
              <a:gd name="T39" fmla="*/ 205 h 510"/>
              <a:gd name="T40" fmla="*/ 191 w 609"/>
              <a:gd name="T41" fmla="*/ 205 h 510"/>
              <a:gd name="T42" fmla="*/ 28 w 609"/>
              <a:gd name="T43" fmla="*/ 205 h 510"/>
              <a:gd name="T44" fmla="*/ 0 w 609"/>
              <a:gd name="T45" fmla="*/ 176 h 510"/>
              <a:gd name="T46" fmla="*/ 28 w 609"/>
              <a:gd name="T47" fmla="*/ 148 h 510"/>
              <a:gd name="T48" fmla="*/ 28 w 609"/>
              <a:gd name="T49" fmla="*/ 297 h 510"/>
              <a:gd name="T50" fmla="*/ 28 w 609"/>
              <a:gd name="T51" fmla="*/ 297 h 510"/>
              <a:gd name="T52" fmla="*/ 580 w 609"/>
              <a:gd name="T53" fmla="*/ 297 h 510"/>
              <a:gd name="T54" fmla="*/ 608 w 609"/>
              <a:gd name="T55" fmla="*/ 325 h 510"/>
              <a:gd name="T56" fmla="*/ 580 w 609"/>
              <a:gd name="T57" fmla="*/ 353 h 510"/>
              <a:gd name="T58" fmla="*/ 28 w 609"/>
              <a:gd name="T59" fmla="*/ 353 h 510"/>
              <a:gd name="T60" fmla="*/ 0 w 609"/>
              <a:gd name="T61" fmla="*/ 325 h 510"/>
              <a:gd name="T62" fmla="*/ 28 w 609"/>
              <a:gd name="T63" fmla="*/ 297 h 510"/>
              <a:gd name="T64" fmla="*/ 28 w 609"/>
              <a:gd name="T65" fmla="*/ 452 h 510"/>
              <a:gd name="T66" fmla="*/ 28 w 609"/>
              <a:gd name="T67" fmla="*/ 452 h 510"/>
              <a:gd name="T68" fmla="*/ 191 w 609"/>
              <a:gd name="T69" fmla="*/ 452 h 510"/>
              <a:gd name="T70" fmla="*/ 311 w 609"/>
              <a:gd name="T71" fmla="*/ 452 h 510"/>
              <a:gd name="T72" fmla="*/ 410 w 609"/>
              <a:gd name="T73" fmla="*/ 452 h 510"/>
              <a:gd name="T74" fmla="*/ 438 w 609"/>
              <a:gd name="T75" fmla="*/ 480 h 510"/>
              <a:gd name="T76" fmla="*/ 410 w 609"/>
              <a:gd name="T77" fmla="*/ 509 h 510"/>
              <a:gd name="T78" fmla="*/ 311 w 609"/>
              <a:gd name="T79" fmla="*/ 509 h 510"/>
              <a:gd name="T80" fmla="*/ 311 w 609"/>
              <a:gd name="T81" fmla="*/ 509 h 510"/>
              <a:gd name="T82" fmla="*/ 28 w 609"/>
              <a:gd name="T83" fmla="*/ 509 h 510"/>
              <a:gd name="T84" fmla="*/ 0 w 609"/>
              <a:gd name="T85" fmla="*/ 480 h 510"/>
              <a:gd name="T86" fmla="*/ 28 w 609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9" h="510">
                <a:moveTo>
                  <a:pt x="580" y="56"/>
                </a:moveTo>
                <a:lnTo>
                  <a:pt x="580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42"/>
                  <a:pt x="594" y="56"/>
                  <a:pt x="580" y="56"/>
                </a:cubicBezTo>
                <a:close/>
                <a:moveTo>
                  <a:pt x="28" y="148"/>
                </a:moveTo>
                <a:lnTo>
                  <a:pt x="28" y="148"/>
                </a:lnTo>
                <a:cubicBezTo>
                  <a:pt x="191" y="148"/>
                  <a:pt x="191" y="148"/>
                  <a:pt x="191" y="148"/>
                </a:cubicBezTo>
                <a:cubicBezTo>
                  <a:pt x="311" y="148"/>
                  <a:pt x="311" y="148"/>
                  <a:pt x="311" y="148"/>
                </a:cubicBezTo>
                <a:cubicBezTo>
                  <a:pt x="339" y="148"/>
                  <a:pt x="339" y="148"/>
                  <a:pt x="339" y="148"/>
                </a:cubicBezTo>
                <a:lnTo>
                  <a:pt x="339" y="148"/>
                </a:lnTo>
                <a:cubicBezTo>
                  <a:pt x="467" y="148"/>
                  <a:pt x="467" y="148"/>
                  <a:pt x="467" y="148"/>
                </a:cubicBezTo>
                <a:cubicBezTo>
                  <a:pt x="481" y="148"/>
                  <a:pt x="495" y="162"/>
                  <a:pt x="495" y="176"/>
                </a:cubicBezTo>
                <a:cubicBezTo>
                  <a:pt x="495" y="191"/>
                  <a:pt x="481" y="205"/>
                  <a:pt x="467" y="205"/>
                </a:cubicBezTo>
                <a:cubicBezTo>
                  <a:pt x="410" y="205"/>
                  <a:pt x="410" y="205"/>
                  <a:pt x="410" y="205"/>
                </a:cubicBezTo>
                <a:lnTo>
                  <a:pt x="410" y="205"/>
                </a:lnTo>
                <a:cubicBezTo>
                  <a:pt x="191" y="205"/>
                  <a:pt x="191" y="205"/>
                  <a:pt x="191" y="205"/>
                </a:cubicBezTo>
                <a:lnTo>
                  <a:pt x="191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lose/>
                <a:moveTo>
                  <a:pt x="28" y="297"/>
                </a:moveTo>
                <a:lnTo>
                  <a:pt x="28" y="297"/>
                </a:lnTo>
                <a:cubicBezTo>
                  <a:pt x="580" y="297"/>
                  <a:pt x="580" y="297"/>
                  <a:pt x="580" y="297"/>
                </a:cubicBezTo>
                <a:cubicBezTo>
                  <a:pt x="594" y="297"/>
                  <a:pt x="608" y="311"/>
                  <a:pt x="608" y="325"/>
                </a:cubicBezTo>
                <a:cubicBezTo>
                  <a:pt x="608" y="346"/>
                  <a:pt x="594" y="353"/>
                  <a:pt x="580" y="353"/>
                </a:cubicBez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191" y="452"/>
                  <a:pt x="191" y="452"/>
                  <a:pt x="191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24" y="452"/>
                  <a:pt x="438" y="459"/>
                  <a:pt x="438" y="480"/>
                </a:cubicBezTo>
                <a:cubicBezTo>
                  <a:pt x="438" y="494"/>
                  <a:pt x="424" y="509"/>
                  <a:pt x="410" y="509"/>
                </a:cubicBezTo>
                <a:cubicBezTo>
                  <a:pt x="311" y="509"/>
                  <a:pt x="311" y="509"/>
                  <a:pt x="311" y="509"/>
                </a:cubicBezTo>
                <a:lnTo>
                  <a:pt x="311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6" name="Freeform 132"/>
          <p:cNvSpPr>
            <a:spLocks noChangeArrowheads="1"/>
          </p:cNvSpPr>
          <p:nvPr/>
        </p:nvSpPr>
        <p:spPr bwMode="auto">
          <a:xfrm>
            <a:off x="1582327" y="2429934"/>
            <a:ext cx="289907" cy="245534"/>
          </a:xfrm>
          <a:custGeom>
            <a:avLst/>
            <a:gdLst>
              <a:gd name="T0" fmla="*/ 572 w 602"/>
              <a:gd name="T1" fmla="*/ 353 h 510"/>
              <a:gd name="T2" fmla="*/ 572 w 602"/>
              <a:gd name="T3" fmla="*/ 353 h 510"/>
              <a:gd name="T4" fmla="*/ 28 w 602"/>
              <a:gd name="T5" fmla="*/ 353 h 510"/>
              <a:gd name="T6" fmla="*/ 0 w 602"/>
              <a:gd name="T7" fmla="*/ 325 h 510"/>
              <a:gd name="T8" fmla="*/ 28 w 602"/>
              <a:gd name="T9" fmla="*/ 297 h 510"/>
              <a:gd name="T10" fmla="*/ 572 w 602"/>
              <a:gd name="T11" fmla="*/ 297 h 510"/>
              <a:gd name="T12" fmla="*/ 601 w 602"/>
              <a:gd name="T13" fmla="*/ 325 h 510"/>
              <a:gd name="T14" fmla="*/ 572 w 602"/>
              <a:gd name="T15" fmla="*/ 353 h 510"/>
              <a:gd name="T16" fmla="*/ 572 w 602"/>
              <a:gd name="T17" fmla="*/ 205 h 510"/>
              <a:gd name="T18" fmla="*/ 572 w 602"/>
              <a:gd name="T19" fmla="*/ 205 h 510"/>
              <a:gd name="T20" fmla="*/ 28 w 602"/>
              <a:gd name="T21" fmla="*/ 205 h 510"/>
              <a:gd name="T22" fmla="*/ 0 w 602"/>
              <a:gd name="T23" fmla="*/ 176 h 510"/>
              <a:gd name="T24" fmla="*/ 28 w 602"/>
              <a:gd name="T25" fmla="*/ 148 h 510"/>
              <a:gd name="T26" fmla="*/ 572 w 602"/>
              <a:gd name="T27" fmla="*/ 148 h 510"/>
              <a:gd name="T28" fmla="*/ 601 w 602"/>
              <a:gd name="T29" fmla="*/ 176 h 510"/>
              <a:gd name="T30" fmla="*/ 572 w 602"/>
              <a:gd name="T31" fmla="*/ 205 h 510"/>
              <a:gd name="T32" fmla="*/ 572 w 602"/>
              <a:gd name="T33" fmla="*/ 56 h 510"/>
              <a:gd name="T34" fmla="*/ 572 w 602"/>
              <a:gd name="T35" fmla="*/ 56 h 510"/>
              <a:gd name="T36" fmla="*/ 28 w 602"/>
              <a:gd name="T37" fmla="*/ 56 h 510"/>
              <a:gd name="T38" fmla="*/ 0 w 602"/>
              <a:gd name="T39" fmla="*/ 28 h 510"/>
              <a:gd name="T40" fmla="*/ 28 w 602"/>
              <a:gd name="T41" fmla="*/ 0 h 510"/>
              <a:gd name="T42" fmla="*/ 572 w 602"/>
              <a:gd name="T43" fmla="*/ 0 h 510"/>
              <a:gd name="T44" fmla="*/ 601 w 602"/>
              <a:gd name="T45" fmla="*/ 28 h 510"/>
              <a:gd name="T46" fmla="*/ 572 w 602"/>
              <a:gd name="T47" fmla="*/ 56 h 510"/>
              <a:gd name="T48" fmla="*/ 28 w 602"/>
              <a:gd name="T49" fmla="*/ 452 h 510"/>
              <a:gd name="T50" fmla="*/ 28 w 602"/>
              <a:gd name="T51" fmla="*/ 452 h 510"/>
              <a:gd name="T52" fmla="*/ 572 w 602"/>
              <a:gd name="T53" fmla="*/ 452 h 510"/>
              <a:gd name="T54" fmla="*/ 601 w 602"/>
              <a:gd name="T55" fmla="*/ 480 h 510"/>
              <a:gd name="T56" fmla="*/ 572 w 602"/>
              <a:gd name="T57" fmla="*/ 509 h 510"/>
              <a:gd name="T58" fmla="*/ 28 w 602"/>
              <a:gd name="T59" fmla="*/ 509 h 510"/>
              <a:gd name="T60" fmla="*/ 0 w 602"/>
              <a:gd name="T61" fmla="*/ 480 h 510"/>
              <a:gd name="T62" fmla="*/ 28 w 602"/>
              <a:gd name="T63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510">
                <a:moveTo>
                  <a:pt x="572" y="353"/>
                </a:moveTo>
                <a:lnTo>
                  <a:pt x="572" y="353"/>
                </a:ln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ubicBezTo>
                  <a:pt x="572" y="297"/>
                  <a:pt x="572" y="297"/>
                  <a:pt x="572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2" y="353"/>
                </a:cubicBezTo>
                <a:close/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7" name="Freeform 133"/>
          <p:cNvSpPr>
            <a:spLocks noChangeArrowheads="1"/>
          </p:cNvSpPr>
          <p:nvPr/>
        </p:nvSpPr>
        <p:spPr bwMode="auto">
          <a:xfrm>
            <a:off x="7154059" y="1974852"/>
            <a:ext cx="289909" cy="135467"/>
          </a:xfrm>
          <a:custGeom>
            <a:avLst/>
            <a:gdLst>
              <a:gd name="T0" fmla="*/ 573 w 602"/>
              <a:gd name="T1" fmla="*/ 198 h 283"/>
              <a:gd name="T2" fmla="*/ 573 w 602"/>
              <a:gd name="T3" fmla="*/ 198 h 283"/>
              <a:gd name="T4" fmla="*/ 573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3 w 602"/>
              <a:gd name="T19" fmla="*/ 28 h 283"/>
              <a:gd name="T20" fmla="*/ 573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3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7 w 602"/>
              <a:gd name="T37" fmla="*/ 56 h 283"/>
              <a:gd name="T38" fmla="*/ 57 w 602"/>
              <a:gd name="T39" fmla="*/ 226 h 283"/>
              <a:gd name="T40" fmla="*/ 516 w 602"/>
              <a:gd name="T41" fmla="*/ 226 h 283"/>
              <a:gd name="T42" fmla="*/ 516 w 602"/>
              <a:gd name="T43" fmla="*/ 169 h 283"/>
              <a:gd name="T44" fmla="*/ 488 w 602"/>
              <a:gd name="T45" fmla="*/ 198 h 283"/>
              <a:gd name="T46" fmla="*/ 488 w 602"/>
              <a:gd name="T47" fmla="*/ 198 h 283"/>
              <a:gd name="T48" fmla="*/ 85 w 602"/>
              <a:gd name="T49" fmla="*/ 198 h 283"/>
              <a:gd name="T50" fmla="*/ 85 w 602"/>
              <a:gd name="T51" fmla="*/ 84 h 283"/>
              <a:gd name="T52" fmla="*/ 488 w 602"/>
              <a:gd name="T53" fmla="*/ 84 h 283"/>
              <a:gd name="T54" fmla="*/ 488 w 602"/>
              <a:gd name="T55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283">
                <a:moveTo>
                  <a:pt x="573" y="198"/>
                </a:moveTo>
                <a:lnTo>
                  <a:pt x="573" y="198"/>
                </a:lnTo>
                <a:cubicBezTo>
                  <a:pt x="573" y="254"/>
                  <a:pt x="573" y="254"/>
                  <a:pt x="573" y="254"/>
                </a:cubicBezTo>
                <a:cubicBezTo>
                  <a:pt x="573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3" y="14"/>
                  <a:pt x="573" y="28"/>
                </a:cubicBezTo>
                <a:cubicBezTo>
                  <a:pt x="573" y="84"/>
                  <a:pt x="573" y="84"/>
                  <a:pt x="573" y="84"/>
                </a:cubicBezTo>
                <a:cubicBezTo>
                  <a:pt x="587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87" y="198"/>
                  <a:pt x="573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26"/>
                  <a:pt x="57" y="226"/>
                  <a:pt x="57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488" y="198"/>
                </a:moveTo>
                <a:lnTo>
                  <a:pt x="488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488" y="84"/>
                  <a:pt x="488" y="84"/>
                  <a:pt x="488" y="84"/>
                </a:cubicBezTo>
                <a:lnTo>
                  <a:pt x="488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8" name="Freeform 134"/>
          <p:cNvSpPr>
            <a:spLocks noChangeArrowheads="1"/>
          </p:cNvSpPr>
          <p:nvPr/>
        </p:nvSpPr>
        <p:spPr bwMode="auto">
          <a:xfrm>
            <a:off x="6644076" y="1974852"/>
            <a:ext cx="292024" cy="135467"/>
          </a:xfrm>
          <a:custGeom>
            <a:avLst/>
            <a:gdLst>
              <a:gd name="T0" fmla="*/ 579 w 609"/>
              <a:gd name="T1" fmla="*/ 198 h 283"/>
              <a:gd name="T2" fmla="*/ 579 w 609"/>
              <a:gd name="T3" fmla="*/ 198 h 283"/>
              <a:gd name="T4" fmla="*/ 579 w 609"/>
              <a:gd name="T5" fmla="*/ 254 h 283"/>
              <a:gd name="T6" fmla="*/ 551 w 609"/>
              <a:gd name="T7" fmla="*/ 282 h 283"/>
              <a:gd name="T8" fmla="*/ 28 w 609"/>
              <a:gd name="T9" fmla="*/ 282 h 283"/>
              <a:gd name="T10" fmla="*/ 0 w 609"/>
              <a:gd name="T11" fmla="*/ 254 h 283"/>
              <a:gd name="T12" fmla="*/ 0 w 609"/>
              <a:gd name="T13" fmla="*/ 28 h 283"/>
              <a:gd name="T14" fmla="*/ 28 w 609"/>
              <a:gd name="T15" fmla="*/ 0 h 283"/>
              <a:gd name="T16" fmla="*/ 551 w 609"/>
              <a:gd name="T17" fmla="*/ 0 h 283"/>
              <a:gd name="T18" fmla="*/ 579 w 609"/>
              <a:gd name="T19" fmla="*/ 28 h 283"/>
              <a:gd name="T20" fmla="*/ 579 w 609"/>
              <a:gd name="T21" fmla="*/ 84 h 283"/>
              <a:gd name="T22" fmla="*/ 608 w 609"/>
              <a:gd name="T23" fmla="*/ 113 h 283"/>
              <a:gd name="T24" fmla="*/ 608 w 609"/>
              <a:gd name="T25" fmla="*/ 169 h 283"/>
              <a:gd name="T26" fmla="*/ 579 w 609"/>
              <a:gd name="T27" fmla="*/ 198 h 283"/>
              <a:gd name="T28" fmla="*/ 523 w 609"/>
              <a:gd name="T29" fmla="*/ 169 h 283"/>
              <a:gd name="T30" fmla="*/ 523 w 609"/>
              <a:gd name="T31" fmla="*/ 169 h 283"/>
              <a:gd name="T32" fmla="*/ 523 w 609"/>
              <a:gd name="T33" fmla="*/ 113 h 283"/>
              <a:gd name="T34" fmla="*/ 523 w 609"/>
              <a:gd name="T35" fmla="*/ 56 h 283"/>
              <a:gd name="T36" fmla="*/ 56 w 609"/>
              <a:gd name="T37" fmla="*/ 56 h 283"/>
              <a:gd name="T38" fmla="*/ 56 w 609"/>
              <a:gd name="T39" fmla="*/ 226 h 283"/>
              <a:gd name="T40" fmla="*/ 523 w 609"/>
              <a:gd name="T41" fmla="*/ 226 h 283"/>
              <a:gd name="T42" fmla="*/ 523 w 609"/>
              <a:gd name="T43" fmla="*/ 169 h 283"/>
              <a:gd name="T44" fmla="*/ 353 w 609"/>
              <a:gd name="T45" fmla="*/ 198 h 283"/>
              <a:gd name="T46" fmla="*/ 353 w 609"/>
              <a:gd name="T47" fmla="*/ 198 h 283"/>
              <a:gd name="T48" fmla="*/ 353 w 609"/>
              <a:gd name="T49" fmla="*/ 198 h 283"/>
              <a:gd name="T50" fmla="*/ 85 w 609"/>
              <a:gd name="T51" fmla="*/ 198 h 283"/>
              <a:gd name="T52" fmla="*/ 85 w 609"/>
              <a:gd name="T53" fmla="*/ 84 h 283"/>
              <a:gd name="T54" fmla="*/ 353 w 609"/>
              <a:gd name="T55" fmla="*/ 84 h 283"/>
              <a:gd name="T56" fmla="*/ 353 w 609"/>
              <a:gd name="T57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9" h="283">
                <a:moveTo>
                  <a:pt x="579" y="198"/>
                </a:moveTo>
                <a:lnTo>
                  <a:pt x="579" y="198"/>
                </a:lnTo>
                <a:cubicBezTo>
                  <a:pt x="579" y="254"/>
                  <a:pt x="579" y="254"/>
                  <a:pt x="579" y="254"/>
                </a:cubicBezTo>
                <a:cubicBezTo>
                  <a:pt x="579" y="275"/>
                  <a:pt x="565" y="282"/>
                  <a:pt x="551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65" y="0"/>
                  <a:pt x="579" y="14"/>
                  <a:pt x="579" y="28"/>
                </a:cubicBezTo>
                <a:cubicBezTo>
                  <a:pt x="579" y="84"/>
                  <a:pt x="579" y="84"/>
                  <a:pt x="579" y="84"/>
                </a:cubicBezTo>
                <a:cubicBezTo>
                  <a:pt x="594" y="84"/>
                  <a:pt x="608" y="99"/>
                  <a:pt x="608" y="113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190"/>
                  <a:pt x="594" y="198"/>
                  <a:pt x="579" y="198"/>
                </a:cubicBezTo>
                <a:close/>
                <a:moveTo>
                  <a:pt x="523" y="169"/>
                </a:moveTo>
                <a:lnTo>
                  <a:pt x="523" y="169"/>
                </a:lnTo>
                <a:cubicBezTo>
                  <a:pt x="523" y="113"/>
                  <a:pt x="523" y="113"/>
                  <a:pt x="523" y="113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23" y="226"/>
                  <a:pt x="523" y="226"/>
                  <a:pt x="523" y="226"/>
                </a:cubicBezTo>
                <a:lnTo>
                  <a:pt x="523" y="169"/>
                </a:lnTo>
                <a:close/>
                <a:moveTo>
                  <a:pt x="353" y="198"/>
                </a:moveTo>
                <a:lnTo>
                  <a:pt x="353" y="198"/>
                </a:lnTo>
                <a:lnTo>
                  <a:pt x="353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353" y="84"/>
                  <a:pt x="353" y="84"/>
                  <a:pt x="353" y="84"/>
                </a:cubicBezTo>
                <a:lnTo>
                  <a:pt x="35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9" name="Freeform 135"/>
          <p:cNvSpPr>
            <a:spLocks noChangeArrowheads="1"/>
          </p:cNvSpPr>
          <p:nvPr/>
        </p:nvSpPr>
        <p:spPr bwMode="auto">
          <a:xfrm>
            <a:off x="6140439" y="1974852"/>
            <a:ext cx="289907" cy="135467"/>
          </a:xfrm>
          <a:custGeom>
            <a:avLst/>
            <a:gdLst>
              <a:gd name="T0" fmla="*/ 572 w 602"/>
              <a:gd name="T1" fmla="*/ 198 h 283"/>
              <a:gd name="T2" fmla="*/ 572 w 602"/>
              <a:gd name="T3" fmla="*/ 198 h 283"/>
              <a:gd name="T4" fmla="*/ 572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2 w 602"/>
              <a:gd name="T19" fmla="*/ 28 h 283"/>
              <a:gd name="T20" fmla="*/ 572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2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09 w 602"/>
              <a:gd name="T37" fmla="*/ 56 h 283"/>
              <a:gd name="T38" fmla="*/ 509 w 602"/>
              <a:gd name="T39" fmla="*/ 56 h 283"/>
              <a:gd name="T40" fmla="*/ 346 w 602"/>
              <a:gd name="T41" fmla="*/ 56 h 283"/>
              <a:gd name="T42" fmla="*/ 346 w 602"/>
              <a:gd name="T43" fmla="*/ 56 h 283"/>
              <a:gd name="T44" fmla="*/ 56 w 602"/>
              <a:gd name="T45" fmla="*/ 56 h 283"/>
              <a:gd name="T46" fmla="*/ 56 w 602"/>
              <a:gd name="T47" fmla="*/ 226 h 283"/>
              <a:gd name="T48" fmla="*/ 516 w 602"/>
              <a:gd name="T49" fmla="*/ 226 h 283"/>
              <a:gd name="T50" fmla="*/ 516 w 602"/>
              <a:gd name="T51" fmla="*/ 169 h 283"/>
              <a:gd name="T52" fmla="*/ 205 w 602"/>
              <a:gd name="T53" fmla="*/ 198 h 283"/>
              <a:gd name="T54" fmla="*/ 205 w 602"/>
              <a:gd name="T55" fmla="*/ 198 h 283"/>
              <a:gd name="T56" fmla="*/ 85 w 602"/>
              <a:gd name="T57" fmla="*/ 198 h 283"/>
              <a:gd name="T58" fmla="*/ 85 w 602"/>
              <a:gd name="T59" fmla="*/ 84 h 283"/>
              <a:gd name="T60" fmla="*/ 205 w 602"/>
              <a:gd name="T61" fmla="*/ 84 h 283"/>
              <a:gd name="T62" fmla="*/ 205 w 602"/>
              <a:gd name="T63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65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65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94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94" y="198"/>
                  <a:pt x="572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09" y="56"/>
                  <a:pt x="509" y="56"/>
                  <a:pt x="509" y="56"/>
                </a:cubicBezTo>
                <a:lnTo>
                  <a:pt x="509" y="56"/>
                </a:lnTo>
                <a:cubicBezTo>
                  <a:pt x="346" y="56"/>
                  <a:pt x="346" y="56"/>
                  <a:pt x="346" y="56"/>
                </a:cubicBezTo>
                <a:lnTo>
                  <a:pt x="34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205" y="198"/>
                </a:moveTo>
                <a:lnTo>
                  <a:pt x="205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205" y="84"/>
                  <a:pt x="205" y="84"/>
                  <a:pt x="205" y="84"/>
                </a:cubicBezTo>
                <a:lnTo>
                  <a:pt x="205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0" name="Freeform 136"/>
          <p:cNvSpPr>
            <a:spLocks noChangeArrowheads="1"/>
          </p:cNvSpPr>
          <p:nvPr/>
        </p:nvSpPr>
        <p:spPr bwMode="auto">
          <a:xfrm>
            <a:off x="5634688" y="1974852"/>
            <a:ext cx="287792" cy="135467"/>
          </a:xfrm>
          <a:custGeom>
            <a:avLst/>
            <a:gdLst>
              <a:gd name="T0" fmla="*/ 572 w 601"/>
              <a:gd name="T1" fmla="*/ 198 h 283"/>
              <a:gd name="T2" fmla="*/ 572 w 601"/>
              <a:gd name="T3" fmla="*/ 198 h 283"/>
              <a:gd name="T4" fmla="*/ 572 w 601"/>
              <a:gd name="T5" fmla="*/ 254 h 283"/>
              <a:gd name="T6" fmla="*/ 544 w 601"/>
              <a:gd name="T7" fmla="*/ 282 h 283"/>
              <a:gd name="T8" fmla="*/ 28 w 601"/>
              <a:gd name="T9" fmla="*/ 282 h 283"/>
              <a:gd name="T10" fmla="*/ 0 w 601"/>
              <a:gd name="T11" fmla="*/ 254 h 283"/>
              <a:gd name="T12" fmla="*/ 0 w 601"/>
              <a:gd name="T13" fmla="*/ 28 h 283"/>
              <a:gd name="T14" fmla="*/ 28 w 601"/>
              <a:gd name="T15" fmla="*/ 0 h 283"/>
              <a:gd name="T16" fmla="*/ 544 w 601"/>
              <a:gd name="T17" fmla="*/ 0 h 283"/>
              <a:gd name="T18" fmla="*/ 572 w 601"/>
              <a:gd name="T19" fmla="*/ 28 h 283"/>
              <a:gd name="T20" fmla="*/ 572 w 601"/>
              <a:gd name="T21" fmla="*/ 84 h 283"/>
              <a:gd name="T22" fmla="*/ 600 w 601"/>
              <a:gd name="T23" fmla="*/ 113 h 283"/>
              <a:gd name="T24" fmla="*/ 600 w 601"/>
              <a:gd name="T25" fmla="*/ 169 h 283"/>
              <a:gd name="T26" fmla="*/ 572 w 601"/>
              <a:gd name="T27" fmla="*/ 198 h 283"/>
              <a:gd name="T28" fmla="*/ 516 w 601"/>
              <a:gd name="T29" fmla="*/ 56 h 283"/>
              <a:gd name="T30" fmla="*/ 516 w 601"/>
              <a:gd name="T31" fmla="*/ 56 h 283"/>
              <a:gd name="T32" fmla="*/ 56 w 601"/>
              <a:gd name="T33" fmla="*/ 56 h 283"/>
              <a:gd name="T34" fmla="*/ 56 w 601"/>
              <a:gd name="T35" fmla="*/ 226 h 283"/>
              <a:gd name="T36" fmla="*/ 56 w 601"/>
              <a:gd name="T37" fmla="*/ 226 h 283"/>
              <a:gd name="T38" fmla="*/ 56 w 601"/>
              <a:gd name="T39" fmla="*/ 226 h 283"/>
              <a:gd name="T40" fmla="*/ 516 w 601"/>
              <a:gd name="T41" fmla="*/ 226 h 283"/>
              <a:gd name="T42" fmla="*/ 516 w 601"/>
              <a:gd name="T43" fmla="*/ 226 h 283"/>
              <a:gd name="T44" fmla="*/ 516 w 601"/>
              <a:gd name="T45" fmla="*/ 226 h 283"/>
              <a:gd name="T46" fmla="*/ 516 w 601"/>
              <a:gd name="T47" fmla="*/ 5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86" y="84"/>
                  <a:pt x="600" y="99"/>
                  <a:pt x="600" y="113"/>
                </a:cubicBezTo>
                <a:cubicBezTo>
                  <a:pt x="600" y="169"/>
                  <a:pt x="600" y="169"/>
                  <a:pt x="600" y="169"/>
                </a:cubicBezTo>
                <a:cubicBezTo>
                  <a:pt x="600" y="190"/>
                  <a:pt x="586" y="198"/>
                  <a:pt x="572" y="198"/>
                </a:cubicBezTo>
                <a:close/>
                <a:moveTo>
                  <a:pt x="516" y="56"/>
                </a:moveTo>
                <a:lnTo>
                  <a:pt x="51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lnTo>
                  <a:pt x="56" y="226"/>
                </a:lnTo>
                <a:lnTo>
                  <a:pt x="56" y="226"/>
                </a:lnTo>
                <a:cubicBezTo>
                  <a:pt x="516" y="226"/>
                  <a:pt x="516" y="226"/>
                  <a:pt x="516" y="226"/>
                </a:cubicBezTo>
                <a:lnTo>
                  <a:pt x="516" y="226"/>
                </a:lnTo>
                <a:lnTo>
                  <a:pt x="516" y="226"/>
                </a:lnTo>
                <a:lnTo>
                  <a:pt x="516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1" name="Freeform 137"/>
          <p:cNvSpPr>
            <a:spLocks noChangeArrowheads="1"/>
          </p:cNvSpPr>
          <p:nvPr/>
        </p:nvSpPr>
        <p:spPr bwMode="auto">
          <a:xfrm>
            <a:off x="5124705" y="1907118"/>
            <a:ext cx="292024" cy="279400"/>
          </a:xfrm>
          <a:custGeom>
            <a:avLst/>
            <a:gdLst>
              <a:gd name="T0" fmla="*/ 593 w 608"/>
              <a:gd name="T1" fmla="*/ 255 h 581"/>
              <a:gd name="T2" fmla="*/ 593 w 608"/>
              <a:gd name="T3" fmla="*/ 255 h 581"/>
              <a:gd name="T4" fmla="*/ 593 w 608"/>
              <a:gd name="T5" fmla="*/ 255 h 581"/>
              <a:gd name="T6" fmla="*/ 445 w 608"/>
              <a:gd name="T7" fmla="*/ 361 h 581"/>
              <a:gd name="T8" fmla="*/ 501 w 608"/>
              <a:gd name="T9" fmla="*/ 537 h 581"/>
              <a:gd name="T10" fmla="*/ 501 w 608"/>
              <a:gd name="T11" fmla="*/ 552 h 581"/>
              <a:gd name="T12" fmla="*/ 473 w 608"/>
              <a:gd name="T13" fmla="*/ 580 h 581"/>
              <a:gd name="T14" fmla="*/ 459 w 608"/>
              <a:gd name="T15" fmla="*/ 573 h 581"/>
              <a:gd name="T16" fmla="*/ 459 w 608"/>
              <a:gd name="T17" fmla="*/ 573 h 581"/>
              <a:gd name="T18" fmla="*/ 304 w 608"/>
              <a:gd name="T19" fmla="*/ 460 h 581"/>
              <a:gd name="T20" fmla="*/ 148 w 608"/>
              <a:gd name="T21" fmla="*/ 573 h 581"/>
              <a:gd name="T22" fmla="*/ 148 w 608"/>
              <a:gd name="T23" fmla="*/ 573 h 581"/>
              <a:gd name="T24" fmla="*/ 134 w 608"/>
              <a:gd name="T25" fmla="*/ 580 h 581"/>
              <a:gd name="T26" fmla="*/ 106 w 608"/>
              <a:gd name="T27" fmla="*/ 552 h 581"/>
              <a:gd name="T28" fmla="*/ 106 w 608"/>
              <a:gd name="T29" fmla="*/ 537 h 581"/>
              <a:gd name="T30" fmla="*/ 162 w 608"/>
              <a:gd name="T31" fmla="*/ 361 h 581"/>
              <a:gd name="T32" fmla="*/ 14 w 608"/>
              <a:gd name="T33" fmla="*/ 255 h 581"/>
              <a:gd name="T34" fmla="*/ 14 w 608"/>
              <a:gd name="T35" fmla="*/ 255 h 581"/>
              <a:gd name="T36" fmla="*/ 0 w 608"/>
              <a:gd name="T37" fmla="*/ 226 h 581"/>
              <a:gd name="T38" fmla="*/ 28 w 608"/>
              <a:gd name="T39" fmla="*/ 198 h 581"/>
              <a:gd name="T40" fmla="*/ 28 w 608"/>
              <a:gd name="T41" fmla="*/ 198 h 581"/>
              <a:gd name="T42" fmla="*/ 219 w 608"/>
              <a:gd name="T43" fmla="*/ 198 h 581"/>
              <a:gd name="T44" fmla="*/ 275 w 608"/>
              <a:gd name="T45" fmla="*/ 22 h 581"/>
              <a:gd name="T46" fmla="*/ 304 w 608"/>
              <a:gd name="T47" fmla="*/ 0 h 581"/>
              <a:gd name="T48" fmla="*/ 332 w 608"/>
              <a:gd name="T49" fmla="*/ 22 h 581"/>
              <a:gd name="T50" fmla="*/ 388 w 608"/>
              <a:gd name="T51" fmla="*/ 198 h 581"/>
              <a:gd name="T52" fmla="*/ 579 w 608"/>
              <a:gd name="T53" fmla="*/ 198 h 581"/>
              <a:gd name="T54" fmla="*/ 579 w 608"/>
              <a:gd name="T55" fmla="*/ 198 h 581"/>
              <a:gd name="T56" fmla="*/ 607 w 608"/>
              <a:gd name="T57" fmla="*/ 226 h 581"/>
              <a:gd name="T58" fmla="*/ 593 w 608"/>
              <a:gd name="T59" fmla="*/ 25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8" h="581">
                <a:moveTo>
                  <a:pt x="593" y="255"/>
                </a:moveTo>
                <a:lnTo>
                  <a:pt x="593" y="255"/>
                </a:lnTo>
                <a:lnTo>
                  <a:pt x="593" y="255"/>
                </a:lnTo>
                <a:cubicBezTo>
                  <a:pt x="445" y="361"/>
                  <a:pt x="445" y="361"/>
                  <a:pt x="445" y="361"/>
                </a:cubicBezTo>
                <a:cubicBezTo>
                  <a:pt x="501" y="537"/>
                  <a:pt x="501" y="537"/>
                  <a:pt x="501" y="537"/>
                </a:cubicBezTo>
                <a:cubicBezTo>
                  <a:pt x="501" y="545"/>
                  <a:pt x="501" y="545"/>
                  <a:pt x="501" y="552"/>
                </a:cubicBezTo>
                <a:cubicBezTo>
                  <a:pt x="501" y="566"/>
                  <a:pt x="487" y="580"/>
                  <a:pt x="473" y="580"/>
                </a:cubicBezTo>
                <a:cubicBezTo>
                  <a:pt x="466" y="580"/>
                  <a:pt x="459" y="573"/>
                  <a:pt x="459" y="573"/>
                </a:cubicBezTo>
                <a:lnTo>
                  <a:pt x="459" y="573"/>
                </a:lnTo>
                <a:cubicBezTo>
                  <a:pt x="304" y="460"/>
                  <a:pt x="304" y="460"/>
                  <a:pt x="304" y="460"/>
                </a:cubicBezTo>
                <a:cubicBezTo>
                  <a:pt x="148" y="573"/>
                  <a:pt x="148" y="573"/>
                  <a:pt x="148" y="573"/>
                </a:cubicBezTo>
                <a:lnTo>
                  <a:pt x="148" y="573"/>
                </a:lnTo>
                <a:cubicBezTo>
                  <a:pt x="148" y="573"/>
                  <a:pt x="141" y="580"/>
                  <a:pt x="134" y="580"/>
                </a:cubicBezTo>
                <a:cubicBezTo>
                  <a:pt x="120" y="580"/>
                  <a:pt x="106" y="566"/>
                  <a:pt x="106" y="552"/>
                </a:cubicBezTo>
                <a:cubicBezTo>
                  <a:pt x="106" y="545"/>
                  <a:pt x="106" y="545"/>
                  <a:pt x="106" y="537"/>
                </a:cubicBezTo>
                <a:cubicBezTo>
                  <a:pt x="162" y="361"/>
                  <a:pt x="162" y="361"/>
                  <a:pt x="162" y="361"/>
                </a:cubicBezTo>
                <a:cubicBezTo>
                  <a:pt x="14" y="255"/>
                  <a:pt x="14" y="255"/>
                  <a:pt x="14" y="255"/>
                </a:cubicBezTo>
                <a:lnTo>
                  <a:pt x="14" y="255"/>
                </a:lnTo>
                <a:cubicBezTo>
                  <a:pt x="7" y="248"/>
                  <a:pt x="0" y="241"/>
                  <a:pt x="0" y="226"/>
                </a:cubicBezTo>
                <a:cubicBezTo>
                  <a:pt x="0" y="212"/>
                  <a:pt x="14" y="198"/>
                  <a:pt x="28" y="198"/>
                </a:cubicBezTo>
                <a:lnTo>
                  <a:pt x="28" y="198"/>
                </a:lnTo>
                <a:cubicBezTo>
                  <a:pt x="219" y="198"/>
                  <a:pt x="219" y="198"/>
                  <a:pt x="219" y="198"/>
                </a:cubicBezTo>
                <a:cubicBezTo>
                  <a:pt x="275" y="22"/>
                  <a:pt x="275" y="22"/>
                  <a:pt x="275" y="22"/>
                </a:cubicBezTo>
                <a:cubicBezTo>
                  <a:pt x="282" y="14"/>
                  <a:pt x="290" y="0"/>
                  <a:pt x="304" y="0"/>
                </a:cubicBezTo>
                <a:cubicBezTo>
                  <a:pt x="318" y="0"/>
                  <a:pt x="325" y="14"/>
                  <a:pt x="332" y="22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579" y="198"/>
                  <a:pt x="579" y="198"/>
                  <a:pt x="579" y="198"/>
                </a:cubicBezTo>
                <a:lnTo>
                  <a:pt x="579" y="198"/>
                </a:lnTo>
                <a:cubicBezTo>
                  <a:pt x="593" y="198"/>
                  <a:pt x="607" y="212"/>
                  <a:pt x="607" y="226"/>
                </a:cubicBezTo>
                <a:cubicBezTo>
                  <a:pt x="607" y="241"/>
                  <a:pt x="600" y="248"/>
                  <a:pt x="593" y="2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2" name="Freeform 138"/>
          <p:cNvSpPr>
            <a:spLocks noChangeArrowheads="1"/>
          </p:cNvSpPr>
          <p:nvPr/>
        </p:nvSpPr>
        <p:spPr bwMode="auto">
          <a:xfrm>
            <a:off x="4621070" y="1907118"/>
            <a:ext cx="285675" cy="279400"/>
          </a:xfrm>
          <a:custGeom>
            <a:avLst/>
            <a:gdLst>
              <a:gd name="T0" fmla="*/ 565 w 594"/>
              <a:gd name="T1" fmla="*/ 340 h 581"/>
              <a:gd name="T2" fmla="*/ 558 w 594"/>
              <a:gd name="T3" fmla="*/ 340 h 581"/>
              <a:gd name="T4" fmla="*/ 544 w 594"/>
              <a:gd name="T5" fmla="*/ 389 h 581"/>
              <a:gd name="T6" fmla="*/ 544 w 594"/>
              <a:gd name="T7" fmla="*/ 396 h 581"/>
              <a:gd name="T8" fmla="*/ 544 w 594"/>
              <a:gd name="T9" fmla="*/ 403 h 581"/>
              <a:gd name="T10" fmla="*/ 544 w 594"/>
              <a:gd name="T11" fmla="*/ 403 h 581"/>
              <a:gd name="T12" fmla="*/ 537 w 594"/>
              <a:gd name="T13" fmla="*/ 410 h 581"/>
              <a:gd name="T14" fmla="*/ 515 w 594"/>
              <a:gd name="T15" fmla="*/ 417 h 581"/>
              <a:gd name="T16" fmla="*/ 515 w 594"/>
              <a:gd name="T17" fmla="*/ 417 h 581"/>
              <a:gd name="T18" fmla="*/ 431 w 594"/>
              <a:gd name="T19" fmla="*/ 340 h 581"/>
              <a:gd name="T20" fmla="*/ 431 w 594"/>
              <a:gd name="T21" fmla="*/ 340 h 581"/>
              <a:gd name="T22" fmla="*/ 141 w 594"/>
              <a:gd name="T23" fmla="*/ 311 h 581"/>
              <a:gd name="T24" fmla="*/ 169 w 594"/>
              <a:gd name="T25" fmla="*/ 0 h 581"/>
              <a:gd name="T26" fmla="*/ 593 w 594"/>
              <a:gd name="T27" fmla="*/ 29 h 581"/>
              <a:gd name="T28" fmla="*/ 565 w 594"/>
              <a:gd name="T29" fmla="*/ 340 h 581"/>
              <a:gd name="T30" fmla="*/ 417 w 594"/>
              <a:gd name="T31" fmla="*/ 368 h 581"/>
              <a:gd name="T32" fmla="*/ 480 w 594"/>
              <a:gd name="T33" fmla="*/ 432 h 581"/>
              <a:gd name="T34" fmla="*/ 515 w 594"/>
              <a:gd name="T35" fmla="*/ 467 h 581"/>
              <a:gd name="T36" fmla="*/ 487 w 594"/>
              <a:gd name="T37" fmla="*/ 495 h 581"/>
              <a:gd name="T38" fmla="*/ 289 w 594"/>
              <a:gd name="T39" fmla="*/ 495 h 581"/>
              <a:gd name="T40" fmla="*/ 226 w 594"/>
              <a:gd name="T41" fmla="*/ 495 h 581"/>
              <a:gd name="T42" fmla="*/ 197 w 594"/>
              <a:gd name="T43" fmla="*/ 495 h 581"/>
              <a:gd name="T44" fmla="*/ 113 w 594"/>
              <a:gd name="T45" fmla="*/ 566 h 581"/>
              <a:gd name="T46" fmla="*/ 91 w 594"/>
              <a:gd name="T47" fmla="*/ 580 h 581"/>
              <a:gd name="T48" fmla="*/ 91 w 594"/>
              <a:gd name="T49" fmla="*/ 580 h 581"/>
              <a:gd name="T50" fmla="*/ 70 w 594"/>
              <a:gd name="T51" fmla="*/ 566 h 581"/>
              <a:gd name="T52" fmla="*/ 70 w 594"/>
              <a:gd name="T53" fmla="*/ 566 h 581"/>
              <a:gd name="T54" fmla="*/ 70 w 594"/>
              <a:gd name="T55" fmla="*/ 559 h 581"/>
              <a:gd name="T56" fmla="*/ 63 w 594"/>
              <a:gd name="T57" fmla="*/ 552 h 581"/>
              <a:gd name="T58" fmla="*/ 63 w 594"/>
              <a:gd name="T59" fmla="*/ 495 h 581"/>
              <a:gd name="T60" fmla="*/ 63 w 594"/>
              <a:gd name="T61" fmla="*/ 495 h 581"/>
              <a:gd name="T62" fmla="*/ 0 w 594"/>
              <a:gd name="T63" fmla="*/ 467 h 581"/>
              <a:gd name="T64" fmla="*/ 0 w 594"/>
              <a:gd name="T65" fmla="*/ 142 h 581"/>
              <a:gd name="T66" fmla="*/ 113 w 594"/>
              <a:gd name="T67" fmla="*/ 113 h 581"/>
              <a:gd name="T68" fmla="*/ 169 w 594"/>
              <a:gd name="T69" fmla="*/ 368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" h="581">
                <a:moveTo>
                  <a:pt x="565" y="340"/>
                </a:moveTo>
                <a:lnTo>
                  <a:pt x="565" y="340"/>
                </a:lnTo>
                <a:cubicBezTo>
                  <a:pt x="558" y="340"/>
                  <a:pt x="558" y="340"/>
                  <a:pt x="558" y="340"/>
                </a:cubicBezTo>
                <a:lnTo>
                  <a:pt x="558" y="340"/>
                </a:lnTo>
                <a:cubicBezTo>
                  <a:pt x="544" y="340"/>
                  <a:pt x="544" y="340"/>
                  <a:pt x="544" y="340"/>
                </a:cubicBezTo>
                <a:cubicBezTo>
                  <a:pt x="544" y="389"/>
                  <a:pt x="544" y="389"/>
                  <a:pt x="544" y="389"/>
                </a:cubicBezTo>
                <a:lnTo>
                  <a:pt x="544" y="389"/>
                </a:lnTo>
                <a:lnTo>
                  <a:pt x="544" y="396"/>
                </a:lnTo>
                <a:lnTo>
                  <a:pt x="544" y="396"/>
                </a:lnTo>
                <a:cubicBezTo>
                  <a:pt x="544" y="396"/>
                  <a:pt x="544" y="396"/>
                  <a:pt x="544" y="403"/>
                </a:cubicBezTo>
                <a:lnTo>
                  <a:pt x="544" y="403"/>
                </a:lnTo>
                <a:lnTo>
                  <a:pt x="544" y="403"/>
                </a:lnTo>
                <a:lnTo>
                  <a:pt x="537" y="410"/>
                </a:lnTo>
                <a:lnTo>
                  <a:pt x="537" y="410"/>
                </a:lnTo>
                <a:cubicBezTo>
                  <a:pt x="530" y="417"/>
                  <a:pt x="523" y="417"/>
                  <a:pt x="515" y="417"/>
                </a:cubicBezTo>
                <a:lnTo>
                  <a:pt x="515" y="417"/>
                </a:lnTo>
                <a:lnTo>
                  <a:pt x="515" y="417"/>
                </a:lnTo>
                <a:lnTo>
                  <a:pt x="515" y="417"/>
                </a:lnTo>
                <a:cubicBezTo>
                  <a:pt x="508" y="417"/>
                  <a:pt x="501" y="417"/>
                  <a:pt x="501" y="410"/>
                </a:cubicBezTo>
                <a:cubicBezTo>
                  <a:pt x="431" y="340"/>
                  <a:pt x="431" y="340"/>
                  <a:pt x="431" y="340"/>
                </a:cubicBezTo>
                <a:lnTo>
                  <a:pt x="431" y="340"/>
                </a:lnTo>
                <a:lnTo>
                  <a:pt x="431" y="340"/>
                </a:lnTo>
                <a:cubicBezTo>
                  <a:pt x="169" y="340"/>
                  <a:pt x="169" y="340"/>
                  <a:pt x="169" y="340"/>
                </a:cubicBezTo>
                <a:cubicBezTo>
                  <a:pt x="155" y="340"/>
                  <a:pt x="141" y="332"/>
                  <a:pt x="141" y="311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4"/>
                  <a:pt x="155" y="0"/>
                  <a:pt x="169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579" y="0"/>
                  <a:pt x="593" y="14"/>
                  <a:pt x="593" y="29"/>
                </a:cubicBezTo>
                <a:cubicBezTo>
                  <a:pt x="593" y="311"/>
                  <a:pt x="593" y="311"/>
                  <a:pt x="593" y="311"/>
                </a:cubicBezTo>
                <a:cubicBezTo>
                  <a:pt x="593" y="332"/>
                  <a:pt x="579" y="340"/>
                  <a:pt x="565" y="340"/>
                </a:cubicBezTo>
                <a:close/>
                <a:moveTo>
                  <a:pt x="417" y="368"/>
                </a:moveTo>
                <a:lnTo>
                  <a:pt x="417" y="368"/>
                </a:lnTo>
                <a:cubicBezTo>
                  <a:pt x="480" y="432"/>
                  <a:pt x="480" y="432"/>
                  <a:pt x="480" y="432"/>
                </a:cubicBezTo>
                <a:lnTo>
                  <a:pt x="480" y="432"/>
                </a:lnTo>
                <a:cubicBezTo>
                  <a:pt x="487" y="439"/>
                  <a:pt x="501" y="446"/>
                  <a:pt x="515" y="446"/>
                </a:cubicBezTo>
                <a:cubicBezTo>
                  <a:pt x="515" y="467"/>
                  <a:pt x="515" y="467"/>
                  <a:pt x="515" y="467"/>
                </a:cubicBezTo>
                <a:cubicBezTo>
                  <a:pt x="515" y="481"/>
                  <a:pt x="508" y="495"/>
                  <a:pt x="487" y="495"/>
                </a:cubicBezTo>
                <a:lnTo>
                  <a:pt x="487" y="495"/>
                </a:lnTo>
                <a:cubicBezTo>
                  <a:pt x="289" y="495"/>
                  <a:pt x="289" y="495"/>
                  <a:pt x="289" y="495"/>
                </a:cubicBezTo>
                <a:lnTo>
                  <a:pt x="289" y="495"/>
                </a:lnTo>
                <a:cubicBezTo>
                  <a:pt x="226" y="495"/>
                  <a:pt x="226" y="495"/>
                  <a:pt x="226" y="495"/>
                </a:cubicBezTo>
                <a:lnTo>
                  <a:pt x="226" y="495"/>
                </a:lnTo>
                <a:cubicBezTo>
                  <a:pt x="197" y="495"/>
                  <a:pt x="197" y="495"/>
                  <a:pt x="197" y="495"/>
                </a:cubicBezTo>
                <a:lnTo>
                  <a:pt x="197" y="495"/>
                </a:lnTo>
                <a:cubicBezTo>
                  <a:pt x="190" y="495"/>
                  <a:pt x="190" y="495"/>
                  <a:pt x="190" y="495"/>
                </a:cubicBezTo>
                <a:cubicBezTo>
                  <a:pt x="113" y="566"/>
                  <a:pt x="113" y="566"/>
                  <a:pt x="113" y="566"/>
                </a:cubicBezTo>
                <a:cubicBezTo>
                  <a:pt x="106" y="573"/>
                  <a:pt x="99" y="580"/>
                  <a:pt x="91" y="580"/>
                </a:cubicBezTo>
                <a:lnTo>
                  <a:pt x="91" y="580"/>
                </a:lnTo>
                <a:lnTo>
                  <a:pt x="91" y="580"/>
                </a:lnTo>
                <a:lnTo>
                  <a:pt x="91" y="580"/>
                </a:lnTo>
                <a:cubicBezTo>
                  <a:pt x="84" y="580"/>
                  <a:pt x="77" y="573"/>
                  <a:pt x="77" y="566"/>
                </a:cubicBezTo>
                <a:cubicBezTo>
                  <a:pt x="70" y="566"/>
                  <a:pt x="70" y="566"/>
                  <a:pt x="70" y="566"/>
                </a:cubicBezTo>
                <a:lnTo>
                  <a:pt x="70" y="566"/>
                </a:lnTo>
                <a:lnTo>
                  <a:pt x="70" y="566"/>
                </a:lnTo>
                <a:lnTo>
                  <a:pt x="70" y="559"/>
                </a:lnTo>
                <a:lnTo>
                  <a:pt x="70" y="559"/>
                </a:lnTo>
                <a:cubicBezTo>
                  <a:pt x="70" y="559"/>
                  <a:pt x="63" y="559"/>
                  <a:pt x="63" y="552"/>
                </a:cubicBezTo>
                <a:lnTo>
                  <a:pt x="63" y="552"/>
                </a:lnTo>
                <a:lnTo>
                  <a:pt x="63" y="552"/>
                </a:lnTo>
                <a:cubicBezTo>
                  <a:pt x="63" y="495"/>
                  <a:pt x="63" y="495"/>
                  <a:pt x="63" y="495"/>
                </a:cubicBezTo>
                <a:lnTo>
                  <a:pt x="63" y="495"/>
                </a:lnTo>
                <a:lnTo>
                  <a:pt x="63" y="495"/>
                </a:lnTo>
                <a:cubicBezTo>
                  <a:pt x="28" y="495"/>
                  <a:pt x="28" y="495"/>
                  <a:pt x="28" y="495"/>
                </a:cubicBezTo>
                <a:cubicBezTo>
                  <a:pt x="14" y="495"/>
                  <a:pt x="0" y="481"/>
                  <a:pt x="0" y="467"/>
                </a:cubicBezTo>
                <a:cubicBezTo>
                  <a:pt x="0" y="142"/>
                  <a:pt x="0" y="142"/>
                  <a:pt x="0" y="142"/>
                </a:cubicBezTo>
                <a:lnTo>
                  <a:pt x="0" y="142"/>
                </a:lnTo>
                <a:cubicBezTo>
                  <a:pt x="0" y="128"/>
                  <a:pt x="14" y="113"/>
                  <a:pt x="2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311"/>
                  <a:pt x="113" y="311"/>
                  <a:pt x="113" y="311"/>
                </a:cubicBezTo>
                <a:cubicBezTo>
                  <a:pt x="113" y="347"/>
                  <a:pt x="141" y="368"/>
                  <a:pt x="169" y="368"/>
                </a:cubicBezTo>
                <a:lnTo>
                  <a:pt x="417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3" name="Freeform 139"/>
          <p:cNvSpPr>
            <a:spLocks noChangeArrowheads="1"/>
          </p:cNvSpPr>
          <p:nvPr/>
        </p:nvSpPr>
        <p:spPr bwMode="auto">
          <a:xfrm>
            <a:off x="4115316" y="1913468"/>
            <a:ext cx="287792" cy="262467"/>
          </a:xfrm>
          <a:custGeom>
            <a:avLst/>
            <a:gdLst>
              <a:gd name="T0" fmla="*/ 572 w 601"/>
              <a:gd name="T1" fmla="*/ 460 h 546"/>
              <a:gd name="T2" fmla="*/ 572 w 601"/>
              <a:gd name="T3" fmla="*/ 460 h 546"/>
              <a:gd name="T4" fmla="*/ 438 w 601"/>
              <a:gd name="T5" fmla="*/ 460 h 546"/>
              <a:gd name="T6" fmla="*/ 438 w 601"/>
              <a:gd name="T7" fmla="*/ 460 h 546"/>
              <a:gd name="T8" fmla="*/ 226 w 601"/>
              <a:gd name="T9" fmla="*/ 460 h 546"/>
              <a:gd name="T10" fmla="*/ 226 w 601"/>
              <a:gd name="T11" fmla="*/ 460 h 546"/>
              <a:gd name="T12" fmla="*/ 197 w 601"/>
              <a:gd name="T13" fmla="*/ 460 h 546"/>
              <a:gd name="T14" fmla="*/ 197 w 601"/>
              <a:gd name="T15" fmla="*/ 460 h 546"/>
              <a:gd name="T16" fmla="*/ 190 w 601"/>
              <a:gd name="T17" fmla="*/ 460 h 546"/>
              <a:gd name="T18" fmla="*/ 113 w 601"/>
              <a:gd name="T19" fmla="*/ 538 h 546"/>
              <a:gd name="T20" fmla="*/ 91 w 601"/>
              <a:gd name="T21" fmla="*/ 545 h 546"/>
              <a:gd name="T22" fmla="*/ 91 w 601"/>
              <a:gd name="T23" fmla="*/ 545 h 546"/>
              <a:gd name="T24" fmla="*/ 91 w 601"/>
              <a:gd name="T25" fmla="*/ 545 h 546"/>
              <a:gd name="T26" fmla="*/ 91 w 601"/>
              <a:gd name="T27" fmla="*/ 545 h 546"/>
              <a:gd name="T28" fmla="*/ 70 w 601"/>
              <a:gd name="T29" fmla="*/ 538 h 546"/>
              <a:gd name="T30" fmla="*/ 70 w 601"/>
              <a:gd name="T31" fmla="*/ 538 h 546"/>
              <a:gd name="T32" fmla="*/ 70 w 601"/>
              <a:gd name="T33" fmla="*/ 531 h 546"/>
              <a:gd name="T34" fmla="*/ 70 w 601"/>
              <a:gd name="T35" fmla="*/ 531 h 546"/>
              <a:gd name="T36" fmla="*/ 63 w 601"/>
              <a:gd name="T37" fmla="*/ 531 h 546"/>
              <a:gd name="T38" fmla="*/ 63 w 601"/>
              <a:gd name="T39" fmla="*/ 523 h 546"/>
              <a:gd name="T40" fmla="*/ 63 w 601"/>
              <a:gd name="T41" fmla="*/ 523 h 546"/>
              <a:gd name="T42" fmla="*/ 63 w 601"/>
              <a:gd name="T43" fmla="*/ 516 h 546"/>
              <a:gd name="T44" fmla="*/ 63 w 601"/>
              <a:gd name="T45" fmla="*/ 516 h 546"/>
              <a:gd name="T46" fmla="*/ 63 w 601"/>
              <a:gd name="T47" fmla="*/ 460 h 546"/>
              <a:gd name="T48" fmla="*/ 56 w 601"/>
              <a:gd name="T49" fmla="*/ 460 h 546"/>
              <a:gd name="T50" fmla="*/ 56 w 601"/>
              <a:gd name="T51" fmla="*/ 460 h 546"/>
              <a:gd name="T52" fmla="*/ 28 w 601"/>
              <a:gd name="T53" fmla="*/ 460 h 546"/>
              <a:gd name="T54" fmla="*/ 0 w 601"/>
              <a:gd name="T55" fmla="*/ 432 h 546"/>
              <a:gd name="T56" fmla="*/ 0 w 601"/>
              <a:gd name="T57" fmla="*/ 29 h 546"/>
              <a:gd name="T58" fmla="*/ 28 w 601"/>
              <a:gd name="T59" fmla="*/ 0 h 546"/>
              <a:gd name="T60" fmla="*/ 572 w 601"/>
              <a:gd name="T61" fmla="*/ 0 h 546"/>
              <a:gd name="T62" fmla="*/ 600 w 601"/>
              <a:gd name="T63" fmla="*/ 29 h 546"/>
              <a:gd name="T64" fmla="*/ 600 w 601"/>
              <a:gd name="T65" fmla="*/ 432 h 546"/>
              <a:gd name="T66" fmla="*/ 572 w 601"/>
              <a:gd name="T67" fmla="*/ 460 h 546"/>
              <a:gd name="T68" fmla="*/ 155 w 601"/>
              <a:gd name="T69" fmla="*/ 177 h 546"/>
              <a:gd name="T70" fmla="*/ 155 w 601"/>
              <a:gd name="T71" fmla="*/ 177 h 546"/>
              <a:gd name="T72" fmla="*/ 98 w 601"/>
              <a:gd name="T73" fmla="*/ 234 h 546"/>
              <a:gd name="T74" fmla="*/ 155 w 601"/>
              <a:gd name="T75" fmla="*/ 290 h 546"/>
              <a:gd name="T76" fmla="*/ 211 w 601"/>
              <a:gd name="T77" fmla="*/ 234 h 546"/>
              <a:gd name="T78" fmla="*/ 155 w 601"/>
              <a:gd name="T79" fmla="*/ 177 h 546"/>
              <a:gd name="T80" fmla="*/ 296 w 601"/>
              <a:gd name="T81" fmla="*/ 177 h 546"/>
              <a:gd name="T82" fmla="*/ 296 w 601"/>
              <a:gd name="T83" fmla="*/ 177 h 546"/>
              <a:gd name="T84" fmla="*/ 240 w 601"/>
              <a:gd name="T85" fmla="*/ 234 h 546"/>
              <a:gd name="T86" fmla="*/ 296 w 601"/>
              <a:gd name="T87" fmla="*/ 290 h 546"/>
              <a:gd name="T88" fmla="*/ 353 w 601"/>
              <a:gd name="T89" fmla="*/ 234 h 546"/>
              <a:gd name="T90" fmla="*/ 296 w 601"/>
              <a:gd name="T91" fmla="*/ 177 h 546"/>
              <a:gd name="T92" fmla="*/ 438 w 601"/>
              <a:gd name="T93" fmla="*/ 177 h 546"/>
              <a:gd name="T94" fmla="*/ 438 w 601"/>
              <a:gd name="T95" fmla="*/ 177 h 546"/>
              <a:gd name="T96" fmla="*/ 381 w 601"/>
              <a:gd name="T97" fmla="*/ 234 h 546"/>
              <a:gd name="T98" fmla="*/ 438 w 601"/>
              <a:gd name="T99" fmla="*/ 290 h 546"/>
              <a:gd name="T100" fmla="*/ 494 w 601"/>
              <a:gd name="T101" fmla="*/ 234 h 546"/>
              <a:gd name="T102" fmla="*/ 438 w 601"/>
              <a:gd name="T103" fmla="*/ 17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46">
                <a:moveTo>
                  <a:pt x="572" y="460"/>
                </a:moveTo>
                <a:lnTo>
                  <a:pt x="572" y="460"/>
                </a:lnTo>
                <a:cubicBezTo>
                  <a:pt x="438" y="460"/>
                  <a:pt x="438" y="460"/>
                  <a:pt x="438" y="460"/>
                </a:cubicBezTo>
                <a:lnTo>
                  <a:pt x="438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7" y="460"/>
                  <a:pt x="197" y="460"/>
                  <a:pt x="197" y="460"/>
                </a:cubicBezTo>
                <a:lnTo>
                  <a:pt x="197" y="460"/>
                </a:lnTo>
                <a:cubicBezTo>
                  <a:pt x="190" y="460"/>
                  <a:pt x="190" y="460"/>
                  <a:pt x="190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8" y="545"/>
                  <a:pt x="91" y="545"/>
                </a:cubicBezTo>
                <a:lnTo>
                  <a:pt x="91" y="545"/>
                </a:lnTo>
                <a:lnTo>
                  <a:pt x="91" y="545"/>
                </a:lnTo>
                <a:lnTo>
                  <a:pt x="91" y="545"/>
                </a:lnTo>
                <a:cubicBezTo>
                  <a:pt x="84" y="545"/>
                  <a:pt x="77" y="545"/>
                  <a:pt x="70" y="538"/>
                </a:cubicBezTo>
                <a:lnTo>
                  <a:pt x="70" y="538"/>
                </a:lnTo>
                <a:lnTo>
                  <a:pt x="70" y="531"/>
                </a:lnTo>
                <a:lnTo>
                  <a:pt x="70" y="531"/>
                </a:lnTo>
                <a:cubicBezTo>
                  <a:pt x="63" y="531"/>
                  <a:pt x="63" y="531"/>
                  <a:pt x="63" y="531"/>
                </a:cubicBezTo>
                <a:cubicBezTo>
                  <a:pt x="63" y="523"/>
                  <a:pt x="63" y="523"/>
                  <a:pt x="63" y="523"/>
                </a:cubicBezTo>
                <a:lnTo>
                  <a:pt x="63" y="523"/>
                </a:lnTo>
                <a:lnTo>
                  <a:pt x="63" y="516"/>
                </a:lnTo>
                <a:lnTo>
                  <a:pt x="63" y="516"/>
                </a:lnTo>
                <a:cubicBezTo>
                  <a:pt x="63" y="460"/>
                  <a:pt x="63" y="460"/>
                  <a:pt x="63" y="460"/>
                </a:cubicBezTo>
                <a:cubicBezTo>
                  <a:pt x="56" y="460"/>
                  <a:pt x="56" y="460"/>
                  <a:pt x="56" y="460"/>
                </a:cubicBezTo>
                <a:lnTo>
                  <a:pt x="56" y="460"/>
                </a:lnTo>
                <a:cubicBezTo>
                  <a:pt x="28" y="460"/>
                  <a:pt x="28" y="460"/>
                  <a:pt x="28" y="460"/>
                </a:cubicBezTo>
                <a:cubicBezTo>
                  <a:pt x="7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8"/>
                  <a:pt x="600" y="29"/>
                </a:cubicBezTo>
                <a:cubicBezTo>
                  <a:pt x="600" y="432"/>
                  <a:pt x="600" y="432"/>
                  <a:pt x="600" y="432"/>
                </a:cubicBezTo>
                <a:cubicBezTo>
                  <a:pt x="600" y="446"/>
                  <a:pt x="586" y="460"/>
                  <a:pt x="572" y="460"/>
                </a:cubicBezTo>
                <a:close/>
                <a:moveTo>
                  <a:pt x="155" y="177"/>
                </a:moveTo>
                <a:lnTo>
                  <a:pt x="155" y="177"/>
                </a:lnTo>
                <a:cubicBezTo>
                  <a:pt x="127" y="177"/>
                  <a:pt x="98" y="205"/>
                  <a:pt x="98" y="234"/>
                </a:cubicBezTo>
                <a:cubicBezTo>
                  <a:pt x="98" y="262"/>
                  <a:pt x="127" y="290"/>
                  <a:pt x="155" y="290"/>
                </a:cubicBezTo>
                <a:cubicBezTo>
                  <a:pt x="190" y="290"/>
                  <a:pt x="211" y="262"/>
                  <a:pt x="211" y="234"/>
                </a:cubicBezTo>
                <a:cubicBezTo>
                  <a:pt x="211" y="205"/>
                  <a:pt x="190" y="177"/>
                  <a:pt x="155" y="177"/>
                </a:cubicBezTo>
                <a:close/>
                <a:moveTo>
                  <a:pt x="296" y="177"/>
                </a:moveTo>
                <a:lnTo>
                  <a:pt x="296" y="177"/>
                </a:lnTo>
                <a:cubicBezTo>
                  <a:pt x="268" y="177"/>
                  <a:pt x="240" y="205"/>
                  <a:pt x="240" y="234"/>
                </a:cubicBezTo>
                <a:cubicBezTo>
                  <a:pt x="240" y="262"/>
                  <a:pt x="268" y="290"/>
                  <a:pt x="296" y="290"/>
                </a:cubicBezTo>
                <a:cubicBezTo>
                  <a:pt x="332" y="290"/>
                  <a:pt x="353" y="262"/>
                  <a:pt x="353" y="234"/>
                </a:cubicBezTo>
                <a:cubicBezTo>
                  <a:pt x="353" y="205"/>
                  <a:pt x="332" y="177"/>
                  <a:pt x="296" y="177"/>
                </a:cubicBezTo>
                <a:close/>
                <a:moveTo>
                  <a:pt x="438" y="177"/>
                </a:moveTo>
                <a:lnTo>
                  <a:pt x="438" y="177"/>
                </a:lnTo>
                <a:cubicBezTo>
                  <a:pt x="409" y="177"/>
                  <a:pt x="381" y="205"/>
                  <a:pt x="381" y="234"/>
                </a:cubicBezTo>
                <a:cubicBezTo>
                  <a:pt x="381" y="262"/>
                  <a:pt x="409" y="290"/>
                  <a:pt x="438" y="290"/>
                </a:cubicBezTo>
                <a:cubicBezTo>
                  <a:pt x="473" y="290"/>
                  <a:pt x="494" y="262"/>
                  <a:pt x="494" y="234"/>
                </a:cubicBezTo>
                <a:cubicBezTo>
                  <a:pt x="494" y="205"/>
                  <a:pt x="473" y="177"/>
                  <a:pt x="438" y="1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4" name="Freeform 140"/>
          <p:cNvSpPr>
            <a:spLocks noChangeArrowheads="1"/>
          </p:cNvSpPr>
          <p:nvPr/>
        </p:nvSpPr>
        <p:spPr bwMode="auto">
          <a:xfrm>
            <a:off x="3605333" y="1913468"/>
            <a:ext cx="292024" cy="262467"/>
          </a:xfrm>
          <a:custGeom>
            <a:avLst/>
            <a:gdLst>
              <a:gd name="T0" fmla="*/ 580 w 609"/>
              <a:gd name="T1" fmla="*/ 460 h 546"/>
              <a:gd name="T2" fmla="*/ 580 w 609"/>
              <a:gd name="T3" fmla="*/ 460 h 546"/>
              <a:gd name="T4" fmla="*/ 340 w 609"/>
              <a:gd name="T5" fmla="*/ 460 h 546"/>
              <a:gd name="T6" fmla="*/ 340 w 609"/>
              <a:gd name="T7" fmla="*/ 460 h 546"/>
              <a:gd name="T8" fmla="*/ 226 w 609"/>
              <a:gd name="T9" fmla="*/ 460 h 546"/>
              <a:gd name="T10" fmla="*/ 226 w 609"/>
              <a:gd name="T11" fmla="*/ 460 h 546"/>
              <a:gd name="T12" fmla="*/ 198 w 609"/>
              <a:gd name="T13" fmla="*/ 460 h 546"/>
              <a:gd name="T14" fmla="*/ 198 w 609"/>
              <a:gd name="T15" fmla="*/ 460 h 546"/>
              <a:gd name="T16" fmla="*/ 191 w 609"/>
              <a:gd name="T17" fmla="*/ 460 h 546"/>
              <a:gd name="T18" fmla="*/ 113 w 609"/>
              <a:gd name="T19" fmla="*/ 538 h 546"/>
              <a:gd name="T20" fmla="*/ 99 w 609"/>
              <a:gd name="T21" fmla="*/ 545 h 546"/>
              <a:gd name="T22" fmla="*/ 99 w 609"/>
              <a:gd name="T23" fmla="*/ 545 h 546"/>
              <a:gd name="T24" fmla="*/ 99 w 609"/>
              <a:gd name="T25" fmla="*/ 545 h 546"/>
              <a:gd name="T26" fmla="*/ 99 w 609"/>
              <a:gd name="T27" fmla="*/ 545 h 546"/>
              <a:gd name="T28" fmla="*/ 78 w 609"/>
              <a:gd name="T29" fmla="*/ 538 h 546"/>
              <a:gd name="T30" fmla="*/ 78 w 609"/>
              <a:gd name="T31" fmla="*/ 538 h 546"/>
              <a:gd name="T32" fmla="*/ 71 w 609"/>
              <a:gd name="T33" fmla="*/ 531 h 546"/>
              <a:gd name="T34" fmla="*/ 71 w 609"/>
              <a:gd name="T35" fmla="*/ 531 h 546"/>
              <a:gd name="T36" fmla="*/ 71 w 609"/>
              <a:gd name="T37" fmla="*/ 531 h 546"/>
              <a:gd name="T38" fmla="*/ 71 w 609"/>
              <a:gd name="T39" fmla="*/ 523 h 546"/>
              <a:gd name="T40" fmla="*/ 71 w 609"/>
              <a:gd name="T41" fmla="*/ 523 h 546"/>
              <a:gd name="T42" fmla="*/ 71 w 609"/>
              <a:gd name="T43" fmla="*/ 516 h 546"/>
              <a:gd name="T44" fmla="*/ 71 w 609"/>
              <a:gd name="T45" fmla="*/ 516 h 546"/>
              <a:gd name="T46" fmla="*/ 71 w 609"/>
              <a:gd name="T47" fmla="*/ 460 h 546"/>
              <a:gd name="T48" fmla="*/ 64 w 609"/>
              <a:gd name="T49" fmla="*/ 460 h 546"/>
              <a:gd name="T50" fmla="*/ 64 w 609"/>
              <a:gd name="T51" fmla="*/ 460 h 546"/>
              <a:gd name="T52" fmla="*/ 29 w 609"/>
              <a:gd name="T53" fmla="*/ 460 h 546"/>
              <a:gd name="T54" fmla="*/ 0 w 609"/>
              <a:gd name="T55" fmla="*/ 432 h 546"/>
              <a:gd name="T56" fmla="*/ 0 w 609"/>
              <a:gd name="T57" fmla="*/ 29 h 546"/>
              <a:gd name="T58" fmla="*/ 29 w 609"/>
              <a:gd name="T59" fmla="*/ 0 h 546"/>
              <a:gd name="T60" fmla="*/ 580 w 609"/>
              <a:gd name="T61" fmla="*/ 0 h 546"/>
              <a:gd name="T62" fmla="*/ 608 w 609"/>
              <a:gd name="T63" fmla="*/ 29 h 546"/>
              <a:gd name="T64" fmla="*/ 608 w 609"/>
              <a:gd name="T65" fmla="*/ 432 h 546"/>
              <a:gd name="T66" fmla="*/ 580 w 609"/>
              <a:gd name="T67" fmla="*/ 46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546">
                <a:moveTo>
                  <a:pt x="580" y="460"/>
                </a:moveTo>
                <a:lnTo>
                  <a:pt x="580" y="460"/>
                </a:lnTo>
                <a:cubicBezTo>
                  <a:pt x="340" y="460"/>
                  <a:pt x="340" y="460"/>
                  <a:pt x="340" y="460"/>
                </a:cubicBezTo>
                <a:lnTo>
                  <a:pt x="340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13" y="545"/>
                  <a:pt x="106" y="545"/>
                  <a:pt x="99" y="545"/>
                </a:cubicBezTo>
                <a:lnTo>
                  <a:pt x="99" y="545"/>
                </a:lnTo>
                <a:lnTo>
                  <a:pt x="99" y="545"/>
                </a:lnTo>
                <a:lnTo>
                  <a:pt x="99" y="545"/>
                </a:lnTo>
                <a:cubicBezTo>
                  <a:pt x="92" y="545"/>
                  <a:pt x="85" y="545"/>
                  <a:pt x="78" y="538"/>
                </a:cubicBezTo>
                <a:lnTo>
                  <a:pt x="78" y="538"/>
                </a:ln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71" y="523"/>
                </a:lnTo>
                <a:lnTo>
                  <a:pt x="71" y="516"/>
                </a:lnTo>
                <a:lnTo>
                  <a:pt x="71" y="516"/>
                </a:lnTo>
                <a:cubicBezTo>
                  <a:pt x="71" y="460"/>
                  <a:pt x="71" y="460"/>
                  <a:pt x="71" y="460"/>
                </a:cubicBezTo>
                <a:cubicBezTo>
                  <a:pt x="64" y="460"/>
                  <a:pt x="64" y="460"/>
                  <a:pt x="64" y="460"/>
                </a:cubicBezTo>
                <a:lnTo>
                  <a:pt x="64" y="460"/>
                </a:ln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8"/>
                  <a:pt x="608" y="29"/>
                </a:cubicBezTo>
                <a:cubicBezTo>
                  <a:pt x="608" y="432"/>
                  <a:pt x="608" y="432"/>
                  <a:pt x="608" y="432"/>
                </a:cubicBezTo>
                <a:cubicBezTo>
                  <a:pt x="608" y="446"/>
                  <a:pt x="594" y="460"/>
                  <a:pt x="580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5" name="Freeform 141"/>
          <p:cNvSpPr>
            <a:spLocks noChangeArrowheads="1"/>
          </p:cNvSpPr>
          <p:nvPr/>
        </p:nvSpPr>
        <p:spPr bwMode="auto">
          <a:xfrm>
            <a:off x="3101698" y="1913468"/>
            <a:ext cx="289907" cy="262467"/>
          </a:xfrm>
          <a:custGeom>
            <a:avLst/>
            <a:gdLst>
              <a:gd name="T0" fmla="*/ 573 w 602"/>
              <a:gd name="T1" fmla="*/ 460 h 546"/>
              <a:gd name="T2" fmla="*/ 573 w 602"/>
              <a:gd name="T3" fmla="*/ 460 h 546"/>
              <a:gd name="T4" fmla="*/ 198 w 602"/>
              <a:gd name="T5" fmla="*/ 460 h 546"/>
              <a:gd name="T6" fmla="*/ 198 w 602"/>
              <a:gd name="T7" fmla="*/ 460 h 546"/>
              <a:gd name="T8" fmla="*/ 191 w 602"/>
              <a:gd name="T9" fmla="*/ 460 h 546"/>
              <a:gd name="T10" fmla="*/ 113 w 602"/>
              <a:gd name="T11" fmla="*/ 538 h 546"/>
              <a:gd name="T12" fmla="*/ 92 w 602"/>
              <a:gd name="T13" fmla="*/ 545 h 546"/>
              <a:gd name="T14" fmla="*/ 92 w 602"/>
              <a:gd name="T15" fmla="*/ 545 h 546"/>
              <a:gd name="T16" fmla="*/ 92 w 602"/>
              <a:gd name="T17" fmla="*/ 545 h 546"/>
              <a:gd name="T18" fmla="*/ 92 w 602"/>
              <a:gd name="T19" fmla="*/ 545 h 546"/>
              <a:gd name="T20" fmla="*/ 78 w 602"/>
              <a:gd name="T21" fmla="*/ 538 h 546"/>
              <a:gd name="T22" fmla="*/ 71 w 602"/>
              <a:gd name="T23" fmla="*/ 538 h 546"/>
              <a:gd name="T24" fmla="*/ 71 w 602"/>
              <a:gd name="T25" fmla="*/ 531 h 546"/>
              <a:gd name="T26" fmla="*/ 71 w 602"/>
              <a:gd name="T27" fmla="*/ 531 h 546"/>
              <a:gd name="T28" fmla="*/ 71 w 602"/>
              <a:gd name="T29" fmla="*/ 531 h 546"/>
              <a:gd name="T30" fmla="*/ 71 w 602"/>
              <a:gd name="T31" fmla="*/ 523 h 546"/>
              <a:gd name="T32" fmla="*/ 64 w 602"/>
              <a:gd name="T33" fmla="*/ 523 h 546"/>
              <a:gd name="T34" fmla="*/ 64 w 602"/>
              <a:gd name="T35" fmla="*/ 516 h 546"/>
              <a:gd name="T36" fmla="*/ 64 w 602"/>
              <a:gd name="T37" fmla="*/ 516 h 546"/>
              <a:gd name="T38" fmla="*/ 64 w 602"/>
              <a:gd name="T39" fmla="*/ 460 h 546"/>
              <a:gd name="T40" fmla="*/ 29 w 602"/>
              <a:gd name="T41" fmla="*/ 460 h 546"/>
              <a:gd name="T42" fmla="*/ 0 w 602"/>
              <a:gd name="T43" fmla="*/ 432 h 546"/>
              <a:gd name="T44" fmla="*/ 0 w 602"/>
              <a:gd name="T45" fmla="*/ 29 h 546"/>
              <a:gd name="T46" fmla="*/ 29 w 602"/>
              <a:gd name="T47" fmla="*/ 0 h 546"/>
              <a:gd name="T48" fmla="*/ 573 w 602"/>
              <a:gd name="T49" fmla="*/ 0 h 546"/>
              <a:gd name="T50" fmla="*/ 601 w 602"/>
              <a:gd name="T51" fmla="*/ 29 h 546"/>
              <a:gd name="T52" fmla="*/ 601 w 602"/>
              <a:gd name="T53" fmla="*/ 432 h 546"/>
              <a:gd name="T54" fmla="*/ 573 w 602"/>
              <a:gd name="T55" fmla="*/ 460 h 546"/>
              <a:gd name="T56" fmla="*/ 544 w 602"/>
              <a:gd name="T57" fmla="*/ 57 h 546"/>
              <a:gd name="T58" fmla="*/ 544 w 602"/>
              <a:gd name="T59" fmla="*/ 57 h 546"/>
              <a:gd name="T60" fmla="*/ 57 w 602"/>
              <a:gd name="T61" fmla="*/ 57 h 546"/>
              <a:gd name="T62" fmla="*/ 57 w 602"/>
              <a:gd name="T63" fmla="*/ 403 h 546"/>
              <a:gd name="T64" fmla="*/ 92 w 602"/>
              <a:gd name="T65" fmla="*/ 403 h 546"/>
              <a:gd name="T66" fmla="*/ 92 w 602"/>
              <a:gd name="T67" fmla="*/ 403 h 546"/>
              <a:gd name="T68" fmla="*/ 120 w 602"/>
              <a:gd name="T69" fmla="*/ 403 h 546"/>
              <a:gd name="T70" fmla="*/ 120 w 602"/>
              <a:gd name="T71" fmla="*/ 446 h 546"/>
              <a:gd name="T72" fmla="*/ 170 w 602"/>
              <a:gd name="T73" fmla="*/ 403 h 546"/>
              <a:gd name="T74" fmla="*/ 248 w 602"/>
              <a:gd name="T75" fmla="*/ 403 h 546"/>
              <a:gd name="T76" fmla="*/ 248 w 602"/>
              <a:gd name="T77" fmla="*/ 403 h 546"/>
              <a:gd name="T78" fmla="*/ 544 w 602"/>
              <a:gd name="T79" fmla="*/ 403 h 546"/>
              <a:gd name="T80" fmla="*/ 544 w 602"/>
              <a:gd name="T81" fmla="*/ 5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2" h="546">
                <a:moveTo>
                  <a:pt x="573" y="460"/>
                </a:moveTo>
                <a:lnTo>
                  <a:pt x="573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9" y="545"/>
                  <a:pt x="92" y="545"/>
                </a:cubicBezTo>
                <a:lnTo>
                  <a:pt x="92" y="545"/>
                </a:lnTo>
                <a:lnTo>
                  <a:pt x="92" y="545"/>
                </a:lnTo>
                <a:lnTo>
                  <a:pt x="92" y="545"/>
                </a:lnTo>
                <a:cubicBezTo>
                  <a:pt x="85" y="545"/>
                  <a:pt x="78" y="545"/>
                  <a:pt x="78" y="538"/>
                </a:cubicBezTo>
                <a:cubicBezTo>
                  <a:pt x="71" y="538"/>
                  <a:pt x="71" y="538"/>
                  <a:pt x="71" y="538"/>
                </a:cubicBez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64" y="523"/>
                </a:lnTo>
                <a:lnTo>
                  <a:pt x="64" y="516"/>
                </a:lnTo>
                <a:lnTo>
                  <a:pt x="64" y="516"/>
                </a:lnTo>
                <a:cubicBezTo>
                  <a:pt x="64" y="460"/>
                  <a:pt x="64" y="460"/>
                  <a:pt x="64" y="460"/>
                </a:cubicBez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8"/>
                  <a:pt x="601" y="29"/>
                </a:cubicBezTo>
                <a:cubicBezTo>
                  <a:pt x="601" y="432"/>
                  <a:pt x="601" y="432"/>
                  <a:pt x="601" y="432"/>
                </a:cubicBezTo>
                <a:cubicBezTo>
                  <a:pt x="601" y="446"/>
                  <a:pt x="594" y="460"/>
                  <a:pt x="573" y="460"/>
                </a:cubicBezTo>
                <a:close/>
                <a:moveTo>
                  <a:pt x="544" y="57"/>
                </a:moveTo>
                <a:lnTo>
                  <a:pt x="544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03"/>
                  <a:pt x="57" y="403"/>
                  <a:pt x="57" y="403"/>
                </a:cubicBezTo>
                <a:cubicBezTo>
                  <a:pt x="92" y="403"/>
                  <a:pt x="92" y="403"/>
                  <a:pt x="92" y="403"/>
                </a:cubicBezTo>
                <a:lnTo>
                  <a:pt x="92" y="403"/>
                </a:lnTo>
                <a:cubicBezTo>
                  <a:pt x="120" y="403"/>
                  <a:pt x="120" y="403"/>
                  <a:pt x="120" y="403"/>
                </a:cubicBezTo>
                <a:cubicBezTo>
                  <a:pt x="120" y="446"/>
                  <a:pt x="120" y="446"/>
                  <a:pt x="120" y="446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248" y="403"/>
                  <a:pt x="248" y="403"/>
                  <a:pt x="248" y="403"/>
                </a:cubicBezTo>
                <a:lnTo>
                  <a:pt x="248" y="403"/>
                </a:lnTo>
                <a:cubicBezTo>
                  <a:pt x="544" y="403"/>
                  <a:pt x="544" y="403"/>
                  <a:pt x="544" y="403"/>
                </a:cubicBezTo>
                <a:lnTo>
                  <a:pt x="544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6" name="Freeform 142"/>
          <p:cNvSpPr>
            <a:spLocks noChangeArrowheads="1"/>
          </p:cNvSpPr>
          <p:nvPr/>
        </p:nvSpPr>
        <p:spPr bwMode="auto">
          <a:xfrm>
            <a:off x="2595947" y="1902885"/>
            <a:ext cx="289909" cy="285750"/>
          </a:xfrm>
          <a:custGeom>
            <a:avLst/>
            <a:gdLst>
              <a:gd name="T0" fmla="*/ 530 w 602"/>
              <a:gd name="T1" fmla="*/ 241 h 595"/>
              <a:gd name="T2" fmla="*/ 530 w 602"/>
              <a:gd name="T3" fmla="*/ 241 h 595"/>
              <a:gd name="T4" fmla="*/ 573 w 602"/>
              <a:gd name="T5" fmla="*/ 318 h 595"/>
              <a:gd name="T6" fmla="*/ 453 w 602"/>
              <a:gd name="T7" fmla="*/ 269 h 595"/>
              <a:gd name="T8" fmla="*/ 410 w 602"/>
              <a:gd name="T9" fmla="*/ 276 h 595"/>
              <a:gd name="T10" fmla="*/ 240 w 602"/>
              <a:gd name="T11" fmla="*/ 135 h 595"/>
              <a:gd name="T12" fmla="*/ 410 w 602"/>
              <a:gd name="T13" fmla="*/ 0 h 595"/>
              <a:gd name="T14" fmla="*/ 601 w 602"/>
              <a:gd name="T15" fmla="*/ 135 h 595"/>
              <a:gd name="T16" fmla="*/ 530 w 602"/>
              <a:gd name="T17" fmla="*/ 241 h 595"/>
              <a:gd name="T18" fmla="*/ 205 w 602"/>
              <a:gd name="T19" fmla="*/ 149 h 595"/>
              <a:gd name="T20" fmla="*/ 205 w 602"/>
              <a:gd name="T21" fmla="*/ 149 h 595"/>
              <a:gd name="T22" fmla="*/ 396 w 602"/>
              <a:gd name="T23" fmla="*/ 311 h 595"/>
              <a:gd name="T24" fmla="*/ 438 w 602"/>
              <a:gd name="T25" fmla="*/ 304 h 595"/>
              <a:gd name="T26" fmla="*/ 438 w 602"/>
              <a:gd name="T27" fmla="*/ 304 h 595"/>
              <a:gd name="T28" fmla="*/ 438 w 602"/>
              <a:gd name="T29" fmla="*/ 304 h 595"/>
              <a:gd name="T30" fmla="*/ 537 w 602"/>
              <a:gd name="T31" fmla="*/ 347 h 595"/>
              <a:gd name="T32" fmla="*/ 283 w 602"/>
              <a:gd name="T33" fmla="*/ 509 h 595"/>
              <a:gd name="T34" fmla="*/ 226 w 602"/>
              <a:gd name="T35" fmla="*/ 495 h 595"/>
              <a:gd name="T36" fmla="*/ 36 w 602"/>
              <a:gd name="T37" fmla="*/ 573 h 595"/>
              <a:gd name="T38" fmla="*/ 99 w 602"/>
              <a:gd name="T39" fmla="*/ 460 h 595"/>
              <a:gd name="T40" fmla="*/ 0 w 602"/>
              <a:gd name="T41" fmla="*/ 297 h 595"/>
              <a:gd name="T42" fmla="*/ 219 w 602"/>
              <a:gd name="T43" fmla="*/ 92 h 595"/>
              <a:gd name="T44" fmla="*/ 205 w 602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2" h="595">
                <a:moveTo>
                  <a:pt x="530" y="241"/>
                </a:moveTo>
                <a:lnTo>
                  <a:pt x="530" y="241"/>
                </a:lnTo>
                <a:cubicBezTo>
                  <a:pt x="523" y="248"/>
                  <a:pt x="523" y="290"/>
                  <a:pt x="573" y="318"/>
                </a:cubicBezTo>
                <a:cubicBezTo>
                  <a:pt x="573" y="318"/>
                  <a:pt x="502" y="332"/>
                  <a:pt x="453" y="269"/>
                </a:cubicBezTo>
                <a:cubicBezTo>
                  <a:pt x="438" y="269"/>
                  <a:pt x="424" y="276"/>
                  <a:pt x="410" y="276"/>
                </a:cubicBezTo>
                <a:cubicBezTo>
                  <a:pt x="304" y="276"/>
                  <a:pt x="240" y="212"/>
                  <a:pt x="240" y="135"/>
                </a:cubicBezTo>
                <a:cubicBezTo>
                  <a:pt x="240" y="64"/>
                  <a:pt x="304" y="0"/>
                  <a:pt x="410" y="0"/>
                </a:cubicBezTo>
                <a:cubicBezTo>
                  <a:pt x="516" y="0"/>
                  <a:pt x="601" y="64"/>
                  <a:pt x="601" y="135"/>
                </a:cubicBezTo>
                <a:cubicBezTo>
                  <a:pt x="601" y="177"/>
                  <a:pt x="573" y="219"/>
                  <a:pt x="530" y="241"/>
                </a:cubicBezTo>
                <a:close/>
                <a:moveTo>
                  <a:pt x="205" y="149"/>
                </a:moveTo>
                <a:lnTo>
                  <a:pt x="205" y="149"/>
                </a:lnTo>
                <a:cubicBezTo>
                  <a:pt x="212" y="233"/>
                  <a:pt x="283" y="304"/>
                  <a:pt x="396" y="311"/>
                </a:cubicBezTo>
                <a:cubicBezTo>
                  <a:pt x="410" y="311"/>
                  <a:pt x="424" y="311"/>
                  <a:pt x="438" y="304"/>
                </a:cubicBezTo>
                <a:lnTo>
                  <a:pt x="438" y="304"/>
                </a:lnTo>
                <a:lnTo>
                  <a:pt x="438" y="304"/>
                </a:lnTo>
                <a:cubicBezTo>
                  <a:pt x="474" y="339"/>
                  <a:pt x="516" y="347"/>
                  <a:pt x="537" y="347"/>
                </a:cubicBezTo>
                <a:cubicBezTo>
                  <a:pt x="516" y="439"/>
                  <a:pt x="424" y="509"/>
                  <a:pt x="283" y="509"/>
                </a:cubicBezTo>
                <a:cubicBezTo>
                  <a:pt x="269" y="509"/>
                  <a:pt x="248" y="502"/>
                  <a:pt x="226" y="495"/>
                </a:cubicBezTo>
                <a:cubicBezTo>
                  <a:pt x="156" y="594"/>
                  <a:pt x="36" y="573"/>
                  <a:pt x="36" y="573"/>
                </a:cubicBezTo>
                <a:cubicBezTo>
                  <a:pt x="120" y="537"/>
                  <a:pt x="120" y="467"/>
                  <a:pt x="99" y="460"/>
                </a:cubicBezTo>
                <a:cubicBezTo>
                  <a:pt x="36" y="424"/>
                  <a:pt x="0" y="361"/>
                  <a:pt x="0" y="297"/>
                </a:cubicBezTo>
                <a:cubicBezTo>
                  <a:pt x="0" y="198"/>
                  <a:pt x="92" y="113"/>
                  <a:pt x="219" y="92"/>
                </a:cubicBezTo>
                <a:cubicBezTo>
                  <a:pt x="212" y="113"/>
                  <a:pt x="205" y="128"/>
                  <a:pt x="205" y="1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7" name="Freeform 143"/>
          <p:cNvSpPr>
            <a:spLocks noChangeArrowheads="1"/>
          </p:cNvSpPr>
          <p:nvPr/>
        </p:nvSpPr>
        <p:spPr bwMode="auto">
          <a:xfrm>
            <a:off x="2088078" y="1917701"/>
            <a:ext cx="292024" cy="268818"/>
          </a:xfrm>
          <a:custGeom>
            <a:avLst/>
            <a:gdLst>
              <a:gd name="T0" fmla="*/ 318 w 609"/>
              <a:gd name="T1" fmla="*/ 459 h 559"/>
              <a:gd name="T2" fmla="*/ 318 w 609"/>
              <a:gd name="T3" fmla="*/ 459 h 559"/>
              <a:gd name="T4" fmla="*/ 254 w 609"/>
              <a:gd name="T5" fmla="*/ 452 h 559"/>
              <a:gd name="T6" fmla="*/ 43 w 609"/>
              <a:gd name="T7" fmla="*/ 537 h 559"/>
              <a:gd name="T8" fmla="*/ 120 w 609"/>
              <a:gd name="T9" fmla="*/ 410 h 559"/>
              <a:gd name="T10" fmla="*/ 0 w 609"/>
              <a:gd name="T11" fmla="*/ 233 h 559"/>
              <a:gd name="T12" fmla="*/ 318 w 609"/>
              <a:gd name="T13" fmla="*/ 0 h 559"/>
              <a:gd name="T14" fmla="*/ 608 w 609"/>
              <a:gd name="T15" fmla="*/ 233 h 559"/>
              <a:gd name="T16" fmla="*/ 318 w 609"/>
              <a:gd name="T17" fmla="*/ 459 h 559"/>
              <a:gd name="T18" fmla="*/ 163 w 609"/>
              <a:gd name="T19" fmla="*/ 176 h 559"/>
              <a:gd name="T20" fmla="*/ 163 w 609"/>
              <a:gd name="T21" fmla="*/ 176 h 559"/>
              <a:gd name="T22" fmla="*/ 106 w 609"/>
              <a:gd name="T23" fmla="*/ 233 h 559"/>
              <a:gd name="T24" fmla="*/ 163 w 609"/>
              <a:gd name="T25" fmla="*/ 289 h 559"/>
              <a:gd name="T26" fmla="*/ 219 w 609"/>
              <a:gd name="T27" fmla="*/ 233 h 559"/>
              <a:gd name="T28" fmla="*/ 163 w 609"/>
              <a:gd name="T29" fmla="*/ 176 h 559"/>
              <a:gd name="T30" fmla="*/ 304 w 609"/>
              <a:gd name="T31" fmla="*/ 176 h 559"/>
              <a:gd name="T32" fmla="*/ 304 w 609"/>
              <a:gd name="T33" fmla="*/ 176 h 559"/>
              <a:gd name="T34" fmla="*/ 247 w 609"/>
              <a:gd name="T35" fmla="*/ 233 h 559"/>
              <a:gd name="T36" fmla="*/ 304 w 609"/>
              <a:gd name="T37" fmla="*/ 289 h 559"/>
              <a:gd name="T38" fmla="*/ 361 w 609"/>
              <a:gd name="T39" fmla="*/ 233 h 559"/>
              <a:gd name="T40" fmla="*/ 304 w 609"/>
              <a:gd name="T41" fmla="*/ 176 h 559"/>
              <a:gd name="T42" fmla="*/ 445 w 609"/>
              <a:gd name="T43" fmla="*/ 176 h 559"/>
              <a:gd name="T44" fmla="*/ 445 w 609"/>
              <a:gd name="T45" fmla="*/ 176 h 559"/>
              <a:gd name="T46" fmla="*/ 389 w 609"/>
              <a:gd name="T47" fmla="*/ 233 h 559"/>
              <a:gd name="T48" fmla="*/ 445 w 609"/>
              <a:gd name="T49" fmla="*/ 289 h 559"/>
              <a:gd name="T50" fmla="*/ 502 w 609"/>
              <a:gd name="T51" fmla="*/ 233 h 559"/>
              <a:gd name="T52" fmla="*/ 445 w 609"/>
              <a:gd name="T53" fmla="*/ 176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9" h="55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8" name="Freeform 144"/>
          <p:cNvSpPr>
            <a:spLocks noChangeArrowheads="1"/>
          </p:cNvSpPr>
          <p:nvPr/>
        </p:nvSpPr>
        <p:spPr bwMode="auto">
          <a:xfrm>
            <a:off x="1582327" y="1917701"/>
            <a:ext cx="289907" cy="268818"/>
          </a:xfrm>
          <a:custGeom>
            <a:avLst/>
            <a:gdLst>
              <a:gd name="T0" fmla="*/ 318 w 602"/>
              <a:gd name="T1" fmla="*/ 0 h 559"/>
              <a:gd name="T2" fmla="*/ 318 w 602"/>
              <a:gd name="T3" fmla="*/ 0 h 559"/>
              <a:gd name="T4" fmla="*/ 601 w 602"/>
              <a:gd name="T5" fmla="*/ 233 h 559"/>
              <a:gd name="T6" fmla="*/ 318 w 602"/>
              <a:gd name="T7" fmla="*/ 459 h 559"/>
              <a:gd name="T8" fmla="*/ 254 w 602"/>
              <a:gd name="T9" fmla="*/ 452 h 559"/>
              <a:gd name="T10" fmla="*/ 42 w 602"/>
              <a:gd name="T11" fmla="*/ 537 h 559"/>
              <a:gd name="T12" fmla="*/ 113 w 602"/>
              <a:gd name="T13" fmla="*/ 410 h 559"/>
              <a:gd name="T14" fmla="*/ 0 w 602"/>
              <a:gd name="T15" fmla="*/ 233 h 559"/>
              <a:gd name="T16" fmla="*/ 318 w 602"/>
              <a:gd name="T17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59">
                <a:moveTo>
                  <a:pt x="318" y="0"/>
                </a:moveTo>
                <a:lnTo>
                  <a:pt x="318" y="0"/>
                </a:lnTo>
                <a:cubicBezTo>
                  <a:pt x="495" y="0"/>
                  <a:pt x="601" y="106"/>
                  <a:pt x="601" y="233"/>
                </a:cubicBezTo>
                <a:cubicBezTo>
                  <a:pt x="601" y="360"/>
                  <a:pt x="495" y="459"/>
                  <a:pt x="318" y="459"/>
                </a:cubicBezTo>
                <a:cubicBezTo>
                  <a:pt x="297" y="459"/>
                  <a:pt x="276" y="452"/>
                  <a:pt x="254" y="452"/>
                </a:cubicBezTo>
                <a:cubicBezTo>
                  <a:pt x="170" y="558"/>
                  <a:pt x="42" y="537"/>
                  <a:pt x="42" y="537"/>
                </a:cubicBezTo>
                <a:cubicBezTo>
                  <a:pt x="134" y="494"/>
                  <a:pt x="134" y="417"/>
                  <a:pt x="113" y="410"/>
                </a:cubicBezTo>
                <a:cubicBezTo>
                  <a:pt x="42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9" name="Freeform 145"/>
          <p:cNvSpPr>
            <a:spLocks noChangeArrowheads="1"/>
          </p:cNvSpPr>
          <p:nvPr/>
        </p:nvSpPr>
        <p:spPr bwMode="auto">
          <a:xfrm>
            <a:off x="7154059" y="1401234"/>
            <a:ext cx="285676" cy="258234"/>
          </a:xfrm>
          <a:custGeom>
            <a:avLst/>
            <a:gdLst>
              <a:gd name="T0" fmla="*/ 565 w 595"/>
              <a:gd name="T1" fmla="*/ 163 h 537"/>
              <a:gd name="T2" fmla="*/ 565 w 595"/>
              <a:gd name="T3" fmla="*/ 163 h 537"/>
              <a:gd name="T4" fmla="*/ 297 w 595"/>
              <a:gd name="T5" fmla="*/ 57 h 537"/>
              <a:gd name="T6" fmla="*/ 35 w 595"/>
              <a:gd name="T7" fmla="*/ 163 h 537"/>
              <a:gd name="T8" fmla="*/ 0 w 595"/>
              <a:gd name="T9" fmla="*/ 120 h 537"/>
              <a:gd name="T10" fmla="*/ 297 w 595"/>
              <a:gd name="T11" fmla="*/ 0 h 537"/>
              <a:gd name="T12" fmla="*/ 594 w 595"/>
              <a:gd name="T13" fmla="*/ 120 h 537"/>
              <a:gd name="T14" fmla="*/ 565 w 595"/>
              <a:gd name="T15" fmla="*/ 163 h 537"/>
              <a:gd name="T16" fmla="*/ 297 w 595"/>
              <a:gd name="T17" fmla="*/ 142 h 537"/>
              <a:gd name="T18" fmla="*/ 297 w 595"/>
              <a:gd name="T19" fmla="*/ 142 h 537"/>
              <a:gd name="T20" fmla="*/ 509 w 595"/>
              <a:gd name="T21" fmla="*/ 233 h 537"/>
              <a:gd name="T22" fmla="*/ 474 w 595"/>
              <a:gd name="T23" fmla="*/ 276 h 537"/>
              <a:gd name="T24" fmla="*/ 297 w 595"/>
              <a:gd name="T25" fmla="*/ 198 h 537"/>
              <a:gd name="T26" fmla="*/ 127 w 595"/>
              <a:gd name="T27" fmla="*/ 276 h 537"/>
              <a:gd name="T28" fmla="*/ 92 w 595"/>
              <a:gd name="T29" fmla="*/ 233 h 537"/>
              <a:gd name="T30" fmla="*/ 297 w 595"/>
              <a:gd name="T31" fmla="*/ 142 h 537"/>
              <a:gd name="T32" fmla="*/ 297 w 595"/>
              <a:gd name="T33" fmla="*/ 283 h 537"/>
              <a:gd name="T34" fmla="*/ 297 w 595"/>
              <a:gd name="T35" fmla="*/ 283 h 537"/>
              <a:gd name="T36" fmla="*/ 424 w 595"/>
              <a:gd name="T37" fmla="*/ 345 h 537"/>
              <a:gd name="T38" fmla="*/ 389 w 595"/>
              <a:gd name="T39" fmla="*/ 388 h 537"/>
              <a:gd name="T40" fmla="*/ 297 w 595"/>
              <a:gd name="T41" fmla="*/ 338 h 537"/>
              <a:gd name="T42" fmla="*/ 205 w 595"/>
              <a:gd name="T43" fmla="*/ 388 h 537"/>
              <a:gd name="T44" fmla="*/ 177 w 595"/>
              <a:gd name="T45" fmla="*/ 345 h 537"/>
              <a:gd name="T46" fmla="*/ 297 w 595"/>
              <a:gd name="T47" fmla="*/ 283 h 537"/>
              <a:gd name="T48" fmla="*/ 297 w 595"/>
              <a:gd name="T49" fmla="*/ 423 h 537"/>
              <a:gd name="T50" fmla="*/ 297 w 595"/>
              <a:gd name="T51" fmla="*/ 423 h 537"/>
              <a:gd name="T52" fmla="*/ 353 w 595"/>
              <a:gd name="T53" fmla="*/ 480 h 537"/>
              <a:gd name="T54" fmla="*/ 297 w 595"/>
              <a:gd name="T55" fmla="*/ 536 h 537"/>
              <a:gd name="T56" fmla="*/ 240 w 595"/>
              <a:gd name="T57" fmla="*/ 480 h 537"/>
              <a:gd name="T58" fmla="*/ 297 w 595"/>
              <a:gd name="T59" fmla="*/ 42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5" h="537">
                <a:moveTo>
                  <a:pt x="565" y="163"/>
                </a:moveTo>
                <a:lnTo>
                  <a:pt x="565" y="163"/>
                </a:lnTo>
                <a:cubicBezTo>
                  <a:pt x="495" y="99"/>
                  <a:pt x="403" y="57"/>
                  <a:pt x="297" y="57"/>
                </a:cubicBezTo>
                <a:cubicBezTo>
                  <a:pt x="198" y="57"/>
                  <a:pt x="106" y="99"/>
                  <a:pt x="35" y="163"/>
                </a:cubicBezTo>
                <a:cubicBezTo>
                  <a:pt x="0" y="120"/>
                  <a:pt x="0" y="120"/>
                  <a:pt x="0" y="120"/>
                </a:cubicBezTo>
                <a:cubicBezTo>
                  <a:pt x="78" y="43"/>
                  <a:pt x="184" y="0"/>
                  <a:pt x="297" y="0"/>
                </a:cubicBezTo>
                <a:cubicBezTo>
                  <a:pt x="417" y="0"/>
                  <a:pt x="523" y="43"/>
                  <a:pt x="594" y="120"/>
                </a:cubicBezTo>
                <a:lnTo>
                  <a:pt x="565" y="163"/>
                </a:lnTo>
                <a:close/>
                <a:moveTo>
                  <a:pt x="297" y="142"/>
                </a:moveTo>
                <a:lnTo>
                  <a:pt x="297" y="142"/>
                </a:lnTo>
                <a:cubicBezTo>
                  <a:pt x="382" y="142"/>
                  <a:pt x="459" y="177"/>
                  <a:pt x="509" y="233"/>
                </a:cubicBezTo>
                <a:cubicBezTo>
                  <a:pt x="474" y="276"/>
                  <a:pt x="474" y="276"/>
                  <a:pt x="474" y="276"/>
                </a:cubicBezTo>
                <a:cubicBezTo>
                  <a:pt x="431" y="226"/>
                  <a:pt x="368" y="198"/>
                  <a:pt x="297" y="198"/>
                </a:cubicBezTo>
                <a:cubicBezTo>
                  <a:pt x="226" y="198"/>
                  <a:pt x="170" y="226"/>
                  <a:pt x="127" y="276"/>
                </a:cubicBezTo>
                <a:cubicBezTo>
                  <a:pt x="92" y="233"/>
                  <a:pt x="92" y="233"/>
                  <a:pt x="92" y="233"/>
                </a:cubicBezTo>
                <a:cubicBezTo>
                  <a:pt x="141" y="177"/>
                  <a:pt x="219" y="142"/>
                  <a:pt x="297" y="142"/>
                </a:cubicBezTo>
                <a:close/>
                <a:moveTo>
                  <a:pt x="297" y="283"/>
                </a:moveTo>
                <a:lnTo>
                  <a:pt x="297" y="283"/>
                </a:lnTo>
                <a:cubicBezTo>
                  <a:pt x="346" y="283"/>
                  <a:pt x="396" y="310"/>
                  <a:pt x="424" y="345"/>
                </a:cubicBezTo>
                <a:cubicBezTo>
                  <a:pt x="389" y="388"/>
                  <a:pt x="389" y="388"/>
                  <a:pt x="389" y="388"/>
                </a:cubicBezTo>
                <a:cubicBezTo>
                  <a:pt x="368" y="360"/>
                  <a:pt x="339" y="338"/>
                  <a:pt x="297" y="338"/>
                </a:cubicBezTo>
                <a:cubicBezTo>
                  <a:pt x="262" y="338"/>
                  <a:pt x="226" y="360"/>
                  <a:pt x="205" y="388"/>
                </a:cubicBezTo>
                <a:cubicBezTo>
                  <a:pt x="177" y="345"/>
                  <a:pt x="177" y="345"/>
                  <a:pt x="177" y="345"/>
                </a:cubicBezTo>
                <a:cubicBezTo>
                  <a:pt x="205" y="310"/>
                  <a:pt x="248" y="283"/>
                  <a:pt x="297" y="283"/>
                </a:cubicBezTo>
                <a:close/>
                <a:moveTo>
                  <a:pt x="297" y="423"/>
                </a:moveTo>
                <a:lnTo>
                  <a:pt x="297" y="423"/>
                </a:lnTo>
                <a:cubicBezTo>
                  <a:pt x="332" y="423"/>
                  <a:pt x="353" y="452"/>
                  <a:pt x="353" y="480"/>
                </a:cubicBezTo>
                <a:cubicBezTo>
                  <a:pt x="353" y="508"/>
                  <a:pt x="332" y="536"/>
                  <a:pt x="297" y="536"/>
                </a:cubicBezTo>
                <a:cubicBezTo>
                  <a:pt x="269" y="536"/>
                  <a:pt x="240" y="508"/>
                  <a:pt x="240" y="480"/>
                </a:cubicBezTo>
                <a:cubicBezTo>
                  <a:pt x="240" y="452"/>
                  <a:pt x="269" y="423"/>
                  <a:pt x="297" y="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0" name="Freeform 146"/>
          <p:cNvSpPr>
            <a:spLocks noChangeArrowheads="1"/>
          </p:cNvSpPr>
          <p:nvPr/>
        </p:nvSpPr>
        <p:spPr bwMode="auto">
          <a:xfrm>
            <a:off x="6688514" y="1468968"/>
            <a:ext cx="203147" cy="190500"/>
          </a:xfrm>
          <a:custGeom>
            <a:avLst/>
            <a:gdLst>
              <a:gd name="T0" fmla="*/ 212 w 425"/>
              <a:gd name="T1" fmla="*/ 0 h 395"/>
              <a:gd name="T2" fmla="*/ 212 w 425"/>
              <a:gd name="T3" fmla="*/ 0 h 395"/>
              <a:gd name="T4" fmla="*/ 424 w 425"/>
              <a:gd name="T5" fmla="*/ 91 h 395"/>
              <a:gd name="T6" fmla="*/ 388 w 425"/>
              <a:gd name="T7" fmla="*/ 134 h 395"/>
              <a:gd name="T8" fmla="*/ 212 w 425"/>
              <a:gd name="T9" fmla="*/ 56 h 395"/>
              <a:gd name="T10" fmla="*/ 35 w 425"/>
              <a:gd name="T11" fmla="*/ 134 h 395"/>
              <a:gd name="T12" fmla="*/ 0 w 425"/>
              <a:gd name="T13" fmla="*/ 91 h 395"/>
              <a:gd name="T14" fmla="*/ 212 w 425"/>
              <a:gd name="T15" fmla="*/ 0 h 395"/>
              <a:gd name="T16" fmla="*/ 212 w 425"/>
              <a:gd name="T17" fmla="*/ 141 h 395"/>
              <a:gd name="T18" fmla="*/ 212 w 425"/>
              <a:gd name="T19" fmla="*/ 141 h 395"/>
              <a:gd name="T20" fmla="*/ 332 w 425"/>
              <a:gd name="T21" fmla="*/ 203 h 395"/>
              <a:gd name="T22" fmla="*/ 304 w 425"/>
              <a:gd name="T23" fmla="*/ 246 h 395"/>
              <a:gd name="T24" fmla="*/ 212 w 425"/>
              <a:gd name="T25" fmla="*/ 196 h 395"/>
              <a:gd name="T26" fmla="*/ 120 w 425"/>
              <a:gd name="T27" fmla="*/ 246 h 395"/>
              <a:gd name="T28" fmla="*/ 92 w 425"/>
              <a:gd name="T29" fmla="*/ 203 h 395"/>
              <a:gd name="T30" fmla="*/ 212 w 425"/>
              <a:gd name="T31" fmla="*/ 141 h 395"/>
              <a:gd name="T32" fmla="*/ 212 w 425"/>
              <a:gd name="T33" fmla="*/ 281 h 395"/>
              <a:gd name="T34" fmla="*/ 212 w 425"/>
              <a:gd name="T35" fmla="*/ 281 h 395"/>
              <a:gd name="T36" fmla="*/ 268 w 425"/>
              <a:gd name="T37" fmla="*/ 338 h 395"/>
              <a:gd name="T38" fmla="*/ 212 w 425"/>
              <a:gd name="T39" fmla="*/ 394 h 395"/>
              <a:gd name="T40" fmla="*/ 155 w 425"/>
              <a:gd name="T41" fmla="*/ 338 h 395"/>
              <a:gd name="T42" fmla="*/ 212 w 425"/>
              <a:gd name="T43" fmla="*/ 2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5" h="395">
                <a:moveTo>
                  <a:pt x="212" y="0"/>
                </a:moveTo>
                <a:lnTo>
                  <a:pt x="212" y="0"/>
                </a:lnTo>
                <a:cubicBezTo>
                  <a:pt x="297" y="0"/>
                  <a:pt x="367" y="35"/>
                  <a:pt x="424" y="91"/>
                </a:cubicBezTo>
                <a:cubicBezTo>
                  <a:pt x="388" y="134"/>
                  <a:pt x="388" y="134"/>
                  <a:pt x="388" y="134"/>
                </a:cubicBezTo>
                <a:cubicBezTo>
                  <a:pt x="346" y="84"/>
                  <a:pt x="283" y="56"/>
                  <a:pt x="212" y="56"/>
                </a:cubicBezTo>
                <a:cubicBezTo>
                  <a:pt x="141" y="56"/>
                  <a:pt x="77" y="84"/>
                  <a:pt x="35" y="134"/>
                </a:cubicBezTo>
                <a:cubicBezTo>
                  <a:pt x="0" y="91"/>
                  <a:pt x="0" y="91"/>
                  <a:pt x="0" y="91"/>
                </a:cubicBezTo>
                <a:cubicBezTo>
                  <a:pt x="56" y="35"/>
                  <a:pt x="127" y="0"/>
                  <a:pt x="212" y="0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261" y="141"/>
                  <a:pt x="304" y="168"/>
                  <a:pt x="332" y="203"/>
                </a:cubicBezTo>
                <a:cubicBezTo>
                  <a:pt x="304" y="246"/>
                  <a:pt x="304" y="246"/>
                  <a:pt x="304" y="246"/>
                </a:cubicBezTo>
                <a:cubicBezTo>
                  <a:pt x="283" y="218"/>
                  <a:pt x="247" y="196"/>
                  <a:pt x="212" y="196"/>
                </a:cubicBezTo>
                <a:cubicBezTo>
                  <a:pt x="177" y="196"/>
                  <a:pt x="141" y="218"/>
                  <a:pt x="120" y="246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120" y="168"/>
                  <a:pt x="162" y="141"/>
                  <a:pt x="212" y="141"/>
                </a:cubicBezTo>
                <a:close/>
                <a:moveTo>
                  <a:pt x="212" y="281"/>
                </a:moveTo>
                <a:lnTo>
                  <a:pt x="212" y="281"/>
                </a:lnTo>
                <a:cubicBezTo>
                  <a:pt x="240" y="281"/>
                  <a:pt x="268" y="310"/>
                  <a:pt x="268" y="338"/>
                </a:cubicBezTo>
                <a:cubicBezTo>
                  <a:pt x="268" y="366"/>
                  <a:pt x="240" y="394"/>
                  <a:pt x="212" y="394"/>
                </a:cubicBezTo>
                <a:cubicBezTo>
                  <a:pt x="184" y="394"/>
                  <a:pt x="155" y="366"/>
                  <a:pt x="155" y="338"/>
                </a:cubicBezTo>
                <a:cubicBezTo>
                  <a:pt x="155" y="310"/>
                  <a:pt x="184" y="281"/>
                  <a:pt x="212" y="2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1" name="Freeform 147"/>
          <p:cNvSpPr>
            <a:spLocks noChangeArrowheads="1"/>
          </p:cNvSpPr>
          <p:nvPr/>
        </p:nvSpPr>
        <p:spPr bwMode="auto">
          <a:xfrm>
            <a:off x="6225084" y="1536701"/>
            <a:ext cx="118503" cy="122767"/>
          </a:xfrm>
          <a:custGeom>
            <a:avLst/>
            <a:gdLst>
              <a:gd name="T0" fmla="*/ 128 w 249"/>
              <a:gd name="T1" fmla="*/ 0 h 254"/>
              <a:gd name="T2" fmla="*/ 128 w 249"/>
              <a:gd name="T3" fmla="*/ 0 h 254"/>
              <a:gd name="T4" fmla="*/ 248 w 249"/>
              <a:gd name="T5" fmla="*/ 62 h 254"/>
              <a:gd name="T6" fmla="*/ 220 w 249"/>
              <a:gd name="T7" fmla="*/ 105 h 254"/>
              <a:gd name="T8" fmla="*/ 128 w 249"/>
              <a:gd name="T9" fmla="*/ 55 h 254"/>
              <a:gd name="T10" fmla="*/ 36 w 249"/>
              <a:gd name="T11" fmla="*/ 105 h 254"/>
              <a:gd name="T12" fmla="*/ 0 w 249"/>
              <a:gd name="T13" fmla="*/ 62 h 254"/>
              <a:gd name="T14" fmla="*/ 128 w 249"/>
              <a:gd name="T15" fmla="*/ 0 h 254"/>
              <a:gd name="T16" fmla="*/ 128 w 249"/>
              <a:gd name="T17" fmla="*/ 140 h 254"/>
              <a:gd name="T18" fmla="*/ 128 w 249"/>
              <a:gd name="T19" fmla="*/ 140 h 254"/>
              <a:gd name="T20" fmla="*/ 184 w 249"/>
              <a:gd name="T21" fmla="*/ 197 h 254"/>
              <a:gd name="T22" fmla="*/ 128 w 249"/>
              <a:gd name="T23" fmla="*/ 253 h 254"/>
              <a:gd name="T24" fmla="*/ 71 w 249"/>
              <a:gd name="T25" fmla="*/ 197 h 254"/>
              <a:gd name="T26" fmla="*/ 128 w 249"/>
              <a:gd name="T27" fmla="*/ 14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254">
                <a:moveTo>
                  <a:pt x="128" y="0"/>
                </a:moveTo>
                <a:lnTo>
                  <a:pt x="128" y="0"/>
                </a:lnTo>
                <a:cubicBezTo>
                  <a:pt x="177" y="0"/>
                  <a:pt x="220" y="27"/>
                  <a:pt x="248" y="62"/>
                </a:cubicBezTo>
                <a:cubicBezTo>
                  <a:pt x="220" y="105"/>
                  <a:pt x="220" y="105"/>
                  <a:pt x="220" y="105"/>
                </a:cubicBezTo>
                <a:cubicBezTo>
                  <a:pt x="198" y="77"/>
                  <a:pt x="163" y="55"/>
                  <a:pt x="128" y="55"/>
                </a:cubicBezTo>
                <a:cubicBezTo>
                  <a:pt x="85" y="55"/>
                  <a:pt x="57" y="77"/>
                  <a:pt x="36" y="105"/>
                </a:cubicBezTo>
                <a:cubicBezTo>
                  <a:pt x="0" y="62"/>
                  <a:pt x="0" y="62"/>
                  <a:pt x="0" y="62"/>
                </a:cubicBezTo>
                <a:cubicBezTo>
                  <a:pt x="29" y="27"/>
                  <a:pt x="78" y="0"/>
                  <a:pt x="128" y="0"/>
                </a:cubicBezTo>
                <a:close/>
                <a:moveTo>
                  <a:pt x="128" y="140"/>
                </a:moveTo>
                <a:lnTo>
                  <a:pt x="128" y="140"/>
                </a:lnTo>
                <a:cubicBezTo>
                  <a:pt x="156" y="140"/>
                  <a:pt x="184" y="169"/>
                  <a:pt x="184" y="197"/>
                </a:cubicBezTo>
                <a:cubicBezTo>
                  <a:pt x="184" y="225"/>
                  <a:pt x="156" y="253"/>
                  <a:pt x="128" y="253"/>
                </a:cubicBezTo>
                <a:cubicBezTo>
                  <a:pt x="93" y="253"/>
                  <a:pt x="71" y="225"/>
                  <a:pt x="71" y="197"/>
                </a:cubicBezTo>
                <a:cubicBezTo>
                  <a:pt x="71" y="169"/>
                  <a:pt x="93" y="140"/>
                  <a:pt x="128" y="1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2" name="Freeform 148"/>
          <p:cNvSpPr>
            <a:spLocks noChangeArrowheads="1"/>
          </p:cNvSpPr>
          <p:nvPr/>
        </p:nvSpPr>
        <p:spPr bwMode="auto">
          <a:xfrm>
            <a:off x="563045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84 h 354"/>
              <a:gd name="T4" fmla="*/ 607 w 608"/>
              <a:gd name="T5" fmla="*/ 184 h 354"/>
              <a:gd name="T6" fmla="*/ 600 w 608"/>
              <a:gd name="T7" fmla="*/ 197 h 354"/>
              <a:gd name="T8" fmla="*/ 452 w 608"/>
              <a:gd name="T9" fmla="*/ 310 h 354"/>
              <a:gd name="T10" fmla="*/ 247 w 608"/>
              <a:gd name="T11" fmla="*/ 346 h 354"/>
              <a:gd name="T12" fmla="*/ 162 w 608"/>
              <a:gd name="T13" fmla="*/ 317 h 354"/>
              <a:gd name="T14" fmla="*/ 304 w 608"/>
              <a:gd name="T15" fmla="*/ 289 h 354"/>
              <a:gd name="T16" fmla="*/ 417 w 608"/>
              <a:gd name="T17" fmla="*/ 149 h 354"/>
              <a:gd name="T18" fmla="*/ 537 w 608"/>
              <a:gd name="T19" fmla="*/ 99 h 354"/>
              <a:gd name="T20" fmla="*/ 607 w 608"/>
              <a:gd name="T21" fmla="*/ 177 h 354"/>
              <a:gd name="T22" fmla="*/ 304 w 608"/>
              <a:gd name="T23" fmla="*/ 232 h 354"/>
              <a:gd name="T24" fmla="*/ 360 w 608"/>
              <a:gd name="T25" fmla="*/ 184 h 354"/>
              <a:gd name="T26" fmla="*/ 551 w 608"/>
              <a:gd name="T27" fmla="*/ 29 h 354"/>
              <a:gd name="T28" fmla="*/ 63 w 608"/>
              <a:gd name="T29" fmla="*/ 353 h 354"/>
              <a:gd name="T30" fmla="*/ 63 w 608"/>
              <a:gd name="T31" fmla="*/ 353 h 354"/>
              <a:gd name="T32" fmla="*/ 42 w 608"/>
              <a:gd name="T33" fmla="*/ 338 h 354"/>
              <a:gd name="T34" fmla="*/ 49 w 608"/>
              <a:gd name="T35" fmla="*/ 324 h 354"/>
              <a:gd name="T36" fmla="*/ 537 w 608"/>
              <a:gd name="T37" fmla="*/ 7 h 354"/>
              <a:gd name="T38" fmla="*/ 544 w 608"/>
              <a:gd name="T39" fmla="*/ 7 h 354"/>
              <a:gd name="T40" fmla="*/ 551 w 608"/>
              <a:gd name="T41" fmla="*/ 29 h 354"/>
              <a:gd name="T42" fmla="*/ 304 w 608"/>
              <a:gd name="T43" fmla="*/ 120 h 354"/>
              <a:gd name="T44" fmla="*/ 247 w 608"/>
              <a:gd name="T45" fmla="*/ 170 h 354"/>
              <a:gd name="T46" fmla="*/ 374 w 608"/>
              <a:gd name="T47" fmla="*/ 85 h 354"/>
              <a:gd name="T48" fmla="*/ 304 w 608"/>
              <a:gd name="T49" fmla="*/ 64 h 354"/>
              <a:gd name="T50" fmla="*/ 198 w 608"/>
              <a:gd name="T51" fmla="*/ 204 h 354"/>
              <a:gd name="T52" fmla="*/ 92 w 608"/>
              <a:gd name="T53" fmla="*/ 268 h 354"/>
              <a:gd name="T54" fmla="*/ 14 w 608"/>
              <a:gd name="T55" fmla="*/ 197 h 354"/>
              <a:gd name="T56" fmla="*/ 28 w 608"/>
              <a:gd name="T57" fmla="*/ 142 h 354"/>
              <a:gd name="T58" fmla="*/ 254 w 608"/>
              <a:gd name="T59" fmla="*/ 7 h 354"/>
              <a:gd name="T60" fmla="*/ 445 w 608"/>
              <a:gd name="T61" fmla="*/ 43 h 354"/>
              <a:gd name="T62" fmla="*/ 374 w 608"/>
              <a:gd name="T63" fmla="*/ 8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7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501" y="289"/>
                  <a:pt x="452" y="310"/>
                </a:cubicBezTo>
                <a:cubicBezTo>
                  <a:pt x="424" y="331"/>
                  <a:pt x="388" y="338"/>
                  <a:pt x="360" y="346"/>
                </a:cubicBezTo>
                <a:cubicBezTo>
                  <a:pt x="318" y="353"/>
                  <a:pt x="283" y="353"/>
                  <a:pt x="247" y="346"/>
                </a:cubicBezTo>
                <a:cubicBezTo>
                  <a:pt x="219" y="338"/>
                  <a:pt x="190" y="331"/>
                  <a:pt x="162" y="317"/>
                </a:cubicBezTo>
                <a:lnTo>
                  <a:pt x="162" y="317"/>
                </a:lnTo>
                <a:cubicBezTo>
                  <a:pt x="240" y="268"/>
                  <a:pt x="240" y="268"/>
                  <a:pt x="240" y="268"/>
                </a:cubicBezTo>
                <a:cubicBezTo>
                  <a:pt x="261" y="282"/>
                  <a:pt x="283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63"/>
                  <a:pt x="417" y="156"/>
                  <a:pt x="417" y="149"/>
                </a:cubicBezTo>
                <a:cubicBezTo>
                  <a:pt x="516" y="85"/>
                  <a:pt x="516" y="85"/>
                  <a:pt x="516" y="85"/>
                </a:cubicBezTo>
                <a:cubicBezTo>
                  <a:pt x="523" y="92"/>
                  <a:pt x="530" y="92"/>
                  <a:pt x="537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7" y="170"/>
                  <a:pt x="607" y="170"/>
                  <a:pt x="607" y="177"/>
                </a:cubicBezTo>
                <a:close/>
                <a:moveTo>
                  <a:pt x="304" y="232"/>
                </a:moveTo>
                <a:lnTo>
                  <a:pt x="304" y="232"/>
                </a:lnTo>
                <a:lnTo>
                  <a:pt x="297" y="232"/>
                </a:lnTo>
                <a:cubicBezTo>
                  <a:pt x="360" y="184"/>
                  <a:pt x="360" y="184"/>
                  <a:pt x="360" y="184"/>
                </a:cubicBezTo>
                <a:cubicBezTo>
                  <a:pt x="353" y="211"/>
                  <a:pt x="332" y="232"/>
                  <a:pt x="304" y="232"/>
                </a:cubicBezTo>
                <a:close/>
                <a:moveTo>
                  <a:pt x="551" y="29"/>
                </a:moveTo>
                <a:lnTo>
                  <a:pt x="551" y="29"/>
                </a:lnTo>
                <a:cubicBezTo>
                  <a:pt x="63" y="353"/>
                  <a:pt x="63" y="353"/>
                  <a:pt x="63" y="353"/>
                </a:cubicBezTo>
                <a:lnTo>
                  <a:pt x="63" y="353"/>
                </a:lnTo>
                <a:lnTo>
                  <a:pt x="63" y="353"/>
                </a:lnTo>
                <a:lnTo>
                  <a:pt x="56" y="353"/>
                </a:lnTo>
                <a:cubicBezTo>
                  <a:pt x="49" y="353"/>
                  <a:pt x="42" y="346"/>
                  <a:pt x="42" y="338"/>
                </a:cubicBezTo>
                <a:cubicBezTo>
                  <a:pt x="42" y="331"/>
                  <a:pt x="42" y="331"/>
                  <a:pt x="49" y="324"/>
                </a:cubicBezTo>
                <a:lnTo>
                  <a:pt x="49" y="324"/>
                </a:lnTo>
                <a:cubicBezTo>
                  <a:pt x="537" y="7"/>
                  <a:pt x="537" y="7"/>
                  <a:pt x="537" y="7"/>
                </a:cubicBezTo>
                <a:lnTo>
                  <a:pt x="537" y="7"/>
                </a:lnTo>
                <a:lnTo>
                  <a:pt x="537" y="7"/>
                </a:lnTo>
                <a:cubicBezTo>
                  <a:pt x="544" y="7"/>
                  <a:pt x="544" y="7"/>
                  <a:pt x="544" y="7"/>
                </a:cubicBezTo>
                <a:cubicBezTo>
                  <a:pt x="551" y="7"/>
                  <a:pt x="558" y="14"/>
                  <a:pt x="558" y="21"/>
                </a:cubicBezTo>
                <a:cubicBezTo>
                  <a:pt x="558" y="21"/>
                  <a:pt x="558" y="29"/>
                  <a:pt x="551" y="29"/>
                </a:cubicBezTo>
                <a:close/>
                <a:moveTo>
                  <a:pt x="304" y="120"/>
                </a:moveTo>
                <a:lnTo>
                  <a:pt x="304" y="120"/>
                </a:lnTo>
                <a:cubicBezTo>
                  <a:pt x="311" y="120"/>
                  <a:pt x="318" y="120"/>
                  <a:pt x="325" y="120"/>
                </a:cubicBezTo>
                <a:cubicBezTo>
                  <a:pt x="247" y="170"/>
                  <a:pt x="247" y="170"/>
                  <a:pt x="247" y="170"/>
                </a:cubicBezTo>
                <a:cubicBezTo>
                  <a:pt x="254" y="142"/>
                  <a:pt x="275" y="120"/>
                  <a:pt x="304" y="120"/>
                </a:cubicBezTo>
                <a:close/>
                <a:moveTo>
                  <a:pt x="374" y="85"/>
                </a:moveTo>
                <a:lnTo>
                  <a:pt x="374" y="85"/>
                </a:lnTo>
                <a:cubicBezTo>
                  <a:pt x="353" y="71"/>
                  <a:pt x="332" y="64"/>
                  <a:pt x="304" y="64"/>
                </a:cubicBezTo>
                <a:cubicBezTo>
                  <a:pt x="240" y="64"/>
                  <a:pt x="190" y="113"/>
                  <a:pt x="190" y="177"/>
                </a:cubicBezTo>
                <a:cubicBezTo>
                  <a:pt x="190" y="184"/>
                  <a:pt x="198" y="190"/>
                  <a:pt x="198" y="204"/>
                </a:cubicBezTo>
                <a:cubicBezTo>
                  <a:pt x="99" y="268"/>
                  <a:pt x="99" y="268"/>
                  <a:pt x="99" y="268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85" y="268"/>
                  <a:pt x="85" y="261"/>
                  <a:pt x="77" y="261"/>
                </a:cubicBezTo>
                <a:cubicBezTo>
                  <a:pt x="56" y="239"/>
                  <a:pt x="28" y="218"/>
                  <a:pt x="14" y="197"/>
                </a:cubicBezTo>
                <a:cubicBezTo>
                  <a:pt x="0" y="184"/>
                  <a:pt x="0" y="170"/>
                  <a:pt x="14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70" y="106"/>
                  <a:pt x="113" y="71"/>
                  <a:pt x="162" y="43"/>
                </a:cubicBezTo>
                <a:cubicBezTo>
                  <a:pt x="190" y="29"/>
                  <a:pt x="219" y="14"/>
                  <a:pt x="254" y="7"/>
                </a:cubicBezTo>
                <a:cubicBezTo>
                  <a:pt x="290" y="0"/>
                  <a:pt x="325" y="0"/>
                  <a:pt x="367" y="14"/>
                </a:cubicBezTo>
                <a:cubicBezTo>
                  <a:pt x="396" y="14"/>
                  <a:pt x="417" y="29"/>
                  <a:pt x="445" y="43"/>
                </a:cubicBezTo>
                <a:cubicBezTo>
                  <a:pt x="438" y="43"/>
                  <a:pt x="438" y="43"/>
                  <a:pt x="438" y="43"/>
                </a:cubicBezTo>
                <a:lnTo>
                  <a:pt x="374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3" name="Freeform 149"/>
          <p:cNvSpPr>
            <a:spLocks noChangeArrowheads="1"/>
          </p:cNvSpPr>
          <p:nvPr/>
        </p:nvSpPr>
        <p:spPr bwMode="auto">
          <a:xfrm>
            <a:off x="512470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77 h 354"/>
              <a:gd name="T4" fmla="*/ 607 w 608"/>
              <a:gd name="T5" fmla="*/ 184 h 354"/>
              <a:gd name="T6" fmla="*/ 607 w 608"/>
              <a:gd name="T7" fmla="*/ 184 h 354"/>
              <a:gd name="T8" fmla="*/ 607 w 608"/>
              <a:gd name="T9" fmla="*/ 184 h 354"/>
              <a:gd name="T10" fmla="*/ 607 w 608"/>
              <a:gd name="T11" fmla="*/ 184 h 354"/>
              <a:gd name="T12" fmla="*/ 607 w 608"/>
              <a:gd name="T13" fmla="*/ 184 h 354"/>
              <a:gd name="T14" fmla="*/ 600 w 608"/>
              <a:gd name="T15" fmla="*/ 197 h 354"/>
              <a:gd name="T16" fmla="*/ 579 w 608"/>
              <a:gd name="T17" fmla="*/ 218 h 354"/>
              <a:gd name="T18" fmla="*/ 452 w 608"/>
              <a:gd name="T19" fmla="*/ 310 h 354"/>
              <a:gd name="T20" fmla="*/ 353 w 608"/>
              <a:gd name="T21" fmla="*/ 346 h 354"/>
              <a:gd name="T22" fmla="*/ 247 w 608"/>
              <a:gd name="T23" fmla="*/ 346 h 354"/>
              <a:gd name="T24" fmla="*/ 70 w 608"/>
              <a:gd name="T25" fmla="*/ 261 h 354"/>
              <a:gd name="T26" fmla="*/ 7 w 608"/>
              <a:gd name="T27" fmla="*/ 197 h 354"/>
              <a:gd name="T28" fmla="*/ 7 w 608"/>
              <a:gd name="T29" fmla="*/ 163 h 354"/>
              <a:gd name="T30" fmla="*/ 28 w 608"/>
              <a:gd name="T31" fmla="*/ 142 h 354"/>
              <a:gd name="T32" fmla="*/ 155 w 608"/>
              <a:gd name="T33" fmla="*/ 43 h 354"/>
              <a:gd name="T34" fmla="*/ 254 w 608"/>
              <a:gd name="T35" fmla="*/ 7 h 354"/>
              <a:gd name="T36" fmla="*/ 360 w 608"/>
              <a:gd name="T37" fmla="*/ 14 h 354"/>
              <a:gd name="T38" fmla="*/ 530 w 608"/>
              <a:gd name="T39" fmla="*/ 99 h 354"/>
              <a:gd name="T40" fmla="*/ 600 w 608"/>
              <a:gd name="T41" fmla="*/ 163 h 354"/>
              <a:gd name="T42" fmla="*/ 607 w 608"/>
              <a:gd name="T43" fmla="*/ 177 h 354"/>
              <a:gd name="T44" fmla="*/ 304 w 608"/>
              <a:gd name="T45" fmla="*/ 64 h 354"/>
              <a:gd name="T46" fmla="*/ 304 w 608"/>
              <a:gd name="T47" fmla="*/ 64 h 354"/>
              <a:gd name="T48" fmla="*/ 190 w 608"/>
              <a:gd name="T49" fmla="*/ 177 h 354"/>
              <a:gd name="T50" fmla="*/ 304 w 608"/>
              <a:gd name="T51" fmla="*/ 289 h 354"/>
              <a:gd name="T52" fmla="*/ 417 w 608"/>
              <a:gd name="T53" fmla="*/ 177 h 354"/>
              <a:gd name="T54" fmla="*/ 304 w 608"/>
              <a:gd name="T55" fmla="*/ 64 h 354"/>
              <a:gd name="T56" fmla="*/ 304 w 608"/>
              <a:gd name="T57" fmla="*/ 232 h 354"/>
              <a:gd name="T58" fmla="*/ 304 w 608"/>
              <a:gd name="T59" fmla="*/ 232 h 354"/>
              <a:gd name="T60" fmla="*/ 247 w 608"/>
              <a:gd name="T61" fmla="*/ 177 h 354"/>
              <a:gd name="T62" fmla="*/ 304 w 608"/>
              <a:gd name="T63" fmla="*/ 120 h 354"/>
              <a:gd name="T64" fmla="*/ 360 w 608"/>
              <a:gd name="T65" fmla="*/ 177 h 354"/>
              <a:gd name="T66" fmla="*/ 304 w 608"/>
              <a:gd name="T67" fmla="*/ 23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0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494" y="289"/>
                  <a:pt x="452" y="310"/>
                </a:cubicBezTo>
                <a:cubicBezTo>
                  <a:pt x="424" y="331"/>
                  <a:pt x="388" y="338"/>
                  <a:pt x="353" y="346"/>
                </a:cubicBezTo>
                <a:cubicBezTo>
                  <a:pt x="318" y="353"/>
                  <a:pt x="282" y="353"/>
                  <a:pt x="247" y="346"/>
                </a:cubicBezTo>
                <a:cubicBezTo>
                  <a:pt x="183" y="331"/>
                  <a:pt x="127" y="296"/>
                  <a:pt x="70" y="261"/>
                </a:cubicBezTo>
                <a:cubicBezTo>
                  <a:pt x="49" y="239"/>
                  <a:pt x="28" y="218"/>
                  <a:pt x="7" y="197"/>
                </a:cubicBezTo>
                <a:cubicBezTo>
                  <a:pt x="0" y="184"/>
                  <a:pt x="0" y="170"/>
                  <a:pt x="7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63" y="106"/>
                  <a:pt x="113" y="71"/>
                  <a:pt x="155" y="43"/>
                </a:cubicBezTo>
                <a:cubicBezTo>
                  <a:pt x="183" y="29"/>
                  <a:pt x="219" y="14"/>
                  <a:pt x="254" y="7"/>
                </a:cubicBezTo>
                <a:cubicBezTo>
                  <a:pt x="290" y="0"/>
                  <a:pt x="325" y="0"/>
                  <a:pt x="360" y="14"/>
                </a:cubicBezTo>
                <a:cubicBezTo>
                  <a:pt x="424" y="21"/>
                  <a:pt x="480" y="57"/>
                  <a:pt x="530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0" y="170"/>
                  <a:pt x="607" y="170"/>
                  <a:pt x="607" y="177"/>
                </a:cubicBezTo>
                <a:close/>
                <a:moveTo>
                  <a:pt x="304" y="64"/>
                </a:moveTo>
                <a:lnTo>
                  <a:pt x="304" y="64"/>
                </a:lnTo>
                <a:cubicBezTo>
                  <a:pt x="240" y="64"/>
                  <a:pt x="190" y="113"/>
                  <a:pt x="190" y="177"/>
                </a:cubicBezTo>
                <a:cubicBezTo>
                  <a:pt x="190" y="239"/>
                  <a:pt x="240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13"/>
                  <a:pt x="367" y="64"/>
                  <a:pt x="304" y="64"/>
                </a:cubicBezTo>
                <a:close/>
                <a:moveTo>
                  <a:pt x="304" y="232"/>
                </a:moveTo>
                <a:lnTo>
                  <a:pt x="304" y="232"/>
                </a:lnTo>
                <a:cubicBezTo>
                  <a:pt x="275" y="232"/>
                  <a:pt x="247" y="204"/>
                  <a:pt x="247" y="177"/>
                </a:cubicBezTo>
                <a:cubicBezTo>
                  <a:pt x="247" y="142"/>
                  <a:pt x="275" y="120"/>
                  <a:pt x="304" y="120"/>
                </a:cubicBezTo>
                <a:cubicBezTo>
                  <a:pt x="332" y="120"/>
                  <a:pt x="360" y="142"/>
                  <a:pt x="360" y="177"/>
                </a:cubicBezTo>
                <a:cubicBezTo>
                  <a:pt x="360" y="204"/>
                  <a:pt x="332" y="232"/>
                  <a:pt x="304" y="2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4" name="Freeform 150"/>
          <p:cNvSpPr>
            <a:spLocks noChangeArrowheads="1"/>
          </p:cNvSpPr>
          <p:nvPr/>
        </p:nvSpPr>
        <p:spPr bwMode="auto">
          <a:xfrm>
            <a:off x="4621070" y="1401234"/>
            <a:ext cx="287792" cy="270934"/>
          </a:xfrm>
          <a:custGeom>
            <a:avLst/>
            <a:gdLst>
              <a:gd name="T0" fmla="*/ 494 w 601"/>
              <a:gd name="T1" fmla="*/ 565 h 566"/>
              <a:gd name="T2" fmla="*/ 494 w 601"/>
              <a:gd name="T3" fmla="*/ 565 h 566"/>
              <a:gd name="T4" fmla="*/ 466 w 601"/>
              <a:gd name="T5" fmla="*/ 536 h 566"/>
              <a:gd name="T6" fmla="*/ 565 w 601"/>
              <a:gd name="T7" fmla="*/ 283 h 566"/>
              <a:gd name="T8" fmla="*/ 466 w 601"/>
              <a:gd name="T9" fmla="*/ 28 h 566"/>
              <a:gd name="T10" fmla="*/ 494 w 601"/>
              <a:gd name="T11" fmla="*/ 0 h 566"/>
              <a:gd name="T12" fmla="*/ 600 w 601"/>
              <a:gd name="T13" fmla="*/ 283 h 566"/>
              <a:gd name="T14" fmla="*/ 494 w 601"/>
              <a:gd name="T15" fmla="*/ 565 h 566"/>
              <a:gd name="T16" fmla="*/ 424 w 601"/>
              <a:gd name="T17" fmla="*/ 487 h 566"/>
              <a:gd name="T18" fmla="*/ 424 w 601"/>
              <a:gd name="T19" fmla="*/ 487 h 566"/>
              <a:gd name="T20" fmla="*/ 395 w 601"/>
              <a:gd name="T21" fmla="*/ 459 h 566"/>
              <a:gd name="T22" fmla="*/ 459 w 601"/>
              <a:gd name="T23" fmla="*/ 283 h 566"/>
              <a:gd name="T24" fmla="*/ 395 w 601"/>
              <a:gd name="T25" fmla="*/ 106 h 566"/>
              <a:gd name="T26" fmla="*/ 424 w 601"/>
              <a:gd name="T27" fmla="*/ 78 h 566"/>
              <a:gd name="T28" fmla="*/ 501 w 601"/>
              <a:gd name="T29" fmla="*/ 283 h 566"/>
              <a:gd name="T30" fmla="*/ 424 w 601"/>
              <a:gd name="T31" fmla="*/ 487 h 566"/>
              <a:gd name="T32" fmla="*/ 346 w 601"/>
              <a:gd name="T33" fmla="*/ 416 h 566"/>
              <a:gd name="T34" fmla="*/ 346 w 601"/>
              <a:gd name="T35" fmla="*/ 416 h 566"/>
              <a:gd name="T36" fmla="*/ 318 w 601"/>
              <a:gd name="T37" fmla="*/ 388 h 566"/>
              <a:gd name="T38" fmla="*/ 360 w 601"/>
              <a:gd name="T39" fmla="*/ 283 h 566"/>
              <a:gd name="T40" fmla="*/ 318 w 601"/>
              <a:gd name="T41" fmla="*/ 177 h 566"/>
              <a:gd name="T42" fmla="*/ 346 w 601"/>
              <a:gd name="T43" fmla="*/ 149 h 566"/>
              <a:gd name="T44" fmla="*/ 395 w 601"/>
              <a:gd name="T45" fmla="*/ 283 h 566"/>
              <a:gd name="T46" fmla="*/ 346 w 601"/>
              <a:gd name="T47" fmla="*/ 416 h 566"/>
              <a:gd name="T48" fmla="*/ 233 w 601"/>
              <a:gd name="T49" fmla="*/ 430 h 566"/>
              <a:gd name="T50" fmla="*/ 233 w 601"/>
              <a:gd name="T51" fmla="*/ 430 h 566"/>
              <a:gd name="T52" fmla="*/ 219 w 601"/>
              <a:gd name="T53" fmla="*/ 430 h 566"/>
              <a:gd name="T54" fmla="*/ 219 w 601"/>
              <a:gd name="T55" fmla="*/ 430 h 566"/>
              <a:gd name="T56" fmla="*/ 120 w 601"/>
              <a:gd name="T57" fmla="*/ 360 h 566"/>
              <a:gd name="T58" fmla="*/ 28 w 601"/>
              <a:gd name="T59" fmla="*/ 360 h 566"/>
              <a:gd name="T60" fmla="*/ 0 w 601"/>
              <a:gd name="T61" fmla="*/ 331 h 566"/>
              <a:gd name="T62" fmla="*/ 0 w 601"/>
              <a:gd name="T63" fmla="*/ 233 h 566"/>
              <a:gd name="T64" fmla="*/ 28 w 601"/>
              <a:gd name="T65" fmla="*/ 205 h 566"/>
              <a:gd name="T66" fmla="*/ 28 w 601"/>
              <a:gd name="T67" fmla="*/ 205 h 566"/>
              <a:gd name="T68" fmla="*/ 120 w 601"/>
              <a:gd name="T69" fmla="*/ 205 h 566"/>
              <a:gd name="T70" fmla="*/ 219 w 601"/>
              <a:gd name="T71" fmla="*/ 128 h 566"/>
              <a:gd name="T72" fmla="*/ 219 w 601"/>
              <a:gd name="T73" fmla="*/ 128 h 566"/>
              <a:gd name="T74" fmla="*/ 233 w 601"/>
              <a:gd name="T75" fmla="*/ 120 h 566"/>
              <a:gd name="T76" fmla="*/ 261 w 601"/>
              <a:gd name="T77" fmla="*/ 149 h 566"/>
              <a:gd name="T78" fmla="*/ 261 w 601"/>
              <a:gd name="T79" fmla="*/ 233 h 566"/>
              <a:gd name="T80" fmla="*/ 261 w 601"/>
              <a:gd name="T81" fmla="*/ 303 h 566"/>
              <a:gd name="T82" fmla="*/ 261 w 601"/>
              <a:gd name="T83" fmla="*/ 331 h 566"/>
              <a:gd name="T84" fmla="*/ 261 w 601"/>
              <a:gd name="T85" fmla="*/ 360 h 566"/>
              <a:gd name="T86" fmla="*/ 261 w 601"/>
              <a:gd name="T87" fmla="*/ 402 h 566"/>
              <a:gd name="T88" fmla="*/ 233 w 601"/>
              <a:gd name="T89" fmla="*/ 43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1" h="566">
                <a:moveTo>
                  <a:pt x="494" y="565"/>
                </a:moveTo>
                <a:lnTo>
                  <a:pt x="494" y="565"/>
                </a:lnTo>
                <a:cubicBezTo>
                  <a:pt x="466" y="536"/>
                  <a:pt x="466" y="536"/>
                  <a:pt x="466" y="536"/>
                </a:cubicBezTo>
                <a:cubicBezTo>
                  <a:pt x="530" y="466"/>
                  <a:pt x="565" y="381"/>
                  <a:pt x="565" y="283"/>
                </a:cubicBezTo>
                <a:cubicBezTo>
                  <a:pt x="565" y="184"/>
                  <a:pt x="530" y="99"/>
                  <a:pt x="466" y="28"/>
                </a:cubicBezTo>
                <a:cubicBezTo>
                  <a:pt x="494" y="0"/>
                  <a:pt x="494" y="0"/>
                  <a:pt x="494" y="0"/>
                </a:cubicBezTo>
                <a:cubicBezTo>
                  <a:pt x="565" y="78"/>
                  <a:pt x="600" y="177"/>
                  <a:pt x="600" y="283"/>
                </a:cubicBezTo>
                <a:cubicBezTo>
                  <a:pt x="600" y="388"/>
                  <a:pt x="565" y="487"/>
                  <a:pt x="494" y="565"/>
                </a:cubicBezTo>
                <a:close/>
                <a:moveTo>
                  <a:pt x="424" y="487"/>
                </a:moveTo>
                <a:lnTo>
                  <a:pt x="424" y="487"/>
                </a:lnTo>
                <a:cubicBezTo>
                  <a:pt x="395" y="459"/>
                  <a:pt x="395" y="459"/>
                  <a:pt x="395" y="459"/>
                </a:cubicBezTo>
                <a:cubicBezTo>
                  <a:pt x="438" y="416"/>
                  <a:pt x="459" y="353"/>
                  <a:pt x="459" y="283"/>
                </a:cubicBezTo>
                <a:cubicBezTo>
                  <a:pt x="459" y="212"/>
                  <a:pt x="438" y="149"/>
                  <a:pt x="395" y="106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66" y="135"/>
                  <a:pt x="501" y="205"/>
                  <a:pt x="501" y="283"/>
                </a:cubicBezTo>
                <a:cubicBezTo>
                  <a:pt x="501" y="360"/>
                  <a:pt x="466" y="430"/>
                  <a:pt x="424" y="487"/>
                </a:cubicBezTo>
                <a:close/>
                <a:moveTo>
                  <a:pt x="346" y="416"/>
                </a:moveTo>
                <a:lnTo>
                  <a:pt x="346" y="416"/>
                </a:lnTo>
                <a:cubicBezTo>
                  <a:pt x="318" y="388"/>
                  <a:pt x="318" y="388"/>
                  <a:pt x="318" y="388"/>
                </a:cubicBezTo>
                <a:cubicBezTo>
                  <a:pt x="346" y="360"/>
                  <a:pt x="360" y="324"/>
                  <a:pt x="360" y="283"/>
                </a:cubicBezTo>
                <a:cubicBezTo>
                  <a:pt x="360" y="241"/>
                  <a:pt x="346" y="205"/>
                  <a:pt x="318" y="177"/>
                </a:cubicBezTo>
                <a:cubicBezTo>
                  <a:pt x="346" y="149"/>
                  <a:pt x="346" y="149"/>
                  <a:pt x="346" y="149"/>
                </a:cubicBezTo>
                <a:cubicBezTo>
                  <a:pt x="374" y="184"/>
                  <a:pt x="395" y="233"/>
                  <a:pt x="395" y="283"/>
                </a:cubicBezTo>
                <a:cubicBezTo>
                  <a:pt x="395" y="331"/>
                  <a:pt x="374" y="381"/>
                  <a:pt x="346" y="416"/>
                </a:cubicBezTo>
                <a:close/>
                <a:moveTo>
                  <a:pt x="233" y="430"/>
                </a:moveTo>
                <a:lnTo>
                  <a:pt x="233" y="430"/>
                </a:lnTo>
                <a:cubicBezTo>
                  <a:pt x="226" y="430"/>
                  <a:pt x="226" y="430"/>
                  <a:pt x="219" y="430"/>
                </a:cubicBezTo>
                <a:lnTo>
                  <a:pt x="219" y="430"/>
                </a:lnTo>
                <a:cubicBezTo>
                  <a:pt x="120" y="360"/>
                  <a:pt x="120" y="360"/>
                  <a:pt x="120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5"/>
                  <a:pt x="0" y="331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9"/>
                  <a:pt x="14" y="205"/>
                  <a:pt x="28" y="205"/>
                </a:cubicBezTo>
                <a:lnTo>
                  <a:pt x="28" y="205"/>
                </a:lnTo>
                <a:cubicBezTo>
                  <a:pt x="120" y="205"/>
                  <a:pt x="120" y="205"/>
                  <a:pt x="120" y="205"/>
                </a:cubicBezTo>
                <a:cubicBezTo>
                  <a:pt x="219" y="128"/>
                  <a:pt x="219" y="128"/>
                  <a:pt x="219" y="128"/>
                </a:cubicBezTo>
                <a:lnTo>
                  <a:pt x="219" y="128"/>
                </a:lnTo>
                <a:cubicBezTo>
                  <a:pt x="226" y="128"/>
                  <a:pt x="226" y="120"/>
                  <a:pt x="233" y="120"/>
                </a:cubicBezTo>
                <a:cubicBezTo>
                  <a:pt x="254" y="120"/>
                  <a:pt x="261" y="135"/>
                  <a:pt x="261" y="149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303"/>
                  <a:pt x="261" y="303"/>
                  <a:pt x="261" y="303"/>
                </a:cubicBezTo>
                <a:cubicBezTo>
                  <a:pt x="261" y="331"/>
                  <a:pt x="261" y="331"/>
                  <a:pt x="261" y="331"/>
                </a:cubicBezTo>
                <a:cubicBezTo>
                  <a:pt x="261" y="360"/>
                  <a:pt x="261" y="360"/>
                  <a:pt x="261" y="360"/>
                </a:cubicBezTo>
                <a:cubicBezTo>
                  <a:pt x="261" y="402"/>
                  <a:pt x="261" y="402"/>
                  <a:pt x="261" y="402"/>
                </a:cubicBezTo>
                <a:cubicBezTo>
                  <a:pt x="261" y="423"/>
                  <a:pt x="254" y="430"/>
                  <a:pt x="233" y="4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5" name="Freeform 151"/>
          <p:cNvSpPr>
            <a:spLocks noChangeArrowheads="1"/>
          </p:cNvSpPr>
          <p:nvPr/>
        </p:nvSpPr>
        <p:spPr bwMode="auto">
          <a:xfrm>
            <a:off x="4115316" y="1439334"/>
            <a:ext cx="237006" cy="196851"/>
          </a:xfrm>
          <a:custGeom>
            <a:avLst/>
            <a:gdLst>
              <a:gd name="T0" fmla="*/ 417 w 495"/>
              <a:gd name="T1" fmla="*/ 409 h 410"/>
              <a:gd name="T2" fmla="*/ 417 w 495"/>
              <a:gd name="T3" fmla="*/ 409 h 410"/>
              <a:gd name="T4" fmla="*/ 388 w 495"/>
              <a:gd name="T5" fmla="*/ 381 h 410"/>
              <a:gd name="T6" fmla="*/ 459 w 495"/>
              <a:gd name="T7" fmla="*/ 205 h 410"/>
              <a:gd name="T8" fmla="*/ 388 w 495"/>
              <a:gd name="T9" fmla="*/ 28 h 410"/>
              <a:gd name="T10" fmla="*/ 417 w 495"/>
              <a:gd name="T11" fmla="*/ 0 h 410"/>
              <a:gd name="T12" fmla="*/ 494 w 495"/>
              <a:gd name="T13" fmla="*/ 205 h 410"/>
              <a:gd name="T14" fmla="*/ 417 w 495"/>
              <a:gd name="T15" fmla="*/ 409 h 410"/>
              <a:gd name="T16" fmla="*/ 346 w 495"/>
              <a:gd name="T17" fmla="*/ 338 h 410"/>
              <a:gd name="T18" fmla="*/ 346 w 495"/>
              <a:gd name="T19" fmla="*/ 338 h 410"/>
              <a:gd name="T20" fmla="*/ 318 w 495"/>
              <a:gd name="T21" fmla="*/ 310 h 410"/>
              <a:gd name="T22" fmla="*/ 353 w 495"/>
              <a:gd name="T23" fmla="*/ 205 h 410"/>
              <a:gd name="T24" fmla="*/ 318 w 495"/>
              <a:gd name="T25" fmla="*/ 99 h 410"/>
              <a:gd name="T26" fmla="*/ 346 w 495"/>
              <a:gd name="T27" fmla="*/ 71 h 410"/>
              <a:gd name="T28" fmla="*/ 395 w 495"/>
              <a:gd name="T29" fmla="*/ 205 h 410"/>
              <a:gd name="T30" fmla="*/ 346 w 495"/>
              <a:gd name="T31" fmla="*/ 338 h 410"/>
              <a:gd name="T32" fmla="*/ 233 w 495"/>
              <a:gd name="T33" fmla="*/ 352 h 410"/>
              <a:gd name="T34" fmla="*/ 233 w 495"/>
              <a:gd name="T35" fmla="*/ 352 h 410"/>
              <a:gd name="T36" fmla="*/ 219 w 495"/>
              <a:gd name="T37" fmla="*/ 352 h 410"/>
              <a:gd name="T38" fmla="*/ 219 w 495"/>
              <a:gd name="T39" fmla="*/ 352 h 410"/>
              <a:gd name="T40" fmla="*/ 120 w 495"/>
              <a:gd name="T41" fmla="*/ 282 h 410"/>
              <a:gd name="T42" fmla="*/ 28 w 495"/>
              <a:gd name="T43" fmla="*/ 282 h 410"/>
              <a:gd name="T44" fmla="*/ 0 w 495"/>
              <a:gd name="T45" fmla="*/ 253 h 410"/>
              <a:gd name="T46" fmla="*/ 0 w 495"/>
              <a:gd name="T47" fmla="*/ 155 h 410"/>
              <a:gd name="T48" fmla="*/ 28 w 495"/>
              <a:gd name="T49" fmla="*/ 127 h 410"/>
              <a:gd name="T50" fmla="*/ 28 w 495"/>
              <a:gd name="T51" fmla="*/ 127 h 410"/>
              <a:gd name="T52" fmla="*/ 120 w 495"/>
              <a:gd name="T53" fmla="*/ 127 h 410"/>
              <a:gd name="T54" fmla="*/ 211 w 495"/>
              <a:gd name="T55" fmla="*/ 50 h 410"/>
              <a:gd name="T56" fmla="*/ 211 w 495"/>
              <a:gd name="T57" fmla="*/ 50 h 410"/>
              <a:gd name="T58" fmla="*/ 233 w 495"/>
              <a:gd name="T59" fmla="*/ 42 h 410"/>
              <a:gd name="T60" fmla="*/ 261 w 495"/>
              <a:gd name="T61" fmla="*/ 71 h 410"/>
              <a:gd name="T62" fmla="*/ 261 w 495"/>
              <a:gd name="T63" fmla="*/ 155 h 410"/>
              <a:gd name="T64" fmla="*/ 261 w 495"/>
              <a:gd name="T65" fmla="*/ 225 h 410"/>
              <a:gd name="T66" fmla="*/ 261 w 495"/>
              <a:gd name="T67" fmla="*/ 253 h 410"/>
              <a:gd name="T68" fmla="*/ 261 w 495"/>
              <a:gd name="T69" fmla="*/ 282 h 410"/>
              <a:gd name="T70" fmla="*/ 261 w 495"/>
              <a:gd name="T71" fmla="*/ 324 h 410"/>
              <a:gd name="T72" fmla="*/ 233 w 495"/>
              <a:gd name="T73" fmla="*/ 35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5" h="410">
                <a:moveTo>
                  <a:pt x="417" y="409"/>
                </a:moveTo>
                <a:lnTo>
                  <a:pt x="417" y="409"/>
                </a:lnTo>
                <a:cubicBezTo>
                  <a:pt x="388" y="381"/>
                  <a:pt x="388" y="381"/>
                  <a:pt x="388" y="381"/>
                </a:cubicBezTo>
                <a:cubicBezTo>
                  <a:pt x="431" y="338"/>
                  <a:pt x="459" y="275"/>
                  <a:pt x="459" y="205"/>
                </a:cubicBezTo>
                <a:cubicBezTo>
                  <a:pt x="459" y="134"/>
                  <a:pt x="431" y="71"/>
                  <a:pt x="388" y="28"/>
                </a:cubicBezTo>
                <a:cubicBezTo>
                  <a:pt x="417" y="0"/>
                  <a:pt x="417" y="0"/>
                  <a:pt x="417" y="0"/>
                </a:cubicBezTo>
                <a:cubicBezTo>
                  <a:pt x="466" y="57"/>
                  <a:pt x="494" y="127"/>
                  <a:pt x="494" y="205"/>
                </a:cubicBezTo>
                <a:cubicBezTo>
                  <a:pt x="494" y="282"/>
                  <a:pt x="466" y="352"/>
                  <a:pt x="417" y="409"/>
                </a:cubicBezTo>
                <a:close/>
                <a:moveTo>
                  <a:pt x="346" y="338"/>
                </a:moveTo>
                <a:lnTo>
                  <a:pt x="346" y="338"/>
                </a:lnTo>
                <a:cubicBezTo>
                  <a:pt x="318" y="310"/>
                  <a:pt x="318" y="310"/>
                  <a:pt x="318" y="310"/>
                </a:cubicBezTo>
                <a:cubicBezTo>
                  <a:pt x="339" y="282"/>
                  <a:pt x="353" y="246"/>
                  <a:pt x="353" y="205"/>
                </a:cubicBezTo>
                <a:cubicBezTo>
                  <a:pt x="353" y="163"/>
                  <a:pt x="339" y="127"/>
                  <a:pt x="318" y="99"/>
                </a:cubicBezTo>
                <a:cubicBezTo>
                  <a:pt x="346" y="71"/>
                  <a:pt x="346" y="71"/>
                  <a:pt x="346" y="71"/>
                </a:cubicBezTo>
                <a:cubicBezTo>
                  <a:pt x="374" y="106"/>
                  <a:pt x="395" y="155"/>
                  <a:pt x="395" y="205"/>
                </a:cubicBezTo>
                <a:cubicBezTo>
                  <a:pt x="395" y="253"/>
                  <a:pt x="374" y="303"/>
                  <a:pt x="346" y="338"/>
                </a:cubicBezTo>
                <a:close/>
                <a:moveTo>
                  <a:pt x="233" y="352"/>
                </a:moveTo>
                <a:lnTo>
                  <a:pt x="233" y="352"/>
                </a:lnTo>
                <a:cubicBezTo>
                  <a:pt x="226" y="352"/>
                  <a:pt x="219" y="352"/>
                  <a:pt x="219" y="352"/>
                </a:cubicBezTo>
                <a:lnTo>
                  <a:pt x="219" y="352"/>
                </a:lnTo>
                <a:cubicBezTo>
                  <a:pt x="120" y="282"/>
                  <a:pt x="120" y="282"/>
                  <a:pt x="120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67"/>
                  <a:pt x="0" y="253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7" y="127"/>
                  <a:pt x="28" y="127"/>
                </a:cubicBezTo>
                <a:lnTo>
                  <a:pt x="28" y="127"/>
                </a:lnTo>
                <a:cubicBezTo>
                  <a:pt x="120" y="127"/>
                  <a:pt x="120" y="127"/>
                  <a:pt x="120" y="127"/>
                </a:cubicBezTo>
                <a:cubicBezTo>
                  <a:pt x="211" y="50"/>
                  <a:pt x="211" y="50"/>
                  <a:pt x="211" y="50"/>
                </a:cubicBezTo>
                <a:lnTo>
                  <a:pt x="211" y="50"/>
                </a:lnTo>
                <a:cubicBezTo>
                  <a:pt x="219" y="50"/>
                  <a:pt x="226" y="42"/>
                  <a:pt x="233" y="42"/>
                </a:cubicBezTo>
                <a:cubicBezTo>
                  <a:pt x="247" y="42"/>
                  <a:pt x="261" y="57"/>
                  <a:pt x="261" y="71"/>
                </a:cubicBezTo>
                <a:cubicBezTo>
                  <a:pt x="261" y="155"/>
                  <a:pt x="261" y="155"/>
                  <a:pt x="261" y="155"/>
                </a:cubicBezTo>
                <a:cubicBezTo>
                  <a:pt x="261" y="225"/>
                  <a:pt x="261" y="225"/>
                  <a:pt x="261" y="225"/>
                </a:cubicBezTo>
                <a:cubicBezTo>
                  <a:pt x="261" y="253"/>
                  <a:pt x="261" y="253"/>
                  <a:pt x="261" y="253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24"/>
                  <a:pt x="261" y="324"/>
                  <a:pt x="261" y="324"/>
                </a:cubicBezTo>
                <a:cubicBezTo>
                  <a:pt x="261" y="345"/>
                  <a:pt x="247" y="352"/>
                  <a:pt x="233" y="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6" name="Freeform 152"/>
          <p:cNvSpPr>
            <a:spLocks noChangeArrowheads="1"/>
          </p:cNvSpPr>
          <p:nvPr/>
        </p:nvSpPr>
        <p:spPr bwMode="auto">
          <a:xfrm>
            <a:off x="3605333" y="1458385"/>
            <a:ext cx="190451" cy="150283"/>
          </a:xfrm>
          <a:custGeom>
            <a:avLst/>
            <a:gdLst>
              <a:gd name="T0" fmla="*/ 354 w 397"/>
              <a:gd name="T1" fmla="*/ 296 h 311"/>
              <a:gd name="T2" fmla="*/ 354 w 397"/>
              <a:gd name="T3" fmla="*/ 296 h 311"/>
              <a:gd name="T4" fmla="*/ 326 w 397"/>
              <a:gd name="T5" fmla="*/ 268 h 311"/>
              <a:gd name="T6" fmla="*/ 361 w 397"/>
              <a:gd name="T7" fmla="*/ 163 h 311"/>
              <a:gd name="T8" fmla="*/ 326 w 397"/>
              <a:gd name="T9" fmla="*/ 57 h 311"/>
              <a:gd name="T10" fmla="*/ 354 w 397"/>
              <a:gd name="T11" fmla="*/ 29 h 311"/>
              <a:gd name="T12" fmla="*/ 396 w 397"/>
              <a:gd name="T13" fmla="*/ 163 h 311"/>
              <a:gd name="T14" fmla="*/ 354 w 397"/>
              <a:gd name="T15" fmla="*/ 296 h 311"/>
              <a:gd name="T16" fmla="*/ 241 w 397"/>
              <a:gd name="T17" fmla="*/ 310 h 311"/>
              <a:gd name="T18" fmla="*/ 241 w 397"/>
              <a:gd name="T19" fmla="*/ 310 h 311"/>
              <a:gd name="T20" fmla="*/ 219 w 397"/>
              <a:gd name="T21" fmla="*/ 310 h 311"/>
              <a:gd name="T22" fmla="*/ 219 w 397"/>
              <a:gd name="T23" fmla="*/ 310 h 311"/>
              <a:gd name="T24" fmla="*/ 128 w 397"/>
              <a:gd name="T25" fmla="*/ 240 h 311"/>
              <a:gd name="T26" fmla="*/ 29 w 397"/>
              <a:gd name="T27" fmla="*/ 240 h 311"/>
              <a:gd name="T28" fmla="*/ 0 w 397"/>
              <a:gd name="T29" fmla="*/ 211 h 311"/>
              <a:gd name="T30" fmla="*/ 0 w 397"/>
              <a:gd name="T31" fmla="*/ 113 h 311"/>
              <a:gd name="T32" fmla="*/ 29 w 397"/>
              <a:gd name="T33" fmla="*/ 85 h 311"/>
              <a:gd name="T34" fmla="*/ 29 w 397"/>
              <a:gd name="T35" fmla="*/ 85 h 311"/>
              <a:gd name="T36" fmla="*/ 128 w 397"/>
              <a:gd name="T37" fmla="*/ 85 h 311"/>
              <a:gd name="T38" fmla="*/ 219 w 397"/>
              <a:gd name="T39" fmla="*/ 8 h 311"/>
              <a:gd name="T40" fmla="*/ 219 w 397"/>
              <a:gd name="T41" fmla="*/ 8 h 311"/>
              <a:gd name="T42" fmla="*/ 241 w 397"/>
              <a:gd name="T43" fmla="*/ 0 h 311"/>
              <a:gd name="T44" fmla="*/ 269 w 397"/>
              <a:gd name="T45" fmla="*/ 29 h 311"/>
              <a:gd name="T46" fmla="*/ 269 w 397"/>
              <a:gd name="T47" fmla="*/ 113 h 311"/>
              <a:gd name="T48" fmla="*/ 269 w 397"/>
              <a:gd name="T49" fmla="*/ 183 h 311"/>
              <a:gd name="T50" fmla="*/ 269 w 397"/>
              <a:gd name="T51" fmla="*/ 211 h 311"/>
              <a:gd name="T52" fmla="*/ 269 w 397"/>
              <a:gd name="T53" fmla="*/ 240 h 311"/>
              <a:gd name="T54" fmla="*/ 269 w 397"/>
              <a:gd name="T55" fmla="*/ 282 h 311"/>
              <a:gd name="T56" fmla="*/ 241 w 397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97" h="311">
                <a:moveTo>
                  <a:pt x="354" y="296"/>
                </a:moveTo>
                <a:lnTo>
                  <a:pt x="354" y="296"/>
                </a:lnTo>
                <a:cubicBezTo>
                  <a:pt x="326" y="268"/>
                  <a:pt x="326" y="268"/>
                  <a:pt x="326" y="268"/>
                </a:cubicBezTo>
                <a:cubicBezTo>
                  <a:pt x="347" y="240"/>
                  <a:pt x="361" y="204"/>
                  <a:pt x="361" y="163"/>
                </a:cubicBezTo>
                <a:cubicBezTo>
                  <a:pt x="361" y="121"/>
                  <a:pt x="347" y="85"/>
                  <a:pt x="326" y="57"/>
                </a:cubicBezTo>
                <a:cubicBezTo>
                  <a:pt x="354" y="29"/>
                  <a:pt x="354" y="29"/>
                  <a:pt x="354" y="29"/>
                </a:cubicBezTo>
                <a:cubicBezTo>
                  <a:pt x="382" y="64"/>
                  <a:pt x="396" y="113"/>
                  <a:pt x="396" y="163"/>
                </a:cubicBezTo>
                <a:cubicBezTo>
                  <a:pt x="396" y="211"/>
                  <a:pt x="382" y="261"/>
                  <a:pt x="354" y="296"/>
                </a:cubicBezTo>
                <a:close/>
                <a:moveTo>
                  <a:pt x="241" y="310"/>
                </a:moveTo>
                <a:lnTo>
                  <a:pt x="241" y="310"/>
                </a:lnTo>
                <a:cubicBezTo>
                  <a:pt x="234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8" y="240"/>
                  <a:pt x="128" y="240"/>
                  <a:pt x="128" y="240"/>
                </a:cubicBezTo>
                <a:cubicBezTo>
                  <a:pt x="29" y="240"/>
                  <a:pt x="29" y="240"/>
                  <a:pt x="29" y="240"/>
                </a:cubicBezTo>
                <a:cubicBezTo>
                  <a:pt x="15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5" y="85"/>
                  <a:pt x="29" y="85"/>
                </a:cubicBezTo>
                <a:lnTo>
                  <a:pt x="29" y="85"/>
                </a:lnTo>
                <a:cubicBezTo>
                  <a:pt x="128" y="85"/>
                  <a:pt x="128" y="85"/>
                  <a:pt x="128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4" y="0"/>
                  <a:pt x="241" y="0"/>
                </a:cubicBezTo>
                <a:cubicBezTo>
                  <a:pt x="255" y="0"/>
                  <a:pt x="269" y="15"/>
                  <a:pt x="269" y="29"/>
                </a:cubicBezTo>
                <a:cubicBezTo>
                  <a:pt x="269" y="113"/>
                  <a:pt x="269" y="113"/>
                  <a:pt x="269" y="113"/>
                </a:cubicBezTo>
                <a:cubicBezTo>
                  <a:pt x="269" y="183"/>
                  <a:pt x="269" y="183"/>
                  <a:pt x="269" y="183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69" y="240"/>
                  <a:pt x="269" y="240"/>
                  <a:pt x="269" y="240"/>
                </a:cubicBezTo>
                <a:cubicBezTo>
                  <a:pt x="269" y="282"/>
                  <a:pt x="269" y="282"/>
                  <a:pt x="269" y="282"/>
                </a:cubicBezTo>
                <a:cubicBezTo>
                  <a:pt x="269" y="303"/>
                  <a:pt x="255" y="310"/>
                  <a:pt x="241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7" name="Freeform 153"/>
          <p:cNvSpPr>
            <a:spLocks noChangeArrowheads="1"/>
          </p:cNvSpPr>
          <p:nvPr/>
        </p:nvSpPr>
        <p:spPr bwMode="auto">
          <a:xfrm>
            <a:off x="3129207" y="1458385"/>
            <a:ext cx="234890" cy="150283"/>
          </a:xfrm>
          <a:custGeom>
            <a:avLst/>
            <a:gdLst>
              <a:gd name="T0" fmla="*/ 480 w 488"/>
              <a:gd name="T1" fmla="*/ 128 h 311"/>
              <a:gd name="T2" fmla="*/ 480 w 488"/>
              <a:gd name="T3" fmla="*/ 128 h 311"/>
              <a:gd name="T4" fmla="*/ 445 w 488"/>
              <a:gd name="T5" fmla="*/ 163 h 311"/>
              <a:gd name="T6" fmla="*/ 480 w 488"/>
              <a:gd name="T7" fmla="*/ 197 h 311"/>
              <a:gd name="T8" fmla="*/ 480 w 488"/>
              <a:gd name="T9" fmla="*/ 197 h 311"/>
              <a:gd name="T10" fmla="*/ 487 w 488"/>
              <a:gd name="T11" fmla="*/ 218 h 311"/>
              <a:gd name="T12" fmla="*/ 459 w 488"/>
              <a:gd name="T13" fmla="*/ 247 h 311"/>
              <a:gd name="T14" fmla="*/ 445 w 488"/>
              <a:gd name="T15" fmla="*/ 240 h 311"/>
              <a:gd name="T16" fmla="*/ 445 w 488"/>
              <a:gd name="T17" fmla="*/ 240 h 311"/>
              <a:gd name="T18" fmla="*/ 403 w 488"/>
              <a:gd name="T19" fmla="*/ 204 h 311"/>
              <a:gd name="T20" fmla="*/ 367 w 488"/>
              <a:gd name="T21" fmla="*/ 240 h 311"/>
              <a:gd name="T22" fmla="*/ 367 w 488"/>
              <a:gd name="T23" fmla="*/ 240 h 311"/>
              <a:gd name="T24" fmla="*/ 346 w 488"/>
              <a:gd name="T25" fmla="*/ 247 h 311"/>
              <a:gd name="T26" fmla="*/ 318 w 488"/>
              <a:gd name="T27" fmla="*/ 218 h 311"/>
              <a:gd name="T28" fmla="*/ 332 w 488"/>
              <a:gd name="T29" fmla="*/ 197 h 311"/>
              <a:gd name="T30" fmla="*/ 332 w 488"/>
              <a:gd name="T31" fmla="*/ 197 h 311"/>
              <a:gd name="T32" fmla="*/ 367 w 488"/>
              <a:gd name="T33" fmla="*/ 163 h 311"/>
              <a:gd name="T34" fmla="*/ 332 w 488"/>
              <a:gd name="T35" fmla="*/ 128 h 311"/>
              <a:gd name="T36" fmla="*/ 332 w 488"/>
              <a:gd name="T37" fmla="*/ 128 h 311"/>
              <a:gd name="T38" fmla="*/ 318 w 488"/>
              <a:gd name="T39" fmla="*/ 106 h 311"/>
              <a:gd name="T40" fmla="*/ 346 w 488"/>
              <a:gd name="T41" fmla="*/ 78 h 311"/>
              <a:gd name="T42" fmla="*/ 367 w 488"/>
              <a:gd name="T43" fmla="*/ 85 h 311"/>
              <a:gd name="T44" fmla="*/ 367 w 488"/>
              <a:gd name="T45" fmla="*/ 85 h 311"/>
              <a:gd name="T46" fmla="*/ 403 w 488"/>
              <a:gd name="T47" fmla="*/ 121 h 311"/>
              <a:gd name="T48" fmla="*/ 445 w 488"/>
              <a:gd name="T49" fmla="*/ 85 h 311"/>
              <a:gd name="T50" fmla="*/ 445 w 488"/>
              <a:gd name="T51" fmla="*/ 85 h 311"/>
              <a:gd name="T52" fmla="*/ 459 w 488"/>
              <a:gd name="T53" fmla="*/ 78 h 311"/>
              <a:gd name="T54" fmla="*/ 487 w 488"/>
              <a:gd name="T55" fmla="*/ 106 h 311"/>
              <a:gd name="T56" fmla="*/ 480 w 488"/>
              <a:gd name="T57" fmla="*/ 128 h 311"/>
              <a:gd name="T58" fmla="*/ 233 w 488"/>
              <a:gd name="T59" fmla="*/ 310 h 311"/>
              <a:gd name="T60" fmla="*/ 233 w 488"/>
              <a:gd name="T61" fmla="*/ 310 h 311"/>
              <a:gd name="T62" fmla="*/ 219 w 488"/>
              <a:gd name="T63" fmla="*/ 310 h 311"/>
              <a:gd name="T64" fmla="*/ 219 w 488"/>
              <a:gd name="T65" fmla="*/ 310 h 311"/>
              <a:gd name="T66" fmla="*/ 120 w 488"/>
              <a:gd name="T67" fmla="*/ 240 h 311"/>
              <a:gd name="T68" fmla="*/ 28 w 488"/>
              <a:gd name="T69" fmla="*/ 240 h 311"/>
              <a:gd name="T70" fmla="*/ 0 w 488"/>
              <a:gd name="T71" fmla="*/ 211 h 311"/>
              <a:gd name="T72" fmla="*/ 0 w 488"/>
              <a:gd name="T73" fmla="*/ 113 h 311"/>
              <a:gd name="T74" fmla="*/ 28 w 488"/>
              <a:gd name="T75" fmla="*/ 85 h 311"/>
              <a:gd name="T76" fmla="*/ 28 w 488"/>
              <a:gd name="T77" fmla="*/ 85 h 311"/>
              <a:gd name="T78" fmla="*/ 120 w 488"/>
              <a:gd name="T79" fmla="*/ 85 h 311"/>
              <a:gd name="T80" fmla="*/ 219 w 488"/>
              <a:gd name="T81" fmla="*/ 8 h 311"/>
              <a:gd name="T82" fmla="*/ 219 w 488"/>
              <a:gd name="T83" fmla="*/ 8 h 311"/>
              <a:gd name="T84" fmla="*/ 233 w 488"/>
              <a:gd name="T85" fmla="*/ 0 h 311"/>
              <a:gd name="T86" fmla="*/ 261 w 488"/>
              <a:gd name="T87" fmla="*/ 29 h 311"/>
              <a:gd name="T88" fmla="*/ 261 w 488"/>
              <a:gd name="T89" fmla="*/ 113 h 311"/>
              <a:gd name="T90" fmla="*/ 261 w 488"/>
              <a:gd name="T91" fmla="*/ 183 h 311"/>
              <a:gd name="T92" fmla="*/ 261 w 488"/>
              <a:gd name="T93" fmla="*/ 211 h 311"/>
              <a:gd name="T94" fmla="*/ 261 w 488"/>
              <a:gd name="T95" fmla="*/ 240 h 311"/>
              <a:gd name="T96" fmla="*/ 261 w 488"/>
              <a:gd name="T97" fmla="*/ 282 h 311"/>
              <a:gd name="T98" fmla="*/ 233 w 488"/>
              <a:gd name="T99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8" h="311">
                <a:moveTo>
                  <a:pt x="480" y="128"/>
                </a:moveTo>
                <a:lnTo>
                  <a:pt x="480" y="128"/>
                </a:lnTo>
                <a:cubicBezTo>
                  <a:pt x="445" y="163"/>
                  <a:pt x="445" y="163"/>
                  <a:pt x="445" y="163"/>
                </a:cubicBezTo>
                <a:cubicBezTo>
                  <a:pt x="480" y="197"/>
                  <a:pt x="480" y="197"/>
                  <a:pt x="480" y="197"/>
                </a:cubicBezTo>
                <a:lnTo>
                  <a:pt x="480" y="197"/>
                </a:lnTo>
                <a:cubicBezTo>
                  <a:pt x="487" y="204"/>
                  <a:pt x="487" y="211"/>
                  <a:pt x="487" y="218"/>
                </a:cubicBezTo>
                <a:cubicBezTo>
                  <a:pt x="487" y="233"/>
                  <a:pt x="480" y="247"/>
                  <a:pt x="459" y="247"/>
                </a:cubicBezTo>
                <a:cubicBezTo>
                  <a:pt x="452" y="247"/>
                  <a:pt x="445" y="247"/>
                  <a:pt x="445" y="240"/>
                </a:cubicBezTo>
                <a:lnTo>
                  <a:pt x="445" y="240"/>
                </a:lnTo>
                <a:cubicBezTo>
                  <a:pt x="403" y="204"/>
                  <a:pt x="403" y="204"/>
                  <a:pt x="403" y="204"/>
                </a:cubicBezTo>
                <a:cubicBezTo>
                  <a:pt x="367" y="240"/>
                  <a:pt x="367" y="240"/>
                  <a:pt x="367" y="240"/>
                </a:cubicBezTo>
                <a:lnTo>
                  <a:pt x="367" y="240"/>
                </a:lnTo>
                <a:cubicBezTo>
                  <a:pt x="360" y="247"/>
                  <a:pt x="353" y="247"/>
                  <a:pt x="346" y="247"/>
                </a:cubicBezTo>
                <a:cubicBezTo>
                  <a:pt x="332" y="247"/>
                  <a:pt x="318" y="233"/>
                  <a:pt x="318" y="218"/>
                </a:cubicBezTo>
                <a:cubicBezTo>
                  <a:pt x="318" y="211"/>
                  <a:pt x="325" y="204"/>
                  <a:pt x="332" y="197"/>
                </a:cubicBezTo>
                <a:lnTo>
                  <a:pt x="332" y="197"/>
                </a:lnTo>
                <a:cubicBezTo>
                  <a:pt x="367" y="163"/>
                  <a:pt x="367" y="163"/>
                  <a:pt x="367" y="163"/>
                </a:cubicBezTo>
                <a:cubicBezTo>
                  <a:pt x="332" y="128"/>
                  <a:pt x="332" y="128"/>
                  <a:pt x="332" y="128"/>
                </a:cubicBezTo>
                <a:lnTo>
                  <a:pt x="332" y="128"/>
                </a:lnTo>
                <a:cubicBezTo>
                  <a:pt x="325" y="121"/>
                  <a:pt x="318" y="113"/>
                  <a:pt x="318" y="106"/>
                </a:cubicBezTo>
                <a:cubicBezTo>
                  <a:pt x="318" y="92"/>
                  <a:pt x="332" y="78"/>
                  <a:pt x="346" y="78"/>
                </a:cubicBezTo>
                <a:cubicBezTo>
                  <a:pt x="353" y="78"/>
                  <a:pt x="360" y="78"/>
                  <a:pt x="367" y="85"/>
                </a:cubicBezTo>
                <a:lnTo>
                  <a:pt x="367" y="85"/>
                </a:lnTo>
                <a:cubicBezTo>
                  <a:pt x="403" y="121"/>
                  <a:pt x="403" y="121"/>
                  <a:pt x="403" y="121"/>
                </a:cubicBezTo>
                <a:cubicBezTo>
                  <a:pt x="445" y="85"/>
                  <a:pt x="445" y="85"/>
                  <a:pt x="445" y="85"/>
                </a:cubicBezTo>
                <a:lnTo>
                  <a:pt x="445" y="85"/>
                </a:lnTo>
                <a:cubicBezTo>
                  <a:pt x="445" y="78"/>
                  <a:pt x="452" y="78"/>
                  <a:pt x="459" y="78"/>
                </a:cubicBezTo>
                <a:cubicBezTo>
                  <a:pt x="480" y="78"/>
                  <a:pt x="487" y="92"/>
                  <a:pt x="487" y="106"/>
                </a:cubicBezTo>
                <a:cubicBezTo>
                  <a:pt x="487" y="113"/>
                  <a:pt x="487" y="121"/>
                  <a:pt x="480" y="128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26" y="0"/>
                  <a:pt x="233" y="0"/>
                </a:cubicBezTo>
                <a:cubicBezTo>
                  <a:pt x="254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54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8" name="Freeform 154"/>
          <p:cNvSpPr>
            <a:spLocks noChangeArrowheads="1"/>
          </p:cNvSpPr>
          <p:nvPr/>
        </p:nvSpPr>
        <p:spPr bwMode="auto">
          <a:xfrm>
            <a:off x="2623456" y="1458385"/>
            <a:ext cx="234889" cy="150283"/>
          </a:xfrm>
          <a:custGeom>
            <a:avLst/>
            <a:gdLst>
              <a:gd name="T0" fmla="*/ 459 w 488"/>
              <a:gd name="T1" fmla="*/ 190 h 311"/>
              <a:gd name="T2" fmla="*/ 459 w 488"/>
              <a:gd name="T3" fmla="*/ 190 h 311"/>
              <a:gd name="T4" fmla="*/ 346 w 488"/>
              <a:gd name="T5" fmla="*/ 190 h 311"/>
              <a:gd name="T6" fmla="*/ 318 w 488"/>
              <a:gd name="T7" fmla="*/ 163 h 311"/>
              <a:gd name="T8" fmla="*/ 346 w 488"/>
              <a:gd name="T9" fmla="*/ 135 h 311"/>
              <a:gd name="T10" fmla="*/ 459 w 488"/>
              <a:gd name="T11" fmla="*/ 135 h 311"/>
              <a:gd name="T12" fmla="*/ 487 w 488"/>
              <a:gd name="T13" fmla="*/ 163 h 311"/>
              <a:gd name="T14" fmla="*/ 459 w 488"/>
              <a:gd name="T15" fmla="*/ 190 h 311"/>
              <a:gd name="T16" fmla="*/ 233 w 488"/>
              <a:gd name="T17" fmla="*/ 310 h 311"/>
              <a:gd name="T18" fmla="*/ 233 w 488"/>
              <a:gd name="T19" fmla="*/ 310 h 311"/>
              <a:gd name="T20" fmla="*/ 219 w 488"/>
              <a:gd name="T21" fmla="*/ 310 h 311"/>
              <a:gd name="T22" fmla="*/ 219 w 488"/>
              <a:gd name="T23" fmla="*/ 310 h 311"/>
              <a:gd name="T24" fmla="*/ 120 w 488"/>
              <a:gd name="T25" fmla="*/ 240 h 311"/>
              <a:gd name="T26" fmla="*/ 28 w 488"/>
              <a:gd name="T27" fmla="*/ 240 h 311"/>
              <a:gd name="T28" fmla="*/ 0 w 488"/>
              <a:gd name="T29" fmla="*/ 211 h 311"/>
              <a:gd name="T30" fmla="*/ 0 w 488"/>
              <a:gd name="T31" fmla="*/ 113 h 311"/>
              <a:gd name="T32" fmla="*/ 28 w 488"/>
              <a:gd name="T33" fmla="*/ 85 h 311"/>
              <a:gd name="T34" fmla="*/ 28 w 488"/>
              <a:gd name="T35" fmla="*/ 85 h 311"/>
              <a:gd name="T36" fmla="*/ 120 w 488"/>
              <a:gd name="T37" fmla="*/ 85 h 311"/>
              <a:gd name="T38" fmla="*/ 212 w 488"/>
              <a:gd name="T39" fmla="*/ 8 h 311"/>
              <a:gd name="T40" fmla="*/ 212 w 488"/>
              <a:gd name="T41" fmla="*/ 8 h 311"/>
              <a:gd name="T42" fmla="*/ 233 w 488"/>
              <a:gd name="T43" fmla="*/ 0 h 311"/>
              <a:gd name="T44" fmla="*/ 261 w 488"/>
              <a:gd name="T45" fmla="*/ 29 h 311"/>
              <a:gd name="T46" fmla="*/ 261 w 488"/>
              <a:gd name="T47" fmla="*/ 113 h 311"/>
              <a:gd name="T48" fmla="*/ 261 w 488"/>
              <a:gd name="T49" fmla="*/ 183 h 311"/>
              <a:gd name="T50" fmla="*/ 261 w 488"/>
              <a:gd name="T51" fmla="*/ 211 h 311"/>
              <a:gd name="T52" fmla="*/ 261 w 488"/>
              <a:gd name="T53" fmla="*/ 240 h 311"/>
              <a:gd name="T54" fmla="*/ 261 w 488"/>
              <a:gd name="T55" fmla="*/ 282 h 311"/>
              <a:gd name="T56" fmla="*/ 233 w 488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8" h="311">
                <a:moveTo>
                  <a:pt x="459" y="190"/>
                </a:moveTo>
                <a:lnTo>
                  <a:pt x="459" y="190"/>
                </a:lnTo>
                <a:cubicBezTo>
                  <a:pt x="346" y="190"/>
                  <a:pt x="346" y="190"/>
                  <a:pt x="346" y="190"/>
                </a:cubicBezTo>
                <a:cubicBezTo>
                  <a:pt x="332" y="190"/>
                  <a:pt x="318" y="176"/>
                  <a:pt x="318" y="163"/>
                </a:cubicBezTo>
                <a:cubicBezTo>
                  <a:pt x="318" y="149"/>
                  <a:pt x="332" y="135"/>
                  <a:pt x="346" y="135"/>
                </a:cubicBezTo>
                <a:cubicBezTo>
                  <a:pt x="459" y="135"/>
                  <a:pt x="459" y="135"/>
                  <a:pt x="459" y="135"/>
                </a:cubicBezTo>
                <a:cubicBezTo>
                  <a:pt x="473" y="135"/>
                  <a:pt x="487" y="149"/>
                  <a:pt x="487" y="163"/>
                </a:cubicBezTo>
                <a:cubicBezTo>
                  <a:pt x="487" y="176"/>
                  <a:pt x="473" y="190"/>
                  <a:pt x="459" y="190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19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7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7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2" y="8"/>
                  <a:pt x="212" y="8"/>
                  <a:pt x="212" y="8"/>
                </a:cubicBezTo>
                <a:lnTo>
                  <a:pt x="212" y="8"/>
                </a:lnTo>
                <a:cubicBezTo>
                  <a:pt x="219" y="8"/>
                  <a:pt x="226" y="0"/>
                  <a:pt x="233" y="0"/>
                </a:cubicBezTo>
                <a:cubicBezTo>
                  <a:pt x="247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47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9" name="Freeform 155"/>
          <p:cNvSpPr>
            <a:spLocks noChangeArrowheads="1"/>
          </p:cNvSpPr>
          <p:nvPr/>
        </p:nvSpPr>
        <p:spPr bwMode="auto">
          <a:xfrm>
            <a:off x="2113472" y="1458385"/>
            <a:ext cx="237006" cy="150283"/>
          </a:xfrm>
          <a:custGeom>
            <a:avLst/>
            <a:gdLst>
              <a:gd name="T0" fmla="*/ 466 w 495"/>
              <a:gd name="T1" fmla="*/ 190 h 311"/>
              <a:gd name="T2" fmla="*/ 466 w 495"/>
              <a:gd name="T3" fmla="*/ 190 h 311"/>
              <a:gd name="T4" fmla="*/ 438 w 495"/>
              <a:gd name="T5" fmla="*/ 190 h 311"/>
              <a:gd name="T6" fmla="*/ 438 w 495"/>
              <a:gd name="T7" fmla="*/ 218 h 311"/>
              <a:gd name="T8" fmla="*/ 410 w 495"/>
              <a:gd name="T9" fmla="*/ 247 h 311"/>
              <a:gd name="T10" fmla="*/ 381 w 495"/>
              <a:gd name="T11" fmla="*/ 218 h 311"/>
              <a:gd name="T12" fmla="*/ 381 w 495"/>
              <a:gd name="T13" fmla="*/ 190 h 311"/>
              <a:gd name="T14" fmla="*/ 353 w 495"/>
              <a:gd name="T15" fmla="*/ 190 h 311"/>
              <a:gd name="T16" fmla="*/ 325 w 495"/>
              <a:gd name="T17" fmla="*/ 163 h 311"/>
              <a:gd name="T18" fmla="*/ 353 w 495"/>
              <a:gd name="T19" fmla="*/ 135 h 311"/>
              <a:gd name="T20" fmla="*/ 381 w 495"/>
              <a:gd name="T21" fmla="*/ 135 h 311"/>
              <a:gd name="T22" fmla="*/ 381 w 495"/>
              <a:gd name="T23" fmla="*/ 106 h 311"/>
              <a:gd name="T24" fmla="*/ 410 w 495"/>
              <a:gd name="T25" fmla="*/ 78 h 311"/>
              <a:gd name="T26" fmla="*/ 438 w 495"/>
              <a:gd name="T27" fmla="*/ 106 h 311"/>
              <a:gd name="T28" fmla="*/ 438 w 495"/>
              <a:gd name="T29" fmla="*/ 135 h 311"/>
              <a:gd name="T30" fmla="*/ 466 w 495"/>
              <a:gd name="T31" fmla="*/ 135 h 311"/>
              <a:gd name="T32" fmla="*/ 494 w 495"/>
              <a:gd name="T33" fmla="*/ 163 h 311"/>
              <a:gd name="T34" fmla="*/ 466 w 495"/>
              <a:gd name="T35" fmla="*/ 190 h 311"/>
              <a:gd name="T36" fmla="*/ 240 w 495"/>
              <a:gd name="T37" fmla="*/ 310 h 311"/>
              <a:gd name="T38" fmla="*/ 240 w 495"/>
              <a:gd name="T39" fmla="*/ 310 h 311"/>
              <a:gd name="T40" fmla="*/ 219 w 495"/>
              <a:gd name="T41" fmla="*/ 310 h 311"/>
              <a:gd name="T42" fmla="*/ 219 w 495"/>
              <a:gd name="T43" fmla="*/ 310 h 311"/>
              <a:gd name="T44" fmla="*/ 127 w 495"/>
              <a:gd name="T45" fmla="*/ 240 h 311"/>
              <a:gd name="T46" fmla="*/ 28 w 495"/>
              <a:gd name="T47" fmla="*/ 240 h 311"/>
              <a:gd name="T48" fmla="*/ 0 w 495"/>
              <a:gd name="T49" fmla="*/ 211 h 311"/>
              <a:gd name="T50" fmla="*/ 0 w 495"/>
              <a:gd name="T51" fmla="*/ 113 h 311"/>
              <a:gd name="T52" fmla="*/ 28 w 495"/>
              <a:gd name="T53" fmla="*/ 85 h 311"/>
              <a:gd name="T54" fmla="*/ 28 w 495"/>
              <a:gd name="T55" fmla="*/ 85 h 311"/>
              <a:gd name="T56" fmla="*/ 127 w 495"/>
              <a:gd name="T57" fmla="*/ 85 h 311"/>
              <a:gd name="T58" fmla="*/ 219 w 495"/>
              <a:gd name="T59" fmla="*/ 8 h 311"/>
              <a:gd name="T60" fmla="*/ 219 w 495"/>
              <a:gd name="T61" fmla="*/ 8 h 311"/>
              <a:gd name="T62" fmla="*/ 240 w 495"/>
              <a:gd name="T63" fmla="*/ 0 h 311"/>
              <a:gd name="T64" fmla="*/ 268 w 495"/>
              <a:gd name="T65" fmla="*/ 29 h 311"/>
              <a:gd name="T66" fmla="*/ 268 w 495"/>
              <a:gd name="T67" fmla="*/ 113 h 311"/>
              <a:gd name="T68" fmla="*/ 268 w 495"/>
              <a:gd name="T69" fmla="*/ 183 h 311"/>
              <a:gd name="T70" fmla="*/ 268 w 495"/>
              <a:gd name="T71" fmla="*/ 211 h 311"/>
              <a:gd name="T72" fmla="*/ 268 w 495"/>
              <a:gd name="T73" fmla="*/ 240 h 311"/>
              <a:gd name="T74" fmla="*/ 268 w 495"/>
              <a:gd name="T75" fmla="*/ 282 h 311"/>
              <a:gd name="T76" fmla="*/ 240 w 495"/>
              <a:gd name="T7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5" h="311">
                <a:moveTo>
                  <a:pt x="466" y="190"/>
                </a:moveTo>
                <a:lnTo>
                  <a:pt x="466" y="190"/>
                </a:lnTo>
                <a:cubicBezTo>
                  <a:pt x="438" y="190"/>
                  <a:pt x="438" y="190"/>
                  <a:pt x="438" y="190"/>
                </a:cubicBezTo>
                <a:cubicBezTo>
                  <a:pt x="438" y="218"/>
                  <a:pt x="438" y="218"/>
                  <a:pt x="438" y="218"/>
                </a:cubicBezTo>
                <a:cubicBezTo>
                  <a:pt x="438" y="233"/>
                  <a:pt x="424" y="247"/>
                  <a:pt x="410" y="247"/>
                </a:cubicBezTo>
                <a:cubicBezTo>
                  <a:pt x="388" y="247"/>
                  <a:pt x="381" y="233"/>
                  <a:pt x="381" y="218"/>
                </a:cubicBezTo>
                <a:cubicBezTo>
                  <a:pt x="381" y="190"/>
                  <a:pt x="381" y="190"/>
                  <a:pt x="381" y="190"/>
                </a:cubicBezTo>
                <a:cubicBezTo>
                  <a:pt x="353" y="190"/>
                  <a:pt x="353" y="190"/>
                  <a:pt x="353" y="190"/>
                </a:cubicBezTo>
                <a:cubicBezTo>
                  <a:pt x="332" y="190"/>
                  <a:pt x="325" y="176"/>
                  <a:pt x="325" y="163"/>
                </a:cubicBezTo>
                <a:cubicBezTo>
                  <a:pt x="325" y="149"/>
                  <a:pt x="332" y="135"/>
                  <a:pt x="353" y="135"/>
                </a:cubicBezTo>
                <a:cubicBezTo>
                  <a:pt x="381" y="135"/>
                  <a:pt x="381" y="135"/>
                  <a:pt x="381" y="135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92"/>
                  <a:pt x="388" y="78"/>
                  <a:pt x="410" y="78"/>
                </a:cubicBezTo>
                <a:cubicBezTo>
                  <a:pt x="424" y="78"/>
                  <a:pt x="438" y="92"/>
                  <a:pt x="438" y="106"/>
                </a:cubicBezTo>
                <a:cubicBezTo>
                  <a:pt x="438" y="135"/>
                  <a:pt x="438" y="135"/>
                  <a:pt x="438" y="135"/>
                </a:cubicBezTo>
                <a:cubicBezTo>
                  <a:pt x="466" y="135"/>
                  <a:pt x="466" y="135"/>
                  <a:pt x="466" y="135"/>
                </a:cubicBezTo>
                <a:cubicBezTo>
                  <a:pt x="480" y="135"/>
                  <a:pt x="494" y="149"/>
                  <a:pt x="494" y="163"/>
                </a:cubicBezTo>
                <a:cubicBezTo>
                  <a:pt x="494" y="176"/>
                  <a:pt x="480" y="190"/>
                  <a:pt x="466" y="190"/>
                </a:cubicBezTo>
                <a:close/>
                <a:moveTo>
                  <a:pt x="240" y="310"/>
                </a:moveTo>
                <a:lnTo>
                  <a:pt x="240" y="310"/>
                </a:lnTo>
                <a:cubicBezTo>
                  <a:pt x="233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7" y="240"/>
                  <a:pt x="127" y="240"/>
                  <a:pt x="127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7" y="85"/>
                  <a:pt x="127" y="85"/>
                  <a:pt x="127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3" y="0"/>
                  <a:pt x="240" y="0"/>
                </a:cubicBezTo>
                <a:cubicBezTo>
                  <a:pt x="254" y="0"/>
                  <a:pt x="268" y="15"/>
                  <a:pt x="268" y="29"/>
                </a:cubicBezTo>
                <a:cubicBezTo>
                  <a:pt x="268" y="113"/>
                  <a:pt x="268" y="113"/>
                  <a:pt x="268" y="113"/>
                </a:cubicBezTo>
                <a:cubicBezTo>
                  <a:pt x="268" y="183"/>
                  <a:pt x="268" y="183"/>
                  <a:pt x="268" y="183"/>
                </a:cubicBezTo>
                <a:cubicBezTo>
                  <a:pt x="268" y="211"/>
                  <a:pt x="268" y="211"/>
                  <a:pt x="268" y="211"/>
                </a:cubicBezTo>
                <a:cubicBezTo>
                  <a:pt x="268" y="240"/>
                  <a:pt x="268" y="240"/>
                  <a:pt x="268" y="240"/>
                </a:cubicBezTo>
                <a:cubicBezTo>
                  <a:pt x="268" y="282"/>
                  <a:pt x="268" y="282"/>
                  <a:pt x="268" y="282"/>
                </a:cubicBezTo>
                <a:cubicBezTo>
                  <a:pt x="268" y="303"/>
                  <a:pt x="254" y="310"/>
                  <a:pt x="240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0" name="Freeform 156"/>
          <p:cNvSpPr>
            <a:spLocks noChangeArrowheads="1"/>
          </p:cNvSpPr>
          <p:nvPr/>
        </p:nvSpPr>
        <p:spPr bwMode="auto">
          <a:xfrm>
            <a:off x="1639461" y="1458385"/>
            <a:ext cx="179871" cy="150283"/>
          </a:xfrm>
          <a:custGeom>
            <a:avLst/>
            <a:gdLst>
              <a:gd name="T0" fmla="*/ 368 w 376"/>
              <a:gd name="T1" fmla="*/ 50 h 311"/>
              <a:gd name="T2" fmla="*/ 368 w 376"/>
              <a:gd name="T3" fmla="*/ 50 h 311"/>
              <a:gd name="T4" fmla="*/ 21 w 376"/>
              <a:gd name="T5" fmla="*/ 289 h 311"/>
              <a:gd name="T6" fmla="*/ 14 w 376"/>
              <a:gd name="T7" fmla="*/ 289 h 311"/>
              <a:gd name="T8" fmla="*/ 0 w 376"/>
              <a:gd name="T9" fmla="*/ 275 h 311"/>
              <a:gd name="T10" fmla="*/ 0 w 376"/>
              <a:gd name="T11" fmla="*/ 268 h 311"/>
              <a:gd name="T12" fmla="*/ 354 w 376"/>
              <a:gd name="T13" fmla="*/ 29 h 311"/>
              <a:gd name="T14" fmla="*/ 361 w 376"/>
              <a:gd name="T15" fmla="*/ 29 h 311"/>
              <a:gd name="T16" fmla="*/ 375 w 376"/>
              <a:gd name="T17" fmla="*/ 43 h 311"/>
              <a:gd name="T18" fmla="*/ 368 w 376"/>
              <a:gd name="T19" fmla="*/ 50 h 311"/>
              <a:gd name="T20" fmla="*/ 43 w 376"/>
              <a:gd name="T21" fmla="*/ 113 h 311"/>
              <a:gd name="T22" fmla="*/ 43 w 376"/>
              <a:gd name="T23" fmla="*/ 113 h 311"/>
              <a:gd name="T24" fmla="*/ 71 w 376"/>
              <a:gd name="T25" fmla="*/ 85 h 311"/>
              <a:gd name="T26" fmla="*/ 71 w 376"/>
              <a:gd name="T27" fmla="*/ 85 h 311"/>
              <a:gd name="T28" fmla="*/ 163 w 376"/>
              <a:gd name="T29" fmla="*/ 85 h 311"/>
              <a:gd name="T30" fmla="*/ 255 w 376"/>
              <a:gd name="T31" fmla="*/ 8 h 311"/>
              <a:gd name="T32" fmla="*/ 255 w 376"/>
              <a:gd name="T33" fmla="*/ 8 h 311"/>
              <a:gd name="T34" fmla="*/ 276 w 376"/>
              <a:gd name="T35" fmla="*/ 0 h 311"/>
              <a:gd name="T36" fmla="*/ 304 w 376"/>
              <a:gd name="T37" fmla="*/ 29 h 311"/>
              <a:gd name="T38" fmla="*/ 43 w 376"/>
              <a:gd name="T39" fmla="*/ 204 h 311"/>
              <a:gd name="T40" fmla="*/ 43 w 376"/>
              <a:gd name="T41" fmla="*/ 113 h 311"/>
              <a:gd name="T42" fmla="*/ 304 w 376"/>
              <a:gd name="T43" fmla="*/ 183 h 311"/>
              <a:gd name="T44" fmla="*/ 304 w 376"/>
              <a:gd name="T45" fmla="*/ 183 h 311"/>
              <a:gd name="T46" fmla="*/ 304 w 376"/>
              <a:gd name="T47" fmla="*/ 211 h 311"/>
              <a:gd name="T48" fmla="*/ 304 w 376"/>
              <a:gd name="T49" fmla="*/ 240 h 311"/>
              <a:gd name="T50" fmla="*/ 304 w 376"/>
              <a:gd name="T51" fmla="*/ 282 h 311"/>
              <a:gd name="T52" fmla="*/ 276 w 376"/>
              <a:gd name="T53" fmla="*/ 310 h 311"/>
              <a:gd name="T54" fmla="*/ 262 w 376"/>
              <a:gd name="T55" fmla="*/ 310 h 311"/>
              <a:gd name="T56" fmla="*/ 262 w 376"/>
              <a:gd name="T57" fmla="*/ 310 h 311"/>
              <a:gd name="T58" fmla="*/ 163 w 376"/>
              <a:gd name="T59" fmla="*/ 240 h 311"/>
              <a:gd name="T60" fmla="*/ 141 w 376"/>
              <a:gd name="T61" fmla="*/ 240 h 311"/>
              <a:gd name="T62" fmla="*/ 304 w 376"/>
              <a:gd name="T63" fmla="*/ 128 h 311"/>
              <a:gd name="T64" fmla="*/ 304 w 376"/>
              <a:gd name="T65" fmla="*/ 183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6" h="311">
                <a:moveTo>
                  <a:pt x="368" y="50"/>
                </a:moveTo>
                <a:lnTo>
                  <a:pt x="368" y="50"/>
                </a:lnTo>
                <a:cubicBezTo>
                  <a:pt x="21" y="289"/>
                  <a:pt x="21" y="289"/>
                  <a:pt x="21" y="289"/>
                </a:cubicBezTo>
                <a:cubicBezTo>
                  <a:pt x="14" y="289"/>
                  <a:pt x="14" y="289"/>
                  <a:pt x="14" y="289"/>
                </a:cubicBezTo>
                <a:cubicBezTo>
                  <a:pt x="0" y="289"/>
                  <a:pt x="0" y="282"/>
                  <a:pt x="0" y="275"/>
                </a:cubicBezTo>
                <a:lnTo>
                  <a:pt x="0" y="268"/>
                </a:lnTo>
                <a:cubicBezTo>
                  <a:pt x="354" y="29"/>
                  <a:pt x="354" y="29"/>
                  <a:pt x="354" y="29"/>
                </a:cubicBezTo>
                <a:lnTo>
                  <a:pt x="361" y="29"/>
                </a:lnTo>
                <a:cubicBezTo>
                  <a:pt x="368" y="29"/>
                  <a:pt x="375" y="36"/>
                  <a:pt x="375" y="43"/>
                </a:cubicBezTo>
                <a:cubicBezTo>
                  <a:pt x="375" y="43"/>
                  <a:pt x="375" y="50"/>
                  <a:pt x="368" y="50"/>
                </a:cubicBezTo>
                <a:close/>
                <a:moveTo>
                  <a:pt x="43" y="113"/>
                </a:moveTo>
                <a:lnTo>
                  <a:pt x="43" y="113"/>
                </a:lnTo>
                <a:cubicBezTo>
                  <a:pt x="43" y="99"/>
                  <a:pt x="50" y="85"/>
                  <a:pt x="71" y="85"/>
                </a:cubicBezTo>
                <a:lnTo>
                  <a:pt x="71" y="85"/>
                </a:lnTo>
                <a:cubicBezTo>
                  <a:pt x="163" y="85"/>
                  <a:pt x="163" y="85"/>
                  <a:pt x="163" y="85"/>
                </a:cubicBezTo>
                <a:cubicBezTo>
                  <a:pt x="255" y="8"/>
                  <a:pt x="255" y="8"/>
                  <a:pt x="255" y="8"/>
                </a:cubicBezTo>
                <a:lnTo>
                  <a:pt x="255" y="8"/>
                </a:lnTo>
                <a:cubicBezTo>
                  <a:pt x="262" y="8"/>
                  <a:pt x="269" y="0"/>
                  <a:pt x="276" y="0"/>
                </a:cubicBezTo>
                <a:cubicBezTo>
                  <a:pt x="290" y="0"/>
                  <a:pt x="304" y="15"/>
                  <a:pt x="304" y="29"/>
                </a:cubicBezTo>
                <a:cubicBezTo>
                  <a:pt x="43" y="204"/>
                  <a:pt x="43" y="204"/>
                  <a:pt x="43" y="204"/>
                </a:cubicBezTo>
                <a:lnTo>
                  <a:pt x="43" y="113"/>
                </a:lnTo>
                <a:close/>
                <a:moveTo>
                  <a:pt x="304" y="183"/>
                </a:moveTo>
                <a:lnTo>
                  <a:pt x="304" y="183"/>
                </a:lnTo>
                <a:cubicBezTo>
                  <a:pt x="304" y="211"/>
                  <a:pt x="304" y="211"/>
                  <a:pt x="304" y="211"/>
                </a:cubicBezTo>
                <a:cubicBezTo>
                  <a:pt x="304" y="240"/>
                  <a:pt x="304" y="240"/>
                  <a:pt x="304" y="240"/>
                </a:cubicBezTo>
                <a:cubicBezTo>
                  <a:pt x="304" y="282"/>
                  <a:pt x="304" y="282"/>
                  <a:pt x="304" y="282"/>
                </a:cubicBezTo>
                <a:cubicBezTo>
                  <a:pt x="304" y="303"/>
                  <a:pt x="290" y="310"/>
                  <a:pt x="276" y="310"/>
                </a:cubicBezTo>
                <a:cubicBezTo>
                  <a:pt x="269" y="310"/>
                  <a:pt x="262" y="310"/>
                  <a:pt x="262" y="310"/>
                </a:cubicBezTo>
                <a:lnTo>
                  <a:pt x="262" y="310"/>
                </a:lnTo>
                <a:cubicBezTo>
                  <a:pt x="163" y="240"/>
                  <a:pt x="163" y="240"/>
                  <a:pt x="163" y="240"/>
                </a:cubicBezTo>
                <a:cubicBezTo>
                  <a:pt x="141" y="240"/>
                  <a:pt x="141" y="240"/>
                  <a:pt x="141" y="240"/>
                </a:cubicBezTo>
                <a:cubicBezTo>
                  <a:pt x="304" y="128"/>
                  <a:pt x="304" y="128"/>
                  <a:pt x="304" y="128"/>
                </a:cubicBezTo>
                <a:lnTo>
                  <a:pt x="304" y="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1" name="Freeform 157"/>
          <p:cNvSpPr>
            <a:spLocks noChangeArrowheads="1"/>
          </p:cNvSpPr>
          <p:nvPr/>
        </p:nvSpPr>
        <p:spPr bwMode="auto">
          <a:xfrm>
            <a:off x="7154059" y="886885"/>
            <a:ext cx="289909" cy="289983"/>
          </a:xfrm>
          <a:custGeom>
            <a:avLst/>
            <a:gdLst>
              <a:gd name="T0" fmla="*/ 573 w 602"/>
              <a:gd name="T1" fmla="*/ 459 h 602"/>
              <a:gd name="T2" fmla="*/ 481 w 602"/>
              <a:gd name="T3" fmla="*/ 431 h 602"/>
              <a:gd name="T4" fmla="*/ 481 w 602"/>
              <a:gd name="T5" fmla="*/ 374 h 602"/>
              <a:gd name="T6" fmla="*/ 481 w 602"/>
              <a:gd name="T7" fmla="*/ 318 h 602"/>
              <a:gd name="T8" fmla="*/ 120 w 602"/>
              <a:gd name="T9" fmla="*/ 346 h 602"/>
              <a:gd name="T10" fmla="*/ 120 w 602"/>
              <a:gd name="T11" fmla="*/ 424 h 602"/>
              <a:gd name="T12" fmla="*/ 120 w 602"/>
              <a:gd name="T13" fmla="*/ 459 h 602"/>
              <a:gd name="T14" fmla="*/ 0 w 602"/>
              <a:gd name="T15" fmla="*/ 431 h 602"/>
              <a:gd name="T16" fmla="*/ 28 w 602"/>
              <a:gd name="T17" fmla="*/ 141 h 602"/>
              <a:gd name="T18" fmla="*/ 601 w 602"/>
              <a:gd name="T19" fmla="*/ 169 h 602"/>
              <a:gd name="T20" fmla="*/ 573 w 602"/>
              <a:gd name="T21" fmla="*/ 459 h 602"/>
              <a:gd name="T22" fmla="*/ 85 w 602"/>
              <a:gd name="T23" fmla="*/ 198 h 602"/>
              <a:gd name="T24" fmla="*/ 85 w 602"/>
              <a:gd name="T25" fmla="*/ 254 h 602"/>
              <a:gd name="T26" fmla="*/ 85 w 602"/>
              <a:gd name="T27" fmla="*/ 198 h 602"/>
              <a:gd name="T28" fmla="*/ 452 w 602"/>
              <a:gd name="T29" fmla="*/ 113 h 602"/>
              <a:gd name="T30" fmla="*/ 148 w 602"/>
              <a:gd name="T31" fmla="*/ 113 h 602"/>
              <a:gd name="T32" fmla="*/ 148 w 602"/>
              <a:gd name="T33" fmla="*/ 85 h 602"/>
              <a:gd name="T34" fmla="*/ 148 w 602"/>
              <a:gd name="T35" fmla="*/ 14 h 602"/>
              <a:gd name="T36" fmla="*/ 424 w 602"/>
              <a:gd name="T37" fmla="*/ 0 h 602"/>
              <a:gd name="T38" fmla="*/ 424 w 602"/>
              <a:gd name="T39" fmla="*/ 0 h 602"/>
              <a:gd name="T40" fmla="*/ 438 w 602"/>
              <a:gd name="T41" fmla="*/ 7 h 602"/>
              <a:gd name="T42" fmla="*/ 438 w 602"/>
              <a:gd name="T43" fmla="*/ 7 h 602"/>
              <a:gd name="T44" fmla="*/ 438 w 602"/>
              <a:gd name="T45" fmla="*/ 7 h 602"/>
              <a:gd name="T46" fmla="*/ 445 w 602"/>
              <a:gd name="T47" fmla="*/ 14 h 602"/>
              <a:gd name="T48" fmla="*/ 452 w 602"/>
              <a:gd name="T49" fmla="*/ 28 h 602"/>
              <a:gd name="T50" fmla="*/ 452 w 602"/>
              <a:gd name="T51" fmla="*/ 28 h 602"/>
              <a:gd name="T52" fmla="*/ 452 w 602"/>
              <a:gd name="T53" fmla="*/ 403 h 602"/>
              <a:gd name="T54" fmla="*/ 452 w 602"/>
              <a:gd name="T55" fmla="*/ 544 h 602"/>
              <a:gd name="T56" fmla="*/ 452 w 602"/>
              <a:gd name="T57" fmla="*/ 572 h 602"/>
              <a:gd name="T58" fmla="*/ 177 w 602"/>
              <a:gd name="T59" fmla="*/ 601 h 602"/>
              <a:gd name="T60" fmla="*/ 148 w 602"/>
              <a:gd name="T61" fmla="*/ 558 h 602"/>
              <a:gd name="T62" fmla="*/ 148 w 602"/>
              <a:gd name="T63" fmla="*/ 403 h 602"/>
              <a:gd name="T64" fmla="*/ 452 w 602"/>
              <a:gd name="T65" fmla="*/ 346 h 602"/>
              <a:gd name="T66" fmla="*/ 396 w 602"/>
              <a:gd name="T67" fmla="*/ 403 h 602"/>
              <a:gd name="T68" fmla="*/ 205 w 602"/>
              <a:gd name="T69" fmla="*/ 403 h 602"/>
              <a:gd name="T70" fmla="*/ 396 w 602"/>
              <a:gd name="T71" fmla="*/ 431 h 602"/>
              <a:gd name="T72" fmla="*/ 396 w 602"/>
              <a:gd name="T73" fmla="*/ 459 h 602"/>
              <a:gd name="T74" fmla="*/ 205 w 602"/>
              <a:gd name="T75" fmla="*/ 459 h 602"/>
              <a:gd name="T76" fmla="*/ 396 w 602"/>
              <a:gd name="T77" fmla="*/ 487 h 602"/>
              <a:gd name="T78" fmla="*/ 396 w 602"/>
              <a:gd name="T79" fmla="*/ 516 h 602"/>
              <a:gd name="T80" fmla="*/ 205 w 602"/>
              <a:gd name="T81" fmla="*/ 516 h 602"/>
              <a:gd name="T82" fmla="*/ 396 w 602"/>
              <a:gd name="T83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2">
                <a:moveTo>
                  <a:pt x="573" y="459"/>
                </a:moveTo>
                <a:lnTo>
                  <a:pt x="573" y="459"/>
                </a:lnTo>
                <a:cubicBezTo>
                  <a:pt x="481" y="459"/>
                  <a:pt x="481" y="459"/>
                  <a:pt x="481" y="459"/>
                </a:cubicBezTo>
                <a:cubicBezTo>
                  <a:pt x="481" y="431"/>
                  <a:pt x="481" y="431"/>
                  <a:pt x="481" y="431"/>
                </a:cubicBezTo>
                <a:cubicBezTo>
                  <a:pt x="481" y="424"/>
                  <a:pt x="481" y="424"/>
                  <a:pt x="481" y="424"/>
                </a:cubicBezTo>
                <a:cubicBezTo>
                  <a:pt x="481" y="374"/>
                  <a:pt x="481" y="374"/>
                  <a:pt x="481" y="374"/>
                </a:cubicBezTo>
                <a:cubicBezTo>
                  <a:pt x="481" y="346"/>
                  <a:pt x="481" y="346"/>
                  <a:pt x="481" y="346"/>
                </a:cubicBezTo>
                <a:cubicBezTo>
                  <a:pt x="481" y="318"/>
                  <a:pt x="481" y="318"/>
                  <a:pt x="481" y="318"/>
                </a:cubicBezTo>
                <a:cubicBezTo>
                  <a:pt x="120" y="318"/>
                  <a:pt x="120" y="318"/>
                  <a:pt x="120" y="318"/>
                </a:cubicBezTo>
                <a:cubicBezTo>
                  <a:pt x="120" y="346"/>
                  <a:pt x="120" y="346"/>
                  <a:pt x="120" y="346"/>
                </a:cubicBezTo>
                <a:cubicBezTo>
                  <a:pt x="120" y="374"/>
                  <a:pt x="120" y="374"/>
                  <a:pt x="120" y="374"/>
                </a:cubicBezTo>
                <a:cubicBezTo>
                  <a:pt x="120" y="424"/>
                  <a:pt x="120" y="424"/>
                  <a:pt x="120" y="424"/>
                </a:cubicBezTo>
                <a:cubicBezTo>
                  <a:pt x="120" y="431"/>
                  <a:pt x="120" y="431"/>
                  <a:pt x="120" y="431"/>
                </a:cubicBezTo>
                <a:cubicBezTo>
                  <a:pt x="120" y="459"/>
                  <a:pt x="120" y="459"/>
                  <a:pt x="120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7" y="459"/>
                  <a:pt x="0" y="452"/>
                  <a:pt x="0" y="431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55"/>
                  <a:pt x="601" y="169"/>
                </a:cubicBezTo>
                <a:cubicBezTo>
                  <a:pt x="601" y="431"/>
                  <a:pt x="601" y="431"/>
                  <a:pt x="601" y="431"/>
                </a:cubicBezTo>
                <a:cubicBezTo>
                  <a:pt x="601" y="452"/>
                  <a:pt x="587" y="459"/>
                  <a:pt x="573" y="459"/>
                </a:cubicBezTo>
                <a:close/>
                <a:moveTo>
                  <a:pt x="85" y="198"/>
                </a:moveTo>
                <a:lnTo>
                  <a:pt x="85" y="198"/>
                </a:lnTo>
                <a:cubicBezTo>
                  <a:pt x="64" y="198"/>
                  <a:pt x="57" y="212"/>
                  <a:pt x="57" y="226"/>
                </a:cubicBezTo>
                <a:cubicBezTo>
                  <a:pt x="57" y="240"/>
                  <a:pt x="64" y="254"/>
                  <a:pt x="85" y="254"/>
                </a:cubicBezTo>
                <a:cubicBezTo>
                  <a:pt x="99" y="254"/>
                  <a:pt x="113" y="240"/>
                  <a:pt x="113" y="226"/>
                </a:cubicBezTo>
                <a:cubicBezTo>
                  <a:pt x="113" y="212"/>
                  <a:pt x="99" y="198"/>
                  <a:pt x="85" y="198"/>
                </a:cubicBezTo>
                <a:close/>
                <a:moveTo>
                  <a:pt x="452" y="113"/>
                </a:moveTo>
                <a:lnTo>
                  <a:pt x="452" y="113"/>
                </a:lnTo>
                <a:cubicBezTo>
                  <a:pt x="148" y="113"/>
                  <a:pt x="148" y="113"/>
                  <a:pt x="148" y="113"/>
                </a:cubicBezTo>
                <a:lnTo>
                  <a:pt x="148" y="113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48" y="28"/>
                  <a:pt x="148" y="28"/>
                  <a:pt x="148" y="28"/>
                </a:cubicBezTo>
                <a:cubicBezTo>
                  <a:pt x="148" y="21"/>
                  <a:pt x="148" y="21"/>
                  <a:pt x="148" y="14"/>
                </a:cubicBezTo>
                <a:cubicBezTo>
                  <a:pt x="155" y="7"/>
                  <a:pt x="163" y="0"/>
                  <a:pt x="177" y="0"/>
                </a:cubicBezTo>
                <a:cubicBezTo>
                  <a:pt x="424" y="0"/>
                  <a:pt x="424" y="0"/>
                  <a:pt x="424" y="0"/>
                </a:cubicBezTo>
                <a:lnTo>
                  <a:pt x="424" y="0"/>
                </a:lnTo>
                <a:lnTo>
                  <a:pt x="424" y="0"/>
                </a:lnTo>
                <a:lnTo>
                  <a:pt x="424" y="0"/>
                </a:lnTo>
                <a:cubicBezTo>
                  <a:pt x="431" y="0"/>
                  <a:pt x="431" y="0"/>
                  <a:pt x="438" y="7"/>
                </a:cubicBez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cubicBezTo>
                  <a:pt x="445" y="7"/>
                  <a:pt x="445" y="14"/>
                  <a:pt x="445" y="14"/>
                </a:cubicBezTo>
                <a:lnTo>
                  <a:pt x="445" y="14"/>
                </a:lnTo>
                <a:cubicBezTo>
                  <a:pt x="445" y="14"/>
                  <a:pt x="452" y="21"/>
                  <a:pt x="452" y="28"/>
                </a:cubicBezTo>
                <a:lnTo>
                  <a:pt x="452" y="28"/>
                </a:lnTo>
                <a:lnTo>
                  <a:pt x="452" y="28"/>
                </a:lnTo>
                <a:cubicBezTo>
                  <a:pt x="452" y="113"/>
                  <a:pt x="452" y="113"/>
                  <a:pt x="452" y="113"/>
                </a:cubicBezTo>
                <a:close/>
                <a:moveTo>
                  <a:pt x="452" y="403"/>
                </a:moveTo>
                <a:lnTo>
                  <a:pt x="452" y="403"/>
                </a:lnTo>
                <a:cubicBezTo>
                  <a:pt x="452" y="544"/>
                  <a:pt x="452" y="544"/>
                  <a:pt x="452" y="544"/>
                </a:cubicBezTo>
                <a:cubicBezTo>
                  <a:pt x="452" y="558"/>
                  <a:pt x="452" y="558"/>
                  <a:pt x="452" y="558"/>
                </a:cubicBezTo>
                <a:cubicBezTo>
                  <a:pt x="452" y="572"/>
                  <a:pt x="452" y="572"/>
                  <a:pt x="452" y="572"/>
                </a:cubicBezTo>
                <a:cubicBezTo>
                  <a:pt x="452" y="594"/>
                  <a:pt x="438" y="601"/>
                  <a:pt x="424" y="601"/>
                </a:cubicBezTo>
                <a:cubicBezTo>
                  <a:pt x="177" y="601"/>
                  <a:pt x="177" y="601"/>
                  <a:pt x="177" y="601"/>
                </a:cubicBezTo>
                <a:cubicBezTo>
                  <a:pt x="163" y="601"/>
                  <a:pt x="148" y="594"/>
                  <a:pt x="148" y="572"/>
                </a:cubicBezTo>
                <a:cubicBezTo>
                  <a:pt x="148" y="558"/>
                  <a:pt x="148" y="558"/>
                  <a:pt x="148" y="558"/>
                </a:cubicBezTo>
                <a:cubicBezTo>
                  <a:pt x="148" y="544"/>
                  <a:pt x="148" y="544"/>
                  <a:pt x="148" y="544"/>
                </a:cubicBezTo>
                <a:cubicBezTo>
                  <a:pt x="148" y="403"/>
                  <a:pt x="148" y="403"/>
                  <a:pt x="148" y="403"/>
                </a:cubicBezTo>
                <a:cubicBezTo>
                  <a:pt x="148" y="346"/>
                  <a:pt x="148" y="346"/>
                  <a:pt x="148" y="346"/>
                </a:cubicBezTo>
                <a:cubicBezTo>
                  <a:pt x="452" y="346"/>
                  <a:pt x="452" y="346"/>
                  <a:pt x="452" y="346"/>
                </a:cubicBezTo>
                <a:lnTo>
                  <a:pt x="452" y="403"/>
                </a:lnTo>
                <a:close/>
                <a:moveTo>
                  <a:pt x="396" y="403"/>
                </a:moveTo>
                <a:lnTo>
                  <a:pt x="396" y="403"/>
                </a:lnTo>
                <a:cubicBezTo>
                  <a:pt x="205" y="403"/>
                  <a:pt x="205" y="403"/>
                  <a:pt x="205" y="403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396" y="431"/>
                  <a:pt x="396" y="431"/>
                  <a:pt x="396" y="431"/>
                </a:cubicBezTo>
                <a:lnTo>
                  <a:pt x="396" y="403"/>
                </a:lnTo>
                <a:close/>
                <a:moveTo>
                  <a:pt x="396" y="459"/>
                </a:moveTo>
                <a:lnTo>
                  <a:pt x="396" y="459"/>
                </a:lnTo>
                <a:cubicBezTo>
                  <a:pt x="205" y="459"/>
                  <a:pt x="205" y="459"/>
                  <a:pt x="205" y="459"/>
                </a:cubicBezTo>
                <a:cubicBezTo>
                  <a:pt x="205" y="487"/>
                  <a:pt x="205" y="487"/>
                  <a:pt x="205" y="487"/>
                </a:cubicBezTo>
                <a:cubicBezTo>
                  <a:pt x="396" y="487"/>
                  <a:pt x="396" y="487"/>
                  <a:pt x="396" y="487"/>
                </a:cubicBezTo>
                <a:lnTo>
                  <a:pt x="396" y="459"/>
                </a:lnTo>
                <a:close/>
                <a:moveTo>
                  <a:pt x="396" y="516"/>
                </a:moveTo>
                <a:lnTo>
                  <a:pt x="396" y="516"/>
                </a:lnTo>
                <a:cubicBezTo>
                  <a:pt x="205" y="516"/>
                  <a:pt x="205" y="516"/>
                  <a:pt x="205" y="516"/>
                </a:cubicBezTo>
                <a:cubicBezTo>
                  <a:pt x="205" y="544"/>
                  <a:pt x="205" y="544"/>
                  <a:pt x="205" y="544"/>
                </a:cubicBezTo>
                <a:cubicBezTo>
                  <a:pt x="396" y="544"/>
                  <a:pt x="396" y="544"/>
                  <a:pt x="396" y="544"/>
                </a:cubicBezTo>
                <a:lnTo>
                  <a:pt x="396" y="5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2" name="Freeform 158"/>
          <p:cNvSpPr>
            <a:spLocks noChangeArrowheads="1"/>
          </p:cNvSpPr>
          <p:nvPr/>
        </p:nvSpPr>
        <p:spPr bwMode="auto">
          <a:xfrm>
            <a:off x="6644076" y="899585"/>
            <a:ext cx="292024" cy="262467"/>
          </a:xfrm>
          <a:custGeom>
            <a:avLst/>
            <a:gdLst>
              <a:gd name="T0" fmla="*/ 601 w 609"/>
              <a:gd name="T1" fmla="*/ 537 h 545"/>
              <a:gd name="T2" fmla="*/ 601 w 609"/>
              <a:gd name="T3" fmla="*/ 537 h 545"/>
              <a:gd name="T4" fmla="*/ 410 w 609"/>
              <a:gd name="T5" fmla="*/ 318 h 545"/>
              <a:gd name="T6" fmla="*/ 594 w 609"/>
              <a:gd name="T7" fmla="*/ 141 h 545"/>
              <a:gd name="T8" fmla="*/ 608 w 609"/>
              <a:gd name="T9" fmla="*/ 163 h 545"/>
              <a:gd name="T10" fmla="*/ 608 w 609"/>
              <a:gd name="T11" fmla="*/ 516 h 545"/>
              <a:gd name="T12" fmla="*/ 601 w 609"/>
              <a:gd name="T13" fmla="*/ 537 h 545"/>
              <a:gd name="T14" fmla="*/ 14 w 609"/>
              <a:gd name="T15" fmla="*/ 141 h 545"/>
              <a:gd name="T16" fmla="*/ 14 w 609"/>
              <a:gd name="T17" fmla="*/ 141 h 545"/>
              <a:gd name="T18" fmla="*/ 28 w 609"/>
              <a:gd name="T19" fmla="*/ 134 h 545"/>
              <a:gd name="T20" fmla="*/ 198 w 609"/>
              <a:gd name="T21" fmla="*/ 134 h 545"/>
              <a:gd name="T22" fmla="*/ 240 w 609"/>
              <a:gd name="T23" fmla="*/ 148 h 545"/>
              <a:gd name="T24" fmla="*/ 247 w 609"/>
              <a:gd name="T25" fmla="*/ 148 h 545"/>
              <a:gd name="T26" fmla="*/ 247 w 609"/>
              <a:gd name="T27" fmla="*/ 226 h 545"/>
              <a:gd name="T28" fmla="*/ 304 w 609"/>
              <a:gd name="T29" fmla="*/ 283 h 545"/>
              <a:gd name="T30" fmla="*/ 360 w 609"/>
              <a:gd name="T31" fmla="*/ 226 h 545"/>
              <a:gd name="T32" fmla="*/ 360 w 609"/>
              <a:gd name="T33" fmla="*/ 148 h 545"/>
              <a:gd name="T34" fmla="*/ 367 w 609"/>
              <a:gd name="T35" fmla="*/ 148 h 545"/>
              <a:gd name="T36" fmla="*/ 410 w 609"/>
              <a:gd name="T37" fmla="*/ 134 h 545"/>
              <a:gd name="T38" fmla="*/ 579 w 609"/>
              <a:gd name="T39" fmla="*/ 134 h 545"/>
              <a:gd name="T40" fmla="*/ 594 w 609"/>
              <a:gd name="T41" fmla="*/ 141 h 545"/>
              <a:gd name="T42" fmla="*/ 304 w 609"/>
              <a:gd name="T43" fmla="*/ 368 h 545"/>
              <a:gd name="T44" fmla="*/ 14 w 609"/>
              <a:gd name="T45" fmla="*/ 141 h 545"/>
              <a:gd name="T46" fmla="*/ 367 w 609"/>
              <a:gd name="T47" fmla="*/ 120 h 545"/>
              <a:gd name="T48" fmla="*/ 367 w 609"/>
              <a:gd name="T49" fmla="*/ 120 h 545"/>
              <a:gd name="T50" fmla="*/ 353 w 609"/>
              <a:gd name="T51" fmla="*/ 113 h 545"/>
              <a:gd name="T52" fmla="*/ 332 w 609"/>
              <a:gd name="T53" fmla="*/ 99 h 545"/>
              <a:gd name="T54" fmla="*/ 332 w 609"/>
              <a:gd name="T55" fmla="*/ 226 h 545"/>
              <a:gd name="T56" fmla="*/ 304 w 609"/>
              <a:gd name="T57" fmla="*/ 255 h 545"/>
              <a:gd name="T58" fmla="*/ 276 w 609"/>
              <a:gd name="T59" fmla="*/ 226 h 545"/>
              <a:gd name="T60" fmla="*/ 276 w 609"/>
              <a:gd name="T61" fmla="*/ 99 h 545"/>
              <a:gd name="T62" fmla="*/ 254 w 609"/>
              <a:gd name="T63" fmla="*/ 113 h 545"/>
              <a:gd name="T64" fmla="*/ 240 w 609"/>
              <a:gd name="T65" fmla="*/ 120 h 545"/>
              <a:gd name="T66" fmla="*/ 212 w 609"/>
              <a:gd name="T67" fmla="*/ 92 h 545"/>
              <a:gd name="T68" fmla="*/ 219 w 609"/>
              <a:gd name="T69" fmla="*/ 78 h 545"/>
              <a:gd name="T70" fmla="*/ 283 w 609"/>
              <a:gd name="T71" fmla="*/ 7 h 545"/>
              <a:gd name="T72" fmla="*/ 304 w 609"/>
              <a:gd name="T73" fmla="*/ 0 h 545"/>
              <a:gd name="T74" fmla="*/ 325 w 609"/>
              <a:gd name="T75" fmla="*/ 7 h 545"/>
              <a:gd name="T76" fmla="*/ 389 w 609"/>
              <a:gd name="T77" fmla="*/ 78 h 545"/>
              <a:gd name="T78" fmla="*/ 396 w 609"/>
              <a:gd name="T79" fmla="*/ 92 h 545"/>
              <a:gd name="T80" fmla="*/ 367 w 609"/>
              <a:gd name="T81" fmla="*/ 120 h 545"/>
              <a:gd name="T82" fmla="*/ 7 w 609"/>
              <a:gd name="T83" fmla="*/ 537 h 545"/>
              <a:gd name="T84" fmla="*/ 7 w 609"/>
              <a:gd name="T85" fmla="*/ 537 h 545"/>
              <a:gd name="T86" fmla="*/ 0 w 609"/>
              <a:gd name="T87" fmla="*/ 516 h 545"/>
              <a:gd name="T88" fmla="*/ 0 w 609"/>
              <a:gd name="T89" fmla="*/ 163 h 545"/>
              <a:gd name="T90" fmla="*/ 14 w 609"/>
              <a:gd name="T91" fmla="*/ 141 h 545"/>
              <a:gd name="T92" fmla="*/ 198 w 609"/>
              <a:gd name="T93" fmla="*/ 318 h 545"/>
              <a:gd name="T94" fmla="*/ 7 w 609"/>
              <a:gd name="T95" fmla="*/ 537 h 545"/>
              <a:gd name="T96" fmla="*/ 304 w 609"/>
              <a:gd name="T97" fmla="*/ 424 h 545"/>
              <a:gd name="T98" fmla="*/ 304 w 609"/>
              <a:gd name="T99" fmla="*/ 424 h 545"/>
              <a:gd name="T100" fmla="*/ 382 w 609"/>
              <a:gd name="T101" fmla="*/ 346 h 545"/>
              <a:gd name="T102" fmla="*/ 594 w 609"/>
              <a:gd name="T103" fmla="*/ 537 h 545"/>
              <a:gd name="T104" fmla="*/ 579 w 609"/>
              <a:gd name="T105" fmla="*/ 544 h 545"/>
              <a:gd name="T106" fmla="*/ 28 w 609"/>
              <a:gd name="T107" fmla="*/ 544 h 545"/>
              <a:gd name="T108" fmla="*/ 14 w 609"/>
              <a:gd name="T109" fmla="*/ 537 h 545"/>
              <a:gd name="T110" fmla="*/ 226 w 609"/>
              <a:gd name="T111" fmla="*/ 346 h 545"/>
              <a:gd name="T112" fmla="*/ 304 w 609"/>
              <a:gd name="T113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545">
                <a:moveTo>
                  <a:pt x="601" y="537"/>
                </a:moveTo>
                <a:lnTo>
                  <a:pt x="601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8" y="156"/>
                  <a:pt x="608" y="163"/>
                </a:cubicBezTo>
                <a:cubicBezTo>
                  <a:pt x="608" y="516"/>
                  <a:pt x="608" y="516"/>
                  <a:pt x="608" y="516"/>
                </a:cubicBezTo>
                <a:cubicBezTo>
                  <a:pt x="608" y="523"/>
                  <a:pt x="601" y="530"/>
                  <a:pt x="601" y="537"/>
                </a:cubicBezTo>
                <a:close/>
                <a:moveTo>
                  <a:pt x="14" y="141"/>
                </a:moveTo>
                <a:lnTo>
                  <a:pt x="14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205" y="141"/>
                  <a:pt x="219" y="148"/>
                  <a:pt x="240" y="148"/>
                </a:cubicBezTo>
                <a:lnTo>
                  <a:pt x="247" y="148"/>
                </a:lnTo>
                <a:cubicBezTo>
                  <a:pt x="247" y="226"/>
                  <a:pt x="247" y="226"/>
                  <a:pt x="247" y="226"/>
                </a:cubicBezTo>
                <a:cubicBezTo>
                  <a:pt x="247" y="255"/>
                  <a:pt x="276" y="283"/>
                  <a:pt x="304" y="283"/>
                </a:cubicBezTo>
                <a:cubicBezTo>
                  <a:pt x="332" y="283"/>
                  <a:pt x="360" y="255"/>
                  <a:pt x="360" y="226"/>
                </a:cubicBezTo>
                <a:cubicBezTo>
                  <a:pt x="360" y="148"/>
                  <a:pt x="360" y="148"/>
                  <a:pt x="360" y="148"/>
                </a:cubicBezTo>
                <a:lnTo>
                  <a:pt x="367" y="148"/>
                </a:lnTo>
                <a:cubicBezTo>
                  <a:pt x="389" y="148"/>
                  <a:pt x="403" y="141"/>
                  <a:pt x="410" y="134"/>
                </a:cubicBezTo>
                <a:cubicBezTo>
                  <a:pt x="579" y="134"/>
                  <a:pt x="579" y="134"/>
                  <a:pt x="579" y="134"/>
                </a:cubicBezTo>
                <a:cubicBezTo>
                  <a:pt x="587" y="134"/>
                  <a:pt x="594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14" y="141"/>
                </a:ln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53" y="113"/>
                </a:cubicBezTo>
                <a:cubicBezTo>
                  <a:pt x="332" y="99"/>
                  <a:pt x="332" y="99"/>
                  <a:pt x="332" y="99"/>
                </a:cubicBezTo>
                <a:cubicBezTo>
                  <a:pt x="332" y="226"/>
                  <a:pt x="332" y="226"/>
                  <a:pt x="332" y="226"/>
                </a:cubicBezTo>
                <a:cubicBezTo>
                  <a:pt x="332" y="241"/>
                  <a:pt x="318" y="255"/>
                  <a:pt x="304" y="255"/>
                </a:cubicBezTo>
                <a:cubicBezTo>
                  <a:pt x="290" y="255"/>
                  <a:pt x="276" y="241"/>
                  <a:pt x="276" y="226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54" y="120"/>
                  <a:pt x="247" y="120"/>
                  <a:pt x="240" y="120"/>
                </a:cubicBezTo>
                <a:cubicBezTo>
                  <a:pt x="219" y="120"/>
                  <a:pt x="212" y="113"/>
                  <a:pt x="212" y="92"/>
                </a:cubicBezTo>
                <a:cubicBezTo>
                  <a:pt x="212" y="85"/>
                  <a:pt x="212" y="78"/>
                  <a:pt x="219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25" y="7"/>
                </a:cubicBezTo>
                <a:cubicBezTo>
                  <a:pt x="389" y="78"/>
                  <a:pt x="389" y="78"/>
                  <a:pt x="389" y="78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13"/>
                  <a:pt x="389" y="120"/>
                  <a:pt x="367" y="120"/>
                </a:cubicBezTo>
                <a:close/>
                <a:moveTo>
                  <a:pt x="7" y="537"/>
                </a:moveTo>
                <a:lnTo>
                  <a:pt x="7" y="537"/>
                </a:lnTo>
                <a:cubicBezTo>
                  <a:pt x="7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7" y="148"/>
                  <a:pt x="14" y="141"/>
                </a:cubicBezTo>
                <a:cubicBezTo>
                  <a:pt x="198" y="318"/>
                  <a:pt x="198" y="318"/>
                  <a:pt x="198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94" y="544"/>
                  <a:pt x="587" y="544"/>
                  <a:pt x="579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14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3" name="Freeform 159"/>
          <p:cNvSpPr>
            <a:spLocks noChangeArrowheads="1"/>
          </p:cNvSpPr>
          <p:nvPr/>
        </p:nvSpPr>
        <p:spPr bwMode="auto">
          <a:xfrm>
            <a:off x="6140439" y="899585"/>
            <a:ext cx="289907" cy="262467"/>
          </a:xfrm>
          <a:custGeom>
            <a:avLst/>
            <a:gdLst>
              <a:gd name="T0" fmla="*/ 594 w 602"/>
              <a:gd name="T1" fmla="*/ 537 h 545"/>
              <a:gd name="T2" fmla="*/ 594 w 602"/>
              <a:gd name="T3" fmla="*/ 537 h 545"/>
              <a:gd name="T4" fmla="*/ 410 w 602"/>
              <a:gd name="T5" fmla="*/ 318 h 545"/>
              <a:gd name="T6" fmla="*/ 594 w 602"/>
              <a:gd name="T7" fmla="*/ 141 h 545"/>
              <a:gd name="T8" fmla="*/ 601 w 602"/>
              <a:gd name="T9" fmla="*/ 163 h 545"/>
              <a:gd name="T10" fmla="*/ 601 w 602"/>
              <a:gd name="T11" fmla="*/ 516 h 545"/>
              <a:gd name="T12" fmla="*/ 594 w 602"/>
              <a:gd name="T13" fmla="*/ 537 h 545"/>
              <a:gd name="T14" fmla="*/ 7 w 602"/>
              <a:gd name="T15" fmla="*/ 141 h 545"/>
              <a:gd name="T16" fmla="*/ 7 w 602"/>
              <a:gd name="T17" fmla="*/ 141 h 545"/>
              <a:gd name="T18" fmla="*/ 28 w 602"/>
              <a:gd name="T19" fmla="*/ 134 h 545"/>
              <a:gd name="T20" fmla="*/ 184 w 602"/>
              <a:gd name="T21" fmla="*/ 134 h 545"/>
              <a:gd name="T22" fmla="*/ 176 w 602"/>
              <a:gd name="T23" fmla="*/ 163 h 545"/>
              <a:gd name="T24" fmla="*/ 198 w 602"/>
              <a:gd name="T25" fmla="*/ 198 h 545"/>
              <a:gd name="T26" fmla="*/ 198 w 602"/>
              <a:gd name="T27" fmla="*/ 198 h 545"/>
              <a:gd name="T28" fmla="*/ 261 w 602"/>
              <a:gd name="T29" fmla="*/ 269 h 545"/>
              <a:gd name="T30" fmla="*/ 261 w 602"/>
              <a:gd name="T31" fmla="*/ 269 h 545"/>
              <a:gd name="T32" fmla="*/ 304 w 602"/>
              <a:gd name="T33" fmla="*/ 283 h 545"/>
              <a:gd name="T34" fmla="*/ 339 w 602"/>
              <a:gd name="T35" fmla="*/ 269 h 545"/>
              <a:gd name="T36" fmla="*/ 339 w 602"/>
              <a:gd name="T37" fmla="*/ 269 h 545"/>
              <a:gd name="T38" fmla="*/ 410 w 602"/>
              <a:gd name="T39" fmla="*/ 198 h 545"/>
              <a:gd name="T40" fmla="*/ 410 w 602"/>
              <a:gd name="T41" fmla="*/ 198 h 545"/>
              <a:gd name="T42" fmla="*/ 424 w 602"/>
              <a:gd name="T43" fmla="*/ 163 h 545"/>
              <a:gd name="T44" fmla="*/ 417 w 602"/>
              <a:gd name="T45" fmla="*/ 134 h 545"/>
              <a:gd name="T46" fmla="*/ 572 w 602"/>
              <a:gd name="T47" fmla="*/ 134 h 545"/>
              <a:gd name="T48" fmla="*/ 594 w 602"/>
              <a:gd name="T49" fmla="*/ 141 h 545"/>
              <a:gd name="T50" fmla="*/ 304 w 602"/>
              <a:gd name="T51" fmla="*/ 368 h 545"/>
              <a:gd name="T52" fmla="*/ 7 w 602"/>
              <a:gd name="T53" fmla="*/ 141 h 545"/>
              <a:gd name="T54" fmla="*/ 318 w 602"/>
              <a:gd name="T55" fmla="*/ 248 h 545"/>
              <a:gd name="T56" fmla="*/ 318 w 602"/>
              <a:gd name="T57" fmla="*/ 248 h 545"/>
              <a:gd name="T58" fmla="*/ 304 w 602"/>
              <a:gd name="T59" fmla="*/ 255 h 545"/>
              <a:gd name="T60" fmla="*/ 283 w 602"/>
              <a:gd name="T61" fmla="*/ 248 h 545"/>
              <a:gd name="T62" fmla="*/ 219 w 602"/>
              <a:gd name="T63" fmla="*/ 177 h 545"/>
              <a:gd name="T64" fmla="*/ 205 w 602"/>
              <a:gd name="T65" fmla="*/ 163 h 545"/>
              <a:gd name="T66" fmla="*/ 233 w 602"/>
              <a:gd name="T67" fmla="*/ 134 h 545"/>
              <a:gd name="T68" fmla="*/ 254 w 602"/>
              <a:gd name="T69" fmla="*/ 141 h 545"/>
              <a:gd name="T70" fmla="*/ 276 w 602"/>
              <a:gd name="T71" fmla="*/ 156 h 545"/>
              <a:gd name="T72" fmla="*/ 276 w 602"/>
              <a:gd name="T73" fmla="*/ 28 h 545"/>
              <a:gd name="T74" fmla="*/ 304 w 602"/>
              <a:gd name="T75" fmla="*/ 0 h 545"/>
              <a:gd name="T76" fmla="*/ 332 w 602"/>
              <a:gd name="T77" fmla="*/ 28 h 545"/>
              <a:gd name="T78" fmla="*/ 332 w 602"/>
              <a:gd name="T79" fmla="*/ 156 h 545"/>
              <a:gd name="T80" fmla="*/ 346 w 602"/>
              <a:gd name="T81" fmla="*/ 141 h 545"/>
              <a:gd name="T82" fmla="*/ 367 w 602"/>
              <a:gd name="T83" fmla="*/ 134 h 545"/>
              <a:gd name="T84" fmla="*/ 396 w 602"/>
              <a:gd name="T85" fmla="*/ 163 h 545"/>
              <a:gd name="T86" fmla="*/ 389 w 602"/>
              <a:gd name="T87" fmla="*/ 177 h 545"/>
              <a:gd name="T88" fmla="*/ 318 w 602"/>
              <a:gd name="T89" fmla="*/ 248 h 545"/>
              <a:gd name="T90" fmla="*/ 7 w 602"/>
              <a:gd name="T91" fmla="*/ 537 h 545"/>
              <a:gd name="T92" fmla="*/ 7 w 602"/>
              <a:gd name="T93" fmla="*/ 537 h 545"/>
              <a:gd name="T94" fmla="*/ 0 w 602"/>
              <a:gd name="T95" fmla="*/ 516 h 545"/>
              <a:gd name="T96" fmla="*/ 0 w 602"/>
              <a:gd name="T97" fmla="*/ 163 h 545"/>
              <a:gd name="T98" fmla="*/ 7 w 602"/>
              <a:gd name="T99" fmla="*/ 141 h 545"/>
              <a:gd name="T100" fmla="*/ 191 w 602"/>
              <a:gd name="T101" fmla="*/ 318 h 545"/>
              <a:gd name="T102" fmla="*/ 7 w 602"/>
              <a:gd name="T103" fmla="*/ 537 h 545"/>
              <a:gd name="T104" fmla="*/ 304 w 602"/>
              <a:gd name="T105" fmla="*/ 424 h 545"/>
              <a:gd name="T106" fmla="*/ 304 w 602"/>
              <a:gd name="T107" fmla="*/ 424 h 545"/>
              <a:gd name="T108" fmla="*/ 382 w 602"/>
              <a:gd name="T109" fmla="*/ 346 h 545"/>
              <a:gd name="T110" fmla="*/ 594 w 602"/>
              <a:gd name="T111" fmla="*/ 537 h 545"/>
              <a:gd name="T112" fmla="*/ 572 w 602"/>
              <a:gd name="T113" fmla="*/ 544 h 545"/>
              <a:gd name="T114" fmla="*/ 28 w 602"/>
              <a:gd name="T115" fmla="*/ 544 h 545"/>
              <a:gd name="T116" fmla="*/ 7 w 602"/>
              <a:gd name="T117" fmla="*/ 537 h 545"/>
              <a:gd name="T118" fmla="*/ 226 w 602"/>
              <a:gd name="T119" fmla="*/ 346 h 545"/>
              <a:gd name="T120" fmla="*/ 304 w 602"/>
              <a:gd name="T121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2" h="545">
                <a:moveTo>
                  <a:pt x="594" y="537"/>
                </a:moveTo>
                <a:lnTo>
                  <a:pt x="594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1" y="156"/>
                  <a:pt x="601" y="163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23"/>
                  <a:pt x="601" y="530"/>
                  <a:pt x="594" y="537"/>
                </a:cubicBezTo>
                <a:close/>
                <a:moveTo>
                  <a:pt x="7" y="141"/>
                </a:moveTo>
                <a:lnTo>
                  <a:pt x="7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84" y="141"/>
                  <a:pt x="176" y="148"/>
                  <a:pt x="176" y="163"/>
                </a:cubicBezTo>
                <a:cubicBezTo>
                  <a:pt x="176" y="177"/>
                  <a:pt x="184" y="191"/>
                  <a:pt x="198" y="198"/>
                </a:cubicBezTo>
                <a:lnTo>
                  <a:pt x="198" y="198"/>
                </a:lnTo>
                <a:cubicBezTo>
                  <a:pt x="261" y="269"/>
                  <a:pt x="261" y="269"/>
                  <a:pt x="261" y="269"/>
                </a:cubicBezTo>
                <a:lnTo>
                  <a:pt x="261" y="269"/>
                </a:lnTo>
                <a:cubicBezTo>
                  <a:pt x="269" y="276"/>
                  <a:pt x="283" y="283"/>
                  <a:pt x="304" y="283"/>
                </a:cubicBezTo>
                <a:cubicBezTo>
                  <a:pt x="318" y="283"/>
                  <a:pt x="332" y="276"/>
                  <a:pt x="339" y="269"/>
                </a:cubicBezTo>
                <a:lnTo>
                  <a:pt x="339" y="269"/>
                </a:ln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7" y="191"/>
                  <a:pt x="424" y="177"/>
                  <a:pt x="424" y="163"/>
                </a:cubicBezTo>
                <a:cubicBezTo>
                  <a:pt x="424" y="148"/>
                  <a:pt x="424" y="141"/>
                  <a:pt x="417" y="134"/>
                </a:cubicBezTo>
                <a:cubicBezTo>
                  <a:pt x="572" y="134"/>
                  <a:pt x="572" y="134"/>
                  <a:pt x="572" y="134"/>
                </a:cubicBezTo>
                <a:cubicBezTo>
                  <a:pt x="579" y="134"/>
                  <a:pt x="586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7" y="141"/>
                </a:lnTo>
                <a:close/>
                <a:moveTo>
                  <a:pt x="318" y="248"/>
                </a:moveTo>
                <a:lnTo>
                  <a:pt x="318" y="248"/>
                </a:lnTo>
                <a:cubicBezTo>
                  <a:pt x="318" y="255"/>
                  <a:pt x="311" y="255"/>
                  <a:pt x="304" y="255"/>
                </a:cubicBezTo>
                <a:cubicBezTo>
                  <a:pt x="297" y="255"/>
                  <a:pt x="290" y="255"/>
                  <a:pt x="283" y="248"/>
                </a:cubicBezTo>
                <a:cubicBezTo>
                  <a:pt x="219" y="177"/>
                  <a:pt x="219" y="177"/>
                  <a:pt x="219" y="177"/>
                </a:cubicBezTo>
                <a:cubicBezTo>
                  <a:pt x="212" y="177"/>
                  <a:pt x="205" y="170"/>
                  <a:pt x="205" y="163"/>
                </a:cubicBezTo>
                <a:cubicBezTo>
                  <a:pt x="205" y="141"/>
                  <a:pt x="219" y="134"/>
                  <a:pt x="233" y="134"/>
                </a:cubicBezTo>
                <a:cubicBezTo>
                  <a:pt x="240" y="134"/>
                  <a:pt x="247" y="134"/>
                  <a:pt x="254" y="141"/>
                </a:cubicBezTo>
                <a:cubicBezTo>
                  <a:pt x="276" y="156"/>
                  <a:pt x="276" y="156"/>
                  <a:pt x="276" y="156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156"/>
                  <a:pt x="332" y="156"/>
                  <a:pt x="332" y="156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53" y="134"/>
                  <a:pt x="360" y="134"/>
                  <a:pt x="367" y="134"/>
                </a:cubicBezTo>
                <a:cubicBezTo>
                  <a:pt x="382" y="134"/>
                  <a:pt x="396" y="141"/>
                  <a:pt x="396" y="163"/>
                </a:cubicBezTo>
                <a:cubicBezTo>
                  <a:pt x="396" y="170"/>
                  <a:pt x="396" y="177"/>
                  <a:pt x="389" y="177"/>
                </a:cubicBezTo>
                <a:lnTo>
                  <a:pt x="318" y="248"/>
                </a:lnTo>
                <a:close/>
                <a:moveTo>
                  <a:pt x="7" y="537"/>
                </a:moveTo>
                <a:lnTo>
                  <a:pt x="7" y="537"/>
                </a:lnTo>
                <a:cubicBezTo>
                  <a:pt x="0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0" y="148"/>
                  <a:pt x="7" y="141"/>
                </a:cubicBezTo>
                <a:cubicBezTo>
                  <a:pt x="191" y="318"/>
                  <a:pt x="191" y="318"/>
                  <a:pt x="191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86" y="544"/>
                  <a:pt x="579" y="544"/>
                  <a:pt x="572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7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4" name="Freeform 160"/>
          <p:cNvSpPr>
            <a:spLocks noChangeArrowheads="1"/>
          </p:cNvSpPr>
          <p:nvPr/>
        </p:nvSpPr>
        <p:spPr bwMode="auto">
          <a:xfrm>
            <a:off x="5634688" y="931334"/>
            <a:ext cx="287792" cy="201084"/>
          </a:xfrm>
          <a:custGeom>
            <a:avLst/>
            <a:gdLst>
              <a:gd name="T0" fmla="*/ 410 w 601"/>
              <a:gd name="T1" fmla="*/ 191 h 418"/>
              <a:gd name="T2" fmla="*/ 410 w 601"/>
              <a:gd name="T3" fmla="*/ 191 h 418"/>
              <a:gd name="T4" fmla="*/ 593 w 601"/>
              <a:gd name="T5" fmla="*/ 7 h 418"/>
              <a:gd name="T6" fmla="*/ 600 w 601"/>
              <a:gd name="T7" fmla="*/ 28 h 418"/>
              <a:gd name="T8" fmla="*/ 600 w 601"/>
              <a:gd name="T9" fmla="*/ 388 h 418"/>
              <a:gd name="T10" fmla="*/ 593 w 601"/>
              <a:gd name="T11" fmla="*/ 410 h 418"/>
              <a:gd name="T12" fmla="*/ 410 w 601"/>
              <a:gd name="T13" fmla="*/ 191 h 418"/>
              <a:gd name="T14" fmla="*/ 7 w 601"/>
              <a:gd name="T15" fmla="*/ 7 h 418"/>
              <a:gd name="T16" fmla="*/ 7 w 601"/>
              <a:gd name="T17" fmla="*/ 7 h 418"/>
              <a:gd name="T18" fmla="*/ 28 w 601"/>
              <a:gd name="T19" fmla="*/ 0 h 418"/>
              <a:gd name="T20" fmla="*/ 572 w 601"/>
              <a:gd name="T21" fmla="*/ 0 h 418"/>
              <a:gd name="T22" fmla="*/ 593 w 601"/>
              <a:gd name="T23" fmla="*/ 7 h 418"/>
              <a:gd name="T24" fmla="*/ 297 w 601"/>
              <a:gd name="T25" fmla="*/ 240 h 418"/>
              <a:gd name="T26" fmla="*/ 7 w 601"/>
              <a:gd name="T27" fmla="*/ 7 h 418"/>
              <a:gd name="T28" fmla="*/ 7 w 601"/>
              <a:gd name="T29" fmla="*/ 410 h 418"/>
              <a:gd name="T30" fmla="*/ 7 w 601"/>
              <a:gd name="T31" fmla="*/ 410 h 418"/>
              <a:gd name="T32" fmla="*/ 0 w 601"/>
              <a:gd name="T33" fmla="*/ 388 h 418"/>
              <a:gd name="T34" fmla="*/ 0 w 601"/>
              <a:gd name="T35" fmla="*/ 28 h 418"/>
              <a:gd name="T36" fmla="*/ 7 w 601"/>
              <a:gd name="T37" fmla="*/ 7 h 418"/>
              <a:gd name="T38" fmla="*/ 191 w 601"/>
              <a:gd name="T39" fmla="*/ 191 h 418"/>
              <a:gd name="T40" fmla="*/ 7 w 601"/>
              <a:gd name="T41" fmla="*/ 410 h 418"/>
              <a:gd name="T42" fmla="*/ 297 w 601"/>
              <a:gd name="T43" fmla="*/ 297 h 418"/>
              <a:gd name="T44" fmla="*/ 297 w 601"/>
              <a:gd name="T45" fmla="*/ 297 h 418"/>
              <a:gd name="T46" fmla="*/ 374 w 601"/>
              <a:gd name="T47" fmla="*/ 219 h 418"/>
              <a:gd name="T48" fmla="*/ 593 w 601"/>
              <a:gd name="T49" fmla="*/ 410 h 418"/>
              <a:gd name="T50" fmla="*/ 572 w 601"/>
              <a:gd name="T51" fmla="*/ 417 h 418"/>
              <a:gd name="T52" fmla="*/ 28 w 601"/>
              <a:gd name="T53" fmla="*/ 417 h 418"/>
              <a:gd name="T54" fmla="*/ 7 w 601"/>
              <a:gd name="T55" fmla="*/ 410 h 418"/>
              <a:gd name="T56" fmla="*/ 219 w 601"/>
              <a:gd name="T57" fmla="*/ 219 h 418"/>
              <a:gd name="T58" fmla="*/ 297 w 601"/>
              <a:gd name="T59" fmla="*/ 29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5" name="Freeform 161"/>
          <p:cNvSpPr>
            <a:spLocks noChangeArrowheads="1"/>
          </p:cNvSpPr>
          <p:nvPr/>
        </p:nvSpPr>
        <p:spPr bwMode="auto">
          <a:xfrm>
            <a:off x="5124705" y="903818"/>
            <a:ext cx="292024" cy="254000"/>
          </a:xfrm>
          <a:custGeom>
            <a:avLst/>
            <a:gdLst>
              <a:gd name="T0" fmla="*/ 579 w 608"/>
              <a:gd name="T1" fmla="*/ 530 h 531"/>
              <a:gd name="T2" fmla="*/ 579 w 608"/>
              <a:gd name="T3" fmla="*/ 530 h 531"/>
              <a:gd name="T4" fmla="*/ 28 w 608"/>
              <a:gd name="T5" fmla="*/ 530 h 531"/>
              <a:gd name="T6" fmla="*/ 0 w 608"/>
              <a:gd name="T7" fmla="*/ 502 h 531"/>
              <a:gd name="T8" fmla="*/ 0 w 608"/>
              <a:gd name="T9" fmla="*/ 28 h 531"/>
              <a:gd name="T10" fmla="*/ 28 w 608"/>
              <a:gd name="T11" fmla="*/ 0 h 531"/>
              <a:gd name="T12" fmla="*/ 579 w 608"/>
              <a:gd name="T13" fmla="*/ 0 h 531"/>
              <a:gd name="T14" fmla="*/ 607 w 608"/>
              <a:gd name="T15" fmla="*/ 28 h 531"/>
              <a:gd name="T16" fmla="*/ 607 w 608"/>
              <a:gd name="T17" fmla="*/ 502 h 531"/>
              <a:gd name="T18" fmla="*/ 579 w 608"/>
              <a:gd name="T19" fmla="*/ 530 h 531"/>
              <a:gd name="T20" fmla="*/ 56 w 608"/>
              <a:gd name="T21" fmla="*/ 28 h 531"/>
              <a:gd name="T22" fmla="*/ 56 w 608"/>
              <a:gd name="T23" fmla="*/ 28 h 531"/>
              <a:gd name="T24" fmla="*/ 28 w 608"/>
              <a:gd name="T25" fmla="*/ 57 h 531"/>
              <a:gd name="T26" fmla="*/ 56 w 608"/>
              <a:gd name="T27" fmla="*/ 85 h 531"/>
              <a:gd name="T28" fmla="*/ 84 w 608"/>
              <a:gd name="T29" fmla="*/ 57 h 531"/>
              <a:gd name="T30" fmla="*/ 56 w 608"/>
              <a:gd name="T31" fmla="*/ 28 h 531"/>
              <a:gd name="T32" fmla="*/ 141 w 608"/>
              <a:gd name="T33" fmla="*/ 28 h 531"/>
              <a:gd name="T34" fmla="*/ 141 w 608"/>
              <a:gd name="T35" fmla="*/ 28 h 531"/>
              <a:gd name="T36" fmla="*/ 113 w 608"/>
              <a:gd name="T37" fmla="*/ 57 h 531"/>
              <a:gd name="T38" fmla="*/ 141 w 608"/>
              <a:gd name="T39" fmla="*/ 85 h 531"/>
              <a:gd name="T40" fmla="*/ 169 w 608"/>
              <a:gd name="T41" fmla="*/ 57 h 531"/>
              <a:gd name="T42" fmla="*/ 141 w 608"/>
              <a:gd name="T43" fmla="*/ 28 h 531"/>
              <a:gd name="T44" fmla="*/ 226 w 608"/>
              <a:gd name="T45" fmla="*/ 28 h 531"/>
              <a:gd name="T46" fmla="*/ 226 w 608"/>
              <a:gd name="T47" fmla="*/ 28 h 531"/>
              <a:gd name="T48" fmla="*/ 197 w 608"/>
              <a:gd name="T49" fmla="*/ 57 h 531"/>
              <a:gd name="T50" fmla="*/ 226 w 608"/>
              <a:gd name="T51" fmla="*/ 85 h 531"/>
              <a:gd name="T52" fmla="*/ 254 w 608"/>
              <a:gd name="T53" fmla="*/ 57 h 531"/>
              <a:gd name="T54" fmla="*/ 226 w 608"/>
              <a:gd name="T55" fmla="*/ 28 h 531"/>
              <a:gd name="T56" fmla="*/ 579 w 608"/>
              <a:gd name="T57" fmla="*/ 113 h 531"/>
              <a:gd name="T58" fmla="*/ 579 w 608"/>
              <a:gd name="T59" fmla="*/ 113 h 531"/>
              <a:gd name="T60" fmla="*/ 551 w 608"/>
              <a:gd name="T61" fmla="*/ 113 h 531"/>
              <a:gd name="T62" fmla="*/ 56 w 608"/>
              <a:gd name="T63" fmla="*/ 113 h 531"/>
              <a:gd name="T64" fmla="*/ 28 w 608"/>
              <a:gd name="T65" fmla="*/ 113 h 531"/>
              <a:gd name="T66" fmla="*/ 28 w 608"/>
              <a:gd name="T67" fmla="*/ 502 h 531"/>
              <a:gd name="T68" fmla="*/ 579 w 608"/>
              <a:gd name="T69" fmla="*/ 502 h 531"/>
              <a:gd name="T70" fmla="*/ 579 w 608"/>
              <a:gd name="T71" fmla="*/ 113 h 531"/>
              <a:gd name="T72" fmla="*/ 219 w 608"/>
              <a:gd name="T73" fmla="*/ 226 h 531"/>
              <a:gd name="T74" fmla="*/ 219 w 608"/>
              <a:gd name="T75" fmla="*/ 226 h 531"/>
              <a:gd name="T76" fmla="*/ 254 w 608"/>
              <a:gd name="T77" fmla="*/ 226 h 531"/>
              <a:gd name="T78" fmla="*/ 304 w 608"/>
              <a:gd name="T79" fmla="*/ 276 h 531"/>
              <a:gd name="T80" fmla="*/ 353 w 608"/>
              <a:gd name="T81" fmla="*/ 226 h 531"/>
              <a:gd name="T82" fmla="*/ 388 w 608"/>
              <a:gd name="T83" fmla="*/ 226 h 531"/>
              <a:gd name="T84" fmla="*/ 388 w 608"/>
              <a:gd name="T85" fmla="*/ 269 h 531"/>
              <a:gd name="T86" fmla="*/ 346 w 608"/>
              <a:gd name="T87" fmla="*/ 311 h 531"/>
              <a:gd name="T88" fmla="*/ 388 w 608"/>
              <a:gd name="T89" fmla="*/ 361 h 531"/>
              <a:gd name="T90" fmla="*/ 388 w 608"/>
              <a:gd name="T91" fmla="*/ 403 h 531"/>
              <a:gd name="T92" fmla="*/ 353 w 608"/>
              <a:gd name="T93" fmla="*/ 403 h 531"/>
              <a:gd name="T94" fmla="*/ 304 w 608"/>
              <a:gd name="T95" fmla="*/ 354 h 531"/>
              <a:gd name="T96" fmla="*/ 254 w 608"/>
              <a:gd name="T97" fmla="*/ 403 h 531"/>
              <a:gd name="T98" fmla="*/ 219 w 608"/>
              <a:gd name="T99" fmla="*/ 403 h 531"/>
              <a:gd name="T100" fmla="*/ 219 w 608"/>
              <a:gd name="T101" fmla="*/ 361 h 531"/>
              <a:gd name="T102" fmla="*/ 261 w 608"/>
              <a:gd name="T103" fmla="*/ 311 h 531"/>
              <a:gd name="T104" fmla="*/ 219 w 608"/>
              <a:gd name="T105" fmla="*/ 269 h 531"/>
              <a:gd name="T106" fmla="*/ 219 w 608"/>
              <a:gd name="T107" fmla="*/ 226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8" h="531">
                <a:moveTo>
                  <a:pt x="579" y="530"/>
                </a:moveTo>
                <a:lnTo>
                  <a:pt x="579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502"/>
                  <a:pt x="607" y="502"/>
                  <a:pt x="607" y="502"/>
                </a:cubicBezTo>
                <a:cubicBezTo>
                  <a:pt x="607" y="516"/>
                  <a:pt x="593" y="530"/>
                  <a:pt x="579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7" y="85"/>
                  <a:pt x="84" y="78"/>
                  <a:pt x="84" y="57"/>
                </a:cubicBezTo>
                <a:cubicBezTo>
                  <a:pt x="84" y="43"/>
                  <a:pt x="77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2" y="85"/>
                  <a:pt x="169" y="78"/>
                  <a:pt x="169" y="57"/>
                </a:cubicBezTo>
                <a:cubicBezTo>
                  <a:pt x="169" y="43"/>
                  <a:pt x="162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79" y="113"/>
                </a:moveTo>
                <a:lnTo>
                  <a:pt x="579" y="113"/>
                </a:lnTo>
                <a:cubicBezTo>
                  <a:pt x="551" y="113"/>
                  <a:pt x="551" y="113"/>
                  <a:pt x="551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9" y="502"/>
                  <a:pt x="579" y="502"/>
                  <a:pt x="579" y="502"/>
                </a:cubicBezTo>
                <a:lnTo>
                  <a:pt x="579" y="113"/>
                </a:lnTo>
                <a:close/>
                <a:moveTo>
                  <a:pt x="219" y="226"/>
                </a:moveTo>
                <a:lnTo>
                  <a:pt x="219" y="226"/>
                </a:lnTo>
                <a:cubicBezTo>
                  <a:pt x="226" y="219"/>
                  <a:pt x="247" y="219"/>
                  <a:pt x="254" y="226"/>
                </a:cubicBezTo>
                <a:cubicBezTo>
                  <a:pt x="304" y="276"/>
                  <a:pt x="304" y="276"/>
                  <a:pt x="304" y="276"/>
                </a:cubicBezTo>
                <a:cubicBezTo>
                  <a:pt x="353" y="226"/>
                  <a:pt x="353" y="226"/>
                  <a:pt x="353" y="226"/>
                </a:cubicBezTo>
                <a:cubicBezTo>
                  <a:pt x="360" y="219"/>
                  <a:pt x="381" y="219"/>
                  <a:pt x="388" y="226"/>
                </a:cubicBezTo>
                <a:cubicBezTo>
                  <a:pt x="403" y="241"/>
                  <a:pt x="403" y="255"/>
                  <a:pt x="388" y="269"/>
                </a:cubicBezTo>
                <a:cubicBezTo>
                  <a:pt x="346" y="311"/>
                  <a:pt x="346" y="311"/>
                  <a:pt x="346" y="311"/>
                </a:cubicBezTo>
                <a:cubicBezTo>
                  <a:pt x="388" y="361"/>
                  <a:pt x="388" y="361"/>
                  <a:pt x="388" y="361"/>
                </a:cubicBezTo>
                <a:cubicBezTo>
                  <a:pt x="403" y="368"/>
                  <a:pt x="403" y="389"/>
                  <a:pt x="388" y="403"/>
                </a:cubicBezTo>
                <a:cubicBezTo>
                  <a:pt x="381" y="410"/>
                  <a:pt x="360" y="410"/>
                  <a:pt x="353" y="403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254" y="403"/>
                  <a:pt x="254" y="403"/>
                  <a:pt x="254" y="403"/>
                </a:cubicBezTo>
                <a:cubicBezTo>
                  <a:pt x="247" y="410"/>
                  <a:pt x="226" y="410"/>
                  <a:pt x="219" y="403"/>
                </a:cubicBezTo>
                <a:cubicBezTo>
                  <a:pt x="205" y="389"/>
                  <a:pt x="205" y="368"/>
                  <a:pt x="219" y="361"/>
                </a:cubicBezTo>
                <a:cubicBezTo>
                  <a:pt x="261" y="311"/>
                  <a:pt x="261" y="311"/>
                  <a:pt x="261" y="311"/>
                </a:cubicBezTo>
                <a:cubicBezTo>
                  <a:pt x="219" y="269"/>
                  <a:pt x="219" y="269"/>
                  <a:pt x="219" y="269"/>
                </a:cubicBezTo>
                <a:cubicBezTo>
                  <a:pt x="205" y="255"/>
                  <a:pt x="205" y="241"/>
                  <a:pt x="219" y="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6" name="Freeform 162"/>
          <p:cNvSpPr>
            <a:spLocks noChangeArrowheads="1"/>
          </p:cNvSpPr>
          <p:nvPr/>
        </p:nvSpPr>
        <p:spPr bwMode="auto">
          <a:xfrm>
            <a:off x="4621070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19 w 601"/>
              <a:gd name="T73" fmla="*/ 283 h 531"/>
              <a:gd name="T74" fmla="*/ 219 w 601"/>
              <a:gd name="T75" fmla="*/ 283 h 531"/>
              <a:gd name="T76" fmla="*/ 233 w 601"/>
              <a:gd name="T77" fmla="*/ 297 h 531"/>
              <a:gd name="T78" fmla="*/ 233 w 601"/>
              <a:gd name="T79" fmla="*/ 297 h 531"/>
              <a:gd name="T80" fmla="*/ 275 w 601"/>
              <a:gd name="T81" fmla="*/ 332 h 531"/>
              <a:gd name="T82" fmla="*/ 367 w 601"/>
              <a:gd name="T83" fmla="*/ 241 h 531"/>
              <a:gd name="T84" fmla="*/ 367 w 601"/>
              <a:gd name="T85" fmla="*/ 241 h 531"/>
              <a:gd name="T86" fmla="*/ 388 w 601"/>
              <a:gd name="T87" fmla="*/ 226 h 531"/>
              <a:gd name="T88" fmla="*/ 417 w 601"/>
              <a:gd name="T89" fmla="*/ 255 h 531"/>
              <a:gd name="T90" fmla="*/ 402 w 601"/>
              <a:gd name="T91" fmla="*/ 276 h 531"/>
              <a:gd name="T92" fmla="*/ 402 w 601"/>
              <a:gd name="T93" fmla="*/ 276 h 531"/>
              <a:gd name="T94" fmla="*/ 289 w 601"/>
              <a:gd name="T95" fmla="*/ 389 h 531"/>
              <a:gd name="T96" fmla="*/ 289 w 601"/>
              <a:gd name="T97" fmla="*/ 389 h 531"/>
              <a:gd name="T98" fmla="*/ 275 w 601"/>
              <a:gd name="T99" fmla="*/ 396 h 531"/>
              <a:gd name="T100" fmla="*/ 254 w 601"/>
              <a:gd name="T101" fmla="*/ 389 h 531"/>
              <a:gd name="T102" fmla="*/ 254 w 601"/>
              <a:gd name="T103" fmla="*/ 389 h 531"/>
              <a:gd name="T104" fmla="*/ 197 w 601"/>
              <a:gd name="T105" fmla="*/ 332 h 531"/>
              <a:gd name="T106" fmla="*/ 197 w 601"/>
              <a:gd name="T107" fmla="*/ 332 h 531"/>
              <a:gd name="T108" fmla="*/ 190 w 601"/>
              <a:gd name="T109" fmla="*/ 311 h 531"/>
              <a:gd name="T110" fmla="*/ 219 w 601"/>
              <a:gd name="T11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93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19" y="283"/>
                </a:moveTo>
                <a:lnTo>
                  <a:pt x="219" y="283"/>
                </a:lnTo>
                <a:cubicBezTo>
                  <a:pt x="226" y="283"/>
                  <a:pt x="233" y="290"/>
                  <a:pt x="233" y="297"/>
                </a:cubicBezTo>
                <a:lnTo>
                  <a:pt x="233" y="297"/>
                </a:lnTo>
                <a:cubicBezTo>
                  <a:pt x="275" y="332"/>
                  <a:pt x="275" y="332"/>
                  <a:pt x="275" y="332"/>
                </a:cubicBezTo>
                <a:cubicBezTo>
                  <a:pt x="367" y="241"/>
                  <a:pt x="367" y="241"/>
                  <a:pt x="367" y="241"/>
                </a:cubicBezTo>
                <a:lnTo>
                  <a:pt x="367" y="241"/>
                </a:lnTo>
                <a:cubicBezTo>
                  <a:pt x="374" y="234"/>
                  <a:pt x="381" y="226"/>
                  <a:pt x="388" y="226"/>
                </a:cubicBezTo>
                <a:cubicBezTo>
                  <a:pt x="402" y="226"/>
                  <a:pt x="417" y="241"/>
                  <a:pt x="417" y="255"/>
                </a:cubicBezTo>
                <a:cubicBezTo>
                  <a:pt x="417" y="262"/>
                  <a:pt x="410" y="269"/>
                  <a:pt x="402" y="276"/>
                </a:cubicBezTo>
                <a:lnTo>
                  <a:pt x="402" y="276"/>
                </a:lnTo>
                <a:cubicBezTo>
                  <a:pt x="289" y="389"/>
                  <a:pt x="289" y="389"/>
                  <a:pt x="289" y="389"/>
                </a:cubicBezTo>
                <a:lnTo>
                  <a:pt x="289" y="389"/>
                </a:lnTo>
                <a:cubicBezTo>
                  <a:pt x="289" y="396"/>
                  <a:pt x="282" y="396"/>
                  <a:pt x="275" y="396"/>
                </a:cubicBezTo>
                <a:cubicBezTo>
                  <a:pt x="268" y="396"/>
                  <a:pt x="261" y="396"/>
                  <a:pt x="254" y="389"/>
                </a:cubicBezTo>
                <a:lnTo>
                  <a:pt x="254" y="389"/>
                </a:lnTo>
                <a:cubicBezTo>
                  <a:pt x="197" y="332"/>
                  <a:pt x="197" y="332"/>
                  <a:pt x="197" y="332"/>
                </a:cubicBezTo>
                <a:lnTo>
                  <a:pt x="197" y="332"/>
                </a:lnTo>
                <a:cubicBezTo>
                  <a:pt x="190" y="325"/>
                  <a:pt x="190" y="318"/>
                  <a:pt x="190" y="311"/>
                </a:cubicBezTo>
                <a:cubicBezTo>
                  <a:pt x="190" y="297"/>
                  <a:pt x="197" y="283"/>
                  <a:pt x="219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7" name="Freeform 163"/>
          <p:cNvSpPr>
            <a:spLocks noChangeArrowheads="1"/>
          </p:cNvSpPr>
          <p:nvPr/>
        </p:nvSpPr>
        <p:spPr bwMode="auto">
          <a:xfrm>
            <a:off x="4115316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04 w 601"/>
              <a:gd name="T73" fmla="*/ 283 h 531"/>
              <a:gd name="T74" fmla="*/ 204 w 601"/>
              <a:gd name="T75" fmla="*/ 283 h 531"/>
              <a:gd name="T76" fmla="*/ 268 w 601"/>
              <a:gd name="T77" fmla="*/ 283 h 531"/>
              <a:gd name="T78" fmla="*/ 268 w 601"/>
              <a:gd name="T79" fmla="*/ 283 h 531"/>
              <a:gd name="T80" fmla="*/ 325 w 601"/>
              <a:gd name="T81" fmla="*/ 283 h 531"/>
              <a:gd name="T82" fmla="*/ 325 w 601"/>
              <a:gd name="T83" fmla="*/ 283 h 531"/>
              <a:gd name="T84" fmla="*/ 395 w 601"/>
              <a:gd name="T85" fmla="*/ 283 h 531"/>
              <a:gd name="T86" fmla="*/ 424 w 601"/>
              <a:gd name="T87" fmla="*/ 311 h 531"/>
              <a:gd name="T88" fmla="*/ 395 w 601"/>
              <a:gd name="T89" fmla="*/ 339 h 531"/>
              <a:gd name="T90" fmla="*/ 395 w 601"/>
              <a:gd name="T91" fmla="*/ 339 h 531"/>
              <a:gd name="T92" fmla="*/ 240 w 601"/>
              <a:gd name="T93" fmla="*/ 339 h 531"/>
              <a:gd name="T94" fmla="*/ 240 w 601"/>
              <a:gd name="T95" fmla="*/ 339 h 531"/>
              <a:gd name="T96" fmla="*/ 204 w 601"/>
              <a:gd name="T97" fmla="*/ 339 h 531"/>
              <a:gd name="T98" fmla="*/ 176 w 601"/>
              <a:gd name="T99" fmla="*/ 311 h 531"/>
              <a:gd name="T100" fmla="*/ 204 w 601"/>
              <a:gd name="T10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86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35" y="28"/>
                  <a:pt x="28" y="43"/>
                  <a:pt x="28" y="57"/>
                </a:cubicBezTo>
                <a:cubicBezTo>
                  <a:pt x="28" y="78"/>
                  <a:pt x="35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4" y="28"/>
                  <a:pt x="197" y="43"/>
                  <a:pt x="197" y="57"/>
                </a:cubicBezTo>
                <a:cubicBezTo>
                  <a:pt x="197" y="78"/>
                  <a:pt x="204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04" y="283"/>
                </a:moveTo>
                <a:lnTo>
                  <a:pt x="204" y="283"/>
                </a:lnTo>
                <a:cubicBezTo>
                  <a:pt x="268" y="283"/>
                  <a:pt x="268" y="283"/>
                  <a:pt x="268" y="283"/>
                </a:cubicBezTo>
                <a:lnTo>
                  <a:pt x="268" y="283"/>
                </a:lnTo>
                <a:cubicBezTo>
                  <a:pt x="325" y="283"/>
                  <a:pt x="325" y="283"/>
                  <a:pt x="325" y="283"/>
                </a:cubicBezTo>
                <a:lnTo>
                  <a:pt x="325" y="283"/>
                </a:lnTo>
                <a:cubicBezTo>
                  <a:pt x="395" y="283"/>
                  <a:pt x="395" y="283"/>
                  <a:pt x="395" y="283"/>
                </a:cubicBezTo>
                <a:cubicBezTo>
                  <a:pt x="409" y="283"/>
                  <a:pt x="424" y="297"/>
                  <a:pt x="424" y="311"/>
                </a:cubicBezTo>
                <a:cubicBezTo>
                  <a:pt x="424" y="332"/>
                  <a:pt x="409" y="339"/>
                  <a:pt x="395" y="339"/>
                </a:cubicBezTo>
                <a:lnTo>
                  <a:pt x="395" y="339"/>
                </a:lnTo>
                <a:cubicBezTo>
                  <a:pt x="240" y="339"/>
                  <a:pt x="240" y="339"/>
                  <a:pt x="240" y="339"/>
                </a:cubicBezTo>
                <a:lnTo>
                  <a:pt x="240" y="339"/>
                </a:lnTo>
                <a:cubicBezTo>
                  <a:pt x="204" y="339"/>
                  <a:pt x="204" y="339"/>
                  <a:pt x="204" y="339"/>
                </a:cubicBezTo>
                <a:cubicBezTo>
                  <a:pt x="190" y="339"/>
                  <a:pt x="176" y="332"/>
                  <a:pt x="176" y="311"/>
                </a:cubicBezTo>
                <a:cubicBezTo>
                  <a:pt x="176" y="297"/>
                  <a:pt x="190" y="283"/>
                  <a:pt x="204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8" name="Freeform 164"/>
          <p:cNvSpPr>
            <a:spLocks noChangeArrowheads="1"/>
          </p:cNvSpPr>
          <p:nvPr/>
        </p:nvSpPr>
        <p:spPr bwMode="auto">
          <a:xfrm>
            <a:off x="3605333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9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9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57 w 609"/>
              <a:gd name="T21" fmla="*/ 28 h 531"/>
              <a:gd name="T22" fmla="*/ 57 w 609"/>
              <a:gd name="T23" fmla="*/ 28 h 531"/>
              <a:gd name="T24" fmla="*/ 29 w 609"/>
              <a:gd name="T25" fmla="*/ 57 h 531"/>
              <a:gd name="T26" fmla="*/ 57 w 609"/>
              <a:gd name="T27" fmla="*/ 85 h 531"/>
              <a:gd name="T28" fmla="*/ 85 w 609"/>
              <a:gd name="T29" fmla="*/ 57 h 531"/>
              <a:gd name="T30" fmla="*/ 57 w 609"/>
              <a:gd name="T31" fmla="*/ 28 h 531"/>
              <a:gd name="T32" fmla="*/ 142 w 609"/>
              <a:gd name="T33" fmla="*/ 28 h 531"/>
              <a:gd name="T34" fmla="*/ 142 w 609"/>
              <a:gd name="T35" fmla="*/ 28 h 531"/>
              <a:gd name="T36" fmla="*/ 113 w 609"/>
              <a:gd name="T37" fmla="*/ 57 h 531"/>
              <a:gd name="T38" fmla="*/ 142 w 609"/>
              <a:gd name="T39" fmla="*/ 85 h 531"/>
              <a:gd name="T40" fmla="*/ 170 w 609"/>
              <a:gd name="T41" fmla="*/ 57 h 531"/>
              <a:gd name="T42" fmla="*/ 142 w 609"/>
              <a:gd name="T43" fmla="*/ 28 h 531"/>
              <a:gd name="T44" fmla="*/ 226 w 609"/>
              <a:gd name="T45" fmla="*/ 28 h 531"/>
              <a:gd name="T46" fmla="*/ 226 w 609"/>
              <a:gd name="T47" fmla="*/ 28 h 531"/>
              <a:gd name="T48" fmla="*/ 198 w 609"/>
              <a:gd name="T49" fmla="*/ 57 h 531"/>
              <a:gd name="T50" fmla="*/ 226 w 609"/>
              <a:gd name="T51" fmla="*/ 85 h 531"/>
              <a:gd name="T52" fmla="*/ 255 w 609"/>
              <a:gd name="T53" fmla="*/ 57 h 531"/>
              <a:gd name="T54" fmla="*/ 226 w 609"/>
              <a:gd name="T55" fmla="*/ 28 h 531"/>
              <a:gd name="T56" fmla="*/ 580 w 609"/>
              <a:gd name="T57" fmla="*/ 113 h 531"/>
              <a:gd name="T58" fmla="*/ 580 w 609"/>
              <a:gd name="T59" fmla="*/ 113 h 531"/>
              <a:gd name="T60" fmla="*/ 552 w 609"/>
              <a:gd name="T61" fmla="*/ 113 h 531"/>
              <a:gd name="T62" fmla="*/ 57 w 609"/>
              <a:gd name="T63" fmla="*/ 113 h 531"/>
              <a:gd name="T64" fmla="*/ 29 w 609"/>
              <a:gd name="T65" fmla="*/ 113 h 531"/>
              <a:gd name="T66" fmla="*/ 29 w 609"/>
              <a:gd name="T67" fmla="*/ 502 h 531"/>
              <a:gd name="T68" fmla="*/ 580 w 609"/>
              <a:gd name="T69" fmla="*/ 502 h 531"/>
              <a:gd name="T70" fmla="*/ 580 w 609"/>
              <a:gd name="T71" fmla="*/ 113 h 531"/>
              <a:gd name="T72" fmla="*/ 212 w 609"/>
              <a:gd name="T73" fmla="*/ 283 h 531"/>
              <a:gd name="T74" fmla="*/ 212 w 609"/>
              <a:gd name="T75" fmla="*/ 283 h 531"/>
              <a:gd name="T76" fmla="*/ 276 w 609"/>
              <a:gd name="T77" fmla="*/ 283 h 531"/>
              <a:gd name="T78" fmla="*/ 276 w 609"/>
              <a:gd name="T79" fmla="*/ 219 h 531"/>
              <a:gd name="T80" fmla="*/ 304 w 609"/>
              <a:gd name="T81" fmla="*/ 191 h 531"/>
              <a:gd name="T82" fmla="*/ 333 w 609"/>
              <a:gd name="T83" fmla="*/ 219 h 531"/>
              <a:gd name="T84" fmla="*/ 333 w 609"/>
              <a:gd name="T85" fmla="*/ 283 h 531"/>
              <a:gd name="T86" fmla="*/ 396 w 609"/>
              <a:gd name="T87" fmla="*/ 283 h 531"/>
              <a:gd name="T88" fmla="*/ 424 w 609"/>
              <a:gd name="T89" fmla="*/ 311 h 531"/>
              <a:gd name="T90" fmla="*/ 396 w 609"/>
              <a:gd name="T91" fmla="*/ 339 h 531"/>
              <a:gd name="T92" fmla="*/ 333 w 609"/>
              <a:gd name="T93" fmla="*/ 339 h 531"/>
              <a:gd name="T94" fmla="*/ 333 w 609"/>
              <a:gd name="T95" fmla="*/ 410 h 531"/>
              <a:gd name="T96" fmla="*/ 304 w 609"/>
              <a:gd name="T97" fmla="*/ 438 h 531"/>
              <a:gd name="T98" fmla="*/ 276 w 609"/>
              <a:gd name="T99" fmla="*/ 410 h 531"/>
              <a:gd name="T100" fmla="*/ 276 w 609"/>
              <a:gd name="T101" fmla="*/ 339 h 531"/>
              <a:gd name="T102" fmla="*/ 212 w 609"/>
              <a:gd name="T103" fmla="*/ 339 h 531"/>
              <a:gd name="T104" fmla="*/ 184 w 609"/>
              <a:gd name="T105" fmla="*/ 311 h 531"/>
              <a:gd name="T106" fmla="*/ 212 w 609"/>
              <a:gd name="T107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8" y="85"/>
                  <a:pt x="255" y="78"/>
                  <a:pt x="255" y="57"/>
                </a:cubicBezTo>
                <a:cubicBezTo>
                  <a:pt x="255" y="43"/>
                  <a:pt x="248" y="28"/>
                  <a:pt x="226" y="28"/>
                </a:cubicBezTo>
                <a:close/>
                <a:moveTo>
                  <a:pt x="580" y="113"/>
                </a:moveTo>
                <a:lnTo>
                  <a:pt x="580" y="113"/>
                </a:lnTo>
                <a:cubicBezTo>
                  <a:pt x="552" y="113"/>
                  <a:pt x="552" y="113"/>
                  <a:pt x="552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502"/>
                  <a:pt x="29" y="502"/>
                  <a:pt x="29" y="502"/>
                </a:cubicBezTo>
                <a:cubicBezTo>
                  <a:pt x="580" y="502"/>
                  <a:pt x="580" y="502"/>
                  <a:pt x="580" y="502"/>
                </a:cubicBezTo>
                <a:lnTo>
                  <a:pt x="580" y="113"/>
                </a:lnTo>
                <a:close/>
                <a:moveTo>
                  <a:pt x="212" y="283"/>
                </a:moveTo>
                <a:lnTo>
                  <a:pt x="212" y="283"/>
                </a:lnTo>
                <a:cubicBezTo>
                  <a:pt x="276" y="283"/>
                  <a:pt x="276" y="283"/>
                  <a:pt x="276" y="283"/>
                </a:cubicBezTo>
                <a:cubicBezTo>
                  <a:pt x="276" y="219"/>
                  <a:pt x="276" y="219"/>
                  <a:pt x="276" y="219"/>
                </a:cubicBezTo>
                <a:cubicBezTo>
                  <a:pt x="276" y="205"/>
                  <a:pt x="290" y="191"/>
                  <a:pt x="304" y="191"/>
                </a:cubicBezTo>
                <a:cubicBezTo>
                  <a:pt x="318" y="191"/>
                  <a:pt x="333" y="205"/>
                  <a:pt x="333" y="219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96" y="283"/>
                  <a:pt x="396" y="283"/>
                  <a:pt x="396" y="283"/>
                </a:cubicBezTo>
                <a:cubicBezTo>
                  <a:pt x="417" y="283"/>
                  <a:pt x="424" y="297"/>
                  <a:pt x="424" y="311"/>
                </a:cubicBezTo>
                <a:cubicBezTo>
                  <a:pt x="424" y="332"/>
                  <a:pt x="417" y="339"/>
                  <a:pt x="396" y="339"/>
                </a:cubicBezTo>
                <a:cubicBezTo>
                  <a:pt x="333" y="339"/>
                  <a:pt x="333" y="339"/>
                  <a:pt x="333" y="339"/>
                </a:cubicBezTo>
                <a:cubicBezTo>
                  <a:pt x="333" y="410"/>
                  <a:pt x="333" y="410"/>
                  <a:pt x="333" y="410"/>
                </a:cubicBezTo>
                <a:cubicBezTo>
                  <a:pt x="333" y="424"/>
                  <a:pt x="318" y="438"/>
                  <a:pt x="304" y="438"/>
                </a:cubicBezTo>
                <a:cubicBezTo>
                  <a:pt x="290" y="438"/>
                  <a:pt x="276" y="424"/>
                  <a:pt x="276" y="410"/>
                </a:cubicBezTo>
                <a:cubicBezTo>
                  <a:pt x="276" y="339"/>
                  <a:pt x="276" y="339"/>
                  <a:pt x="276" y="339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191" y="339"/>
                  <a:pt x="184" y="332"/>
                  <a:pt x="184" y="311"/>
                </a:cubicBezTo>
                <a:cubicBezTo>
                  <a:pt x="184" y="297"/>
                  <a:pt x="191" y="283"/>
                  <a:pt x="212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9" name="Freeform 165"/>
          <p:cNvSpPr>
            <a:spLocks noChangeArrowheads="1"/>
          </p:cNvSpPr>
          <p:nvPr/>
        </p:nvSpPr>
        <p:spPr bwMode="auto">
          <a:xfrm>
            <a:off x="3101698" y="903818"/>
            <a:ext cx="289907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66 w 602"/>
              <a:gd name="T29" fmla="*/ 255 h 531"/>
              <a:gd name="T30" fmla="*/ 566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170 w 602"/>
              <a:gd name="T37" fmla="*/ 502 h 531"/>
              <a:gd name="T38" fmla="*/ 170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170 w 602"/>
              <a:gd name="T45" fmla="*/ 255 h 531"/>
              <a:gd name="T46" fmla="*/ 170 w 602"/>
              <a:gd name="T47" fmla="*/ 502 h 531"/>
              <a:gd name="T48" fmla="*/ 29 w 602"/>
              <a:gd name="T49" fmla="*/ 502 h 531"/>
              <a:gd name="T50" fmla="*/ 29 w 602"/>
              <a:gd name="T51" fmla="*/ 502 h 531"/>
              <a:gd name="T52" fmla="*/ 142 w 602"/>
              <a:gd name="T53" fmla="*/ 502 h 531"/>
              <a:gd name="T54" fmla="*/ 142 w 602"/>
              <a:gd name="T55" fmla="*/ 255 h 531"/>
              <a:gd name="T56" fmla="*/ 29 w 602"/>
              <a:gd name="T57" fmla="*/ 255 h 531"/>
              <a:gd name="T58" fmla="*/ 29 w 602"/>
              <a:gd name="T59" fmla="*/ 502 h 531"/>
              <a:gd name="T60" fmla="*/ 57 w 602"/>
              <a:gd name="T61" fmla="*/ 28 h 531"/>
              <a:gd name="T62" fmla="*/ 57 w 602"/>
              <a:gd name="T63" fmla="*/ 28 h 531"/>
              <a:gd name="T64" fmla="*/ 29 w 602"/>
              <a:gd name="T65" fmla="*/ 57 h 531"/>
              <a:gd name="T66" fmla="*/ 57 w 602"/>
              <a:gd name="T67" fmla="*/ 85 h 531"/>
              <a:gd name="T68" fmla="*/ 85 w 602"/>
              <a:gd name="T69" fmla="*/ 57 h 531"/>
              <a:gd name="T70" fmla="*/ 57 w 602"/>
              <a:gd name="T71" fmla="*/ 28 h 531"/>
              <a:gd name="T72" fmla="*/ 142 w 602"/>
              <a:gd name="T73" fmla="*/ 28 h 531"/>
              <a:gd name="T74" fmla="*/ 142 w 602"/>
              <a:gd name="T75" fmla="*/ 28 h 531"/>
              <a:gd name="T76" fmla="*/ 113 w 602"/>
              <a:gd name="T77" fmla="*/ 57 h 531"/>
              <a:gd name="T78" fmla="*/ 142 w 602"/>
              <a:gd name="T79" fmla="*/ 85 h 531"/>
              <a:gd name="T80" fmla="*/ 170 w 602"/>
              <a:gd name="T81" fmla="*/ 57 h 531"/>
              <a:gd name="T82" fmla="*/ 142 w 602"/>
              <a:gd name="T83" fmla="*/ 28 h 531"/>
              <a:gd name="T84" fmla="*/ 226 w 602"/>
              <a:gd name="T85" fmla="*/ 28 h 531"/>
              <a:gd name="T86" fmla="*/ 226 w 602"/>
              <a:gd name="T87" fmla="*/ 28 h 531"/>
              <a:gd name="T88" fmla="*/ 198 w 602"/>
              <a:gd name="T89" fmla="*/ 57 h 531"/>
              <a:gd name="T90" fmla="*/ 226 w 602"/>
              <a:gd name="T91" fmla="*/ 85 h 531"/>
              <a:gd name="T92" fmla="*/ 255 w 602"/>
              <a:gd name="T93" fmla="*/ 57 h 531"/>
              <a:gd name="T94" fmla="*/ 226 w 602"/>
              <a:gd name="T95" fmla="*/ 28 h 531"/>
              <a:gd name="T96" fmla="*/ 544 w 602"/>
              <a:gd name="T97" fmla="*/ 113 h 531"/>
              <a:gd name="T98" fmla="*/ 544 w 602"/>
              <a:gd name="T99" fmla="*/ 113 h 531"/>
              <a:gd name="T100" fmla="*/ 57 w 602"/>
              <a:gd name="T101" fmla="*/ 113 h 531"/>
              <a:gd name="T102" fmla="*/ 29 w 602"/>
              <a:gd name="T103" fmla="*/ 113 h 531"/>
              <a:gd name="T104" fmla="*/ 29 w 602"/>
              <a:gd name="T105" fmla="*/ 226 h 531"/>
              <a:gd name="T106" fmla="*/ 142 w 602"/>
              <a:gd name="T107" fmla="*/ 226 h 531"/>
              <a:gd name="T108" fmla="*/ 170 w 602"/>
              <a:gd name="T109" fmla="*/ 226 h 531"/>
              <a:gd name="T110" fmla="*/ 431 w 602"/>
              <a:gd name="T111" fmla="*/ 226 h 531"/>
              <a:gd name="T112" fmla="*/ 460 w 602"/>
              <a:gd name="T113" fmla="*/ 226 h 531"/>
              <a:gd name="T114" fmla="*/ 566 w 602"/>
              <a:gd name="T115" fmla="*/ 226 h 531"/>
              <a:gd name="T116" fmla="*/ 566 w 602"/>
              <a:gd name="T117" fmla="*/ 226 h 531"/>
              <a:gd name="T118" fmla="*/ 573 w 602"/>
              <a:gd name="T119" fmla="*/ 226 h 531"/>
              <a:gd name="T120" fmla="*/ 573 w 602"/>
              <a:gd name="T121" fmla="*/ 113 h 531"/>
              <a:gd name="T122" fmla="*/ 544 w 602"/>
              <a:gd name="T123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66" y="255"/>
                  <a:pt x="566" y="255"/>
                  <a:pt x="566" y="255"/>
                </a:cubicBezTo>
                <a:lnTo>
                  <a:pt x="566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170" y="502"/>
                </a:moveTo>
                <a:lnTo>
                  <a:pt x="170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142" y="502"/>
                  <a:pt x="142" y="502"/>
                  <a:pt x="142" y="502"/>
                </a:cubicBezTo>
                <a:cubicBezTo>
                  <a:pt x="142" y="255"/>
                  <a:pt x="142" y="255"/>
                  <a:pt x="142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1" y="85"/>
                  <a:pt x="255" y="78"/>
                  <a:pt x="255" y="57"/>
                </a:cubicBezTo>
                <a:cubicBezTo>
                  <a:pt x="255" y="43"/>
                  <a:pt x="241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142" y="226"/>
                  <a:pt x="142" y="226"/>
                  <a:pt x="142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66" y="226"/>
                  <a:pt x="566" y="226"/>
                  <a:pt x="566" y="226"/>
                </a:cubicBezTo>
                <a:lnTo>
                  <a:pt x="566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0" name="Freeform 166"/>
          <p:cNvSpPr>
            <a:spLocks noChangeArrowheads="1"/>
          </p:cNvSpPr>
          <p:nvPr/>
        </p:nvSpPr>
        <p:spPr bwMode="auto">
          <a:xfrm>
            <a:off x="2595947" y="903818"/>
            <a:ext cx="289909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59 w 602"/>
              <a:gd name="T29" fmla="*/ 255 h 531"/>
              <a:gd name="T30" fmla="*/ 559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29 w 602"/>
              <a:gd name="T37" fmla="*/ 502 h 531"/>
              <a:gd name="T38" fmla="*/ 29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29 w 602"/>
              <a:gd name="T45" fmla="*/ 255 h 531"/>
              <a:gd name="T46" fmla="*/ 29 w 602"/>
              <a:gd name="T47" fmla="*/ 502 h 531"/>
              <a:gd name="T48" fmla="*/ 57 w 602"/>
              <a:gd name="T49" fmla="*/ 28 h 531"/>
              <a:gd name="T50" fmla="*/ 57 w 602"/>
              <a:gd name="T51" fmla="*/ 28 h 531"/>
              <a:gd name="T52" fmla="*/ 29 w 602"/>
              <a:gd name="T53" fmla="*/ 57 h 531"/>
              <a:gd name="T54" fmla="*/ 57 w 602"/>
              <a:gd name="T55" fmla="*/ 85 h 531"/>
              <a:gd name="T56" fmla="*/ 85 w 602"/>
              <a:gd name="T57" fmla="*/ 57 h 531"/>
              <a:gd name="T58" fmla="*/ 57 w 602"/>
              <a:gd name="T59" fmla="*/ 28 h 531"/>
              <a:gd name="T60" fmla="*/ 142 w 602"/>
              <a:gd name="T61" fmla="*/ 28 h 531"/>
              <a:gd name="T62" fmla="*/ 142 w 602"/>
              <a:gd name="T63" fmla="*/ 28 h 531"/>
              <a:gd name="T64" fmla="*/ 113 w 602"/>
              <a:gd name="T65" fmla="*/ 57 h 531"/>
              <a:gd name="T66" fmla="*/ 142 w 602"/>
              <a:gd name="T67" fmla="*/ 85 h 531"/>
              <a:gd name="T68" fmla="*/ 170 w 602"/>
              <a:gd name="T69" fmla="*/ 57 h 531"/>
              <a:gd name="T70" fmla="*/ 142 w 602"/>
              <a:gd name="T71" fmla="*/ 28 h 531"/>
              <a:gd name="T72" fmla="*/ 226 w 602"/>
              <a:gd name="T73" fmla="*/ 28 h 531"/>
              <a:gd name="T74" fmla="*/ 226 w 602"/>
              <a:gd name="T75" fmla="*/ 28 h 531"/>
              <a:gd name="T76" fmla="*/ 198 w 602"/>
              <a:gd name="T77" fmla="*/ 57 h 531"/>
              <a:gd name="T78" fmla="*/ 226 w 602"/>
              <a:gd name="T79" fmla="*/ 85 h 531"/>
              <a:gd name="T80" fmla="*/ 255 w 602"/>
              <a:gd name="T81" fmla="*/ 57 h 531"/>
              <a:gd name="T82" fmla="*/ 226 w 602"/>
              <a:gd name="T83" fmla="*/ 28 h 531"/>
              <a:gd name="T84" fmla="*/ 544 w 602"/>
              <a:gd name="T85" fmla="*/ 113 h 531"/>
              <a:gd name="T86" fmla="*/ 544 w 602"/>
              <a:gd name="T87" fmla="*/ 113 h 531"/>
              <a:gd name="T88" fmla="*/ 57 w 602"/>
              <a:gd name="T89" fmla="*/ 113 h 531"/>
              <a:gd name="T90" fmla="*/ 29 w 602"/>
              <a:gd name="T91" fmla="*/ 113 h 531"/>
              <a:gd name="T92" fmla="*/ 29 w 602"/>
              <a:gd name="T93" fmla="*/ 226 h 531"/>
              <a:gd name="T94" fmla="*/ 431 w 602"/>
              <a:gd name="T95" fmla="*/ 226 h 531"/>
              <a:gd name="T96" fmla="*/ 460 w 602"/>
              <a:gd name="T97" fmla="*/ 226 h 531"/>
              <a:gd name="T98" fmla="*/ 559 w 602"/>
              <a:gd name="T99" fmla="*/ 226 h 531"/>
              <a:gd name="T100" fmla="*/ 559 w 602"/>
              <a:gd name="T101" fmla="*/ 226 h 531"/>
              <a:gd name="T102" fmla="*/ 573 w 602"/>
              <a:gd name="T103" fmla="*/ 226 h 531"/>
              <a:gd name="T104" fmla="*/ 573 w 602"/>
              <a:gd name="T105" fmla="*/ 113 h 531"/>
              <a:gd name="T106" fmla="*/ 544 w 602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87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59" y="255"/>
                  <a:pt x="559" y="255"/>
                  <a:pt x="559" y="255"/>
                </a:cubicBezTo>
                <a:lnTo>
                  <a:pt x="559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36" y="28"/>
                  <a:pt x="29" y="43"/>
                  <a:pt x="29" y="57"/>
                </a:cubicBezTo>
                <a:cubicBezTo>
                  <a:pt x="29" y="78"/>
                  <a:pt x="36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5" y="28"/>
                  <a:pt x="198" y="43"/>
                  <a:pt x="198" y="57"/>
                </a:cubicBezTo>
                <a:cubicBezTo>
                  <a:pt x="198" y="78"/>
                  <a:pt x="205" y="85"/>
                  <a:pt x="226" y="85"/>
                </a:cubicBezTo>
                <a:cubicBezTo>
                  <a:pt x="240" y="85"/>
                  <a:pt x="255" y="78"/>
                  <a:pt x="255" y="57"/>
                </a:cubicBezTo>
                <a:cubicBezTo>
                  <a:pt x="255" y="43"/>
                  <a:pt x="240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59" y="226"/>
                  <a:pt x="559" y="226"/>
                  <a:pt x="559" y="226"/>
                </a:cubicBezTo>
                <a:lnTo>
                  <a:pt x="559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1" name="Freeform 167"/>
          <p:cNvSpPr>
            <a:spLocks noChangeArrowheads="1"/>
          </p:cNvSpPr>
          <p:nvPr/>
        </p:nvSpPr>
        <p:spPr bwMode="auto">
          <a:xfrm>
            <a:off x="2088078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8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8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170 w 609"/>
              <a:gd name="T21" fmla="*/ 502 h 531"/>
              <a:gd name="T22" fmla="*/ 170 w 609"/>
              <a:gd name="T23" fmla="*/ 502 h 531"/>
              <a:gd name="T24" fmla="*/ 580 w 609"/>
              <a:gd name="T25" fmla="*/ 502 h 531"/>
              <a:gd name="T26" fmla="*/ 580 w 609"/>
              <a:gd name="T27" fmla="*/ 255 h 531"/>
              <a:gd name="T28" fmla="*/ 573 w 609"/>
              <a:gd name="T29" fmla="*/ 255 h 531"/>
              <a:gd name="T30" fmla="*/ 573 w 609"/>
              <a:gd name="T31" fmla="*/ 255 h 531"/>
              <a:gd name="T32" fmla="*/ 170 w 609"/>
              <a:gd name="T33" fmla="*/ 255 h 531"/>
              <a:gd name="T34" fmla="*/ 170 w 609"/>
              <a:gd name="T35" fmla="*/ 502 h 531"/>
              <a:gd name="T36" fmla="*/ 28 w 609"/>
              <a:gd name="T37" fmla="*/ 502 h 531"/>
              <a:gd name="T38" fmla="*/ 28 w 609"/>
              <a:gd name="T39" fmla="*/ 502 h 531"/>
              <a:gd name="T40" fmla="*/ 141 w 609"/>
              <a:gd name="T41" fmla="*/ 502 h 531"/>
              <a:gd name="T42" fmla="*/ 141 w 609"/>
              <a:gd name="T43" fmla="*/ 255 h 531"/>
              <a:gd name="T44" fmla="*/ 28 w 609"/>
              <a:gd name="T45" fmla="*/ 255 h 531"/>
              <a:gd name="T46" fmla="*/ 28 w 609"/>
              <a:gd name="T47" fmla="*/ 502 h 531"/>
              <a:gd name="T48" fmla="*/ 57 w 609"/>
              <a:gd name="T49" fmla="*/ 28 h 531"/>
              <a:gd name="T50" fmla="*/ 57 w 609"/>
              <a:gd name="T51" fmla="*/ 28 h 531"/>
              <a:gd name="T52" fmla="*/ 28 w 609"/>
              <a:gd name="T53" fmla="*/ 57 h 531"/>
              <a:gd name="T54" fmla="*/ 57 w 609"/>
              <a:gd name="T55" fmla="*/ 85 h 531"/>
              <a:gd name="T56" fmla="*/ 85 w 609"/>
              <a:gd name="T57" fmla="*/ 57 h 531"/>
              <a:gd name="T58" fmla="*/ 57 w 609"/>
              <a:gd name="T59" fmla="*/ 28 h 531"/>
              <a:gd name="T60" fmla="*/ 141 w 609"/>
              <a:gd name="T61" fmla="*/ 28 h 531"/>
              <a:gd name="T62" fmla="*/ 141 w 609"/>
              <a:gd name="T63" fmla="*/ 28 h 531"/>
              <a:gd name="T64" fmla="*/ 113 w 609"/>
              <a:gd name="T65" fmla="*/ 57 h 531"/>
              <a:gd name="T66" fmla="*/ 141 w 609"/>
              <a:gd name="T67" fmla="*/ 85 h 531"/>
              <a:gd name="T68" fmla="*/ 170 w 609"/>
              <a:gd name="T69" fmla="*/ 57 h 531"/>
              <a:gd name="T70" fmla="*/ 141 w 609"/>
              <a:gd name="T71" fmla="*/ 28 h 531"/>
              <a:gd name="T72" fmla="*/ 226 w 609"/>
              <a:gd name="T73" fmla="*/ 28 h 531"/>
              <a:gd name="T74" fmla="*/ 226 w 609"/>
              <a:gd name="T75" fmla="*/ 28 h 531"/>
              <a:gd name="T76" fmla="*/ 198 w 609"/>
              <a:gd name="T77" fmla="*/ 57 h 531"/>
              <a:gd name="T78" fmla="*/ 226 w 609"/>
              <a:gd name="T79" fmla="*/ 85 h 531"/>
              <a:gd name="T80" fmla="*/ 254 w 609"/>
              <a:gd name="T81" fmla="*/ 57 h 531"/>
              <a:gd name="T82" fmla="*/ 226 w 609"/>
              <a:gd name="T83" fmla="*/ 28 h 531"/>
              <a:gd name="T84" fmla="*/ 551 w 609"/>
              <a:gd name="T85" fmla="*/ 113 h 531"/>
              <a:gd name="T86" fmla="*/ 551 w 609"/>
              <a:gd name="T87" fmla="*/ 113 h 531"/>
              <a:gd name="T88" fmla="*/ 57 w 609"/>
              <a:gd name="T89" fmla="*/ 113 h 531"/>
              <a:gd name="T90" fmla="*/ 28 w 609"/>
              <a:gd name="T91" fmla="*/ 113 h 531"/>
              <a:gd name="T92" fmla="*/ 28 w 609"/>
              <a:gd name="T93" fmla="*/ 226 h 531"/>
              <a:gd name="T94" fmla="*/ 141 w 609"/>
              <a:gd name="T95" fmla="*/ 226 h 531"/>
              <a:gd name="T96" fmla="*/ 170 w 609"/>
              <a:gd name="T97" fmla="*/ 226 h 531"/>
              <a:gd name="T98" fmla="*/ 573 w 609"/>
              <a:gd name="T99" fmla="*/ 226 h 531"/>
              <a:gd name="T100" fmla="*/ 573 w 609"/>
              <a:gd name="T101" fmla="*/ 226 h 531"/>
              <a:gd name="T102" fmla="*/ 580 w 609"/>
              <a:gd name="T103" fmla="*/ 226 h 531"/>
              <a:gd name="T104" fmla="*/ 580 w 609"/>
              <a:gd name="T105" fmla="*/ 113 h 531"/>
              <a:gd name="T106" fmla="*/ 551 w 609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170" y="502"/>
                </a:moveTo>
                <a:lnTo>
                  <a:pt x="170" y="502"/>
                </a:lnTo>
                <a:cubicBezTo>
                  <a:pt x="580" y="502"/>
                  <a:pt x="580" y="502"/>
                  <a:pt x="580" y="502"/>
                </a:cubicBezTo>
                <a:cubicBezTo>
                  <a:pt x="580" y="255"/>
                  <a:pt x="580" y="255"/>
                  <a:pt x="580" y="255"/>
                </a:cubicBezTo>
                <a:cubicBezTo>
                  <a:pt x="573" y="255"/>
                  <a:pt x="573" y="255"/>
                  <a:pt x="573" y="255"/>
                </a:cubicBezTo>
                <a:lnTo>
                  <a:pt x="573" y="255"/>
                </a:ln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8" y="502"/>
                </a:moveTo>
                <a:lnTo>
                  <a:pt x="28" y="502"/>
                </a:lnTo>
                <a:cubicBezTo>
                  <a:pt x="141" y="502"/>
                  <a:pt x="141" y="502"/>
                  <a:pt x="141" y="502"/>
                </a:cubicBezTo>
                <a:cubicBezTo>
                  <a:pt x="141" y="255"/>
                  <a:pt x="141" y="255"/>
                  <a:pt x="141" y="255"/>
                </a:cubicBezTo>
                <a:cubicBezTo>
                  <a:pt x="28" y="255"/>
                  <a:pt x="28" y="255"/>
                  <a:pt x="28" y="255"/>
                </a:cubicBezTo>
                <a:lnTo>
                  <a:pt x="28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8" y="43"/>
                  <a:pt x="28" y="57"/>
                </a:cubicBezTo>
                <a:cubicBezTo>
                  <a:pt x="28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51" y="113"/>
                </a:moveTo>
                <a:lnTo>
                  <a:pt x="551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226"/>
                  <a:pt x="28" y="226"/>
                  <a:pt x="28" y="226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573" y="226"/>
                  <a:pt x="573" y="226"/>
                  <a:pt x="573" y="226"/>
                </a:cubicBezTo>
                <a:lnTo>
                  <a:pt x="573" y="226"/>
                </a:lnTo>
                <a:cubicBezTo>
                  <a:pt x="580" y="226"/>
                  <a:pt x="580" y="226"/>
                  <a:pt x="580" y="226"/>
                </a:cubicBezTo>
                <a:cubicBezTo>
                  <a:pt x="580" y="113"/>
                  <a:pt x="580" y="113"/>
                  <a:pt x="580" y="113"/>
                </a:cubicBezTo>
                <a:lnTo>
                  <a:pt x="551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2" name="Freeform 168"/>
          <p:cNvSpPr>
            <a:spLocks noChangeArrowheads="1"/>
          </p:cNvSpPr>
          <p:nvPr/>
        </p:nvSpPr>
        <p:spPr bwMode="auto">
          <a:xfrm>
            <a:off x="1582327" y="903818"/>
            <a:ext cx="289907" cy="254000"/>
          </a:xfrm>
          <a:custGeom>
            <a:avLst/>
            <a:gdLst>
              <a:gd name="T0" fmla="*/ 572 w 602"/>
              <a:gd name="T1" fmla="*/ 530 h 531"/>
              <a:gd name="T2" fmla="*/ 572 w 602"/>
              <a:gd name="T3" fmla="*/ 530 h 531"/>
              <a:gd name="T4" fmla="*/ 28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8 w 602"/>
              <a:gd name="T11" fmla="*/ 0 h 531"/>
              <a:gd name="T12" fmla="*/ 572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2 w 602"/>
              <a:gd name="T19" fmla="*/ 530 h 531"/>
              <a:gd name="T20" fmla="*/ 57 w 602"/>
              <a:gd name="T21" fmla="*/ 28 h 531"/>
              <a:gd name="T22" fmla="*/ 57 w 602"/>
              <a:gd name="T23" fmla="*/ 28 h 531"/>
              <a:gd name="T24" fmla="*/ 28 w 602"/>
              <a:gd name="T25" fmla="*/ 57 h 531"/>
              <a:gd name="T26" fmla="*/ 57 w 602"/>
              <a:gd name="T27" fmla="*/ 85 h 531"/>
              <a:gd name="T28" fmla="*/ 85 w 602"/>
              <a:gd name="T29" fmla="*/ 57 h 531"/>
              <a:gd name="T30" fmla="*/ 57 w 602"/>
              <a:gd name="T31" fmla="*/ 28 h 531"/>
              <a:gd name="T32" fmla="*/ 141 w 602"/>
              <a:gd name="T33" fmla="*/ 28 h 531"/>
              <a:gd name="T34" fmla="*/ 141 w 602"/>
              <a:gd name="T35" fmla="*/ 28 h 531"/>
              <a:gd name="T36" fmla="*/ 113 w 602"/>
              <a:gd name="T37" fmla="*/ 57 h 531"/>
              <a:gd name="T38" fmla="*/ 141 w 602"/>
              <a:gd name="T39" fmla="*/ 85 h 531"/>
              <a:gd name="T40" fmla="*/ 170 w 602"/>
              <a:gd name="T41" fmla="*/ 57 h 531"/>
              <a:gd name="T42" fmla="*/ 141 w 602"/>
              <a:gd name="T43" fmla="*/ 28 h 531"/>
              <a:gd name="T44" fmla="*/ 226 w 602"/>
              <a:gd name="T45" fmla="*/ 28 h 531"/>
              <a:gd name="T46" fmla="*/ 226 w 602"/>
              <a:gd name="T47" fmla="*/ 28 h 531"/>
              <a:gd name="T48" fmla="*/ 198 w 602"/>
              <a:gd name="T49" fmla="*/ 57 h 531"/>
              <a:gd name="T50" fmla="*/ 226 w 602"/>
              <a:gd name="T51" fmla="*/ 85 h 531"/>
              <a:gd name="T52" fmla="*/ 254 w 602"/>
              <a:gd name="T53" fmla="*/ 57 h 531"/>
              <a:gd name="T54" fmla="*/ 226 w 602"/>
              <a:gd name="T55" fmla="*/ 28 h 531"/>
              <a:gd name="T56" fmla="*/ 572 w 602"/>
              <a:gd name="T57" fmla="*/ 113 h 531"/>
              <a:gd name="T58" fmla="*/ 572 w 602"/>
              <a:gd name="T59" fmla="*/ 113 h 531"/>
              <a:gd name="T60" fmla="*/ 544 w 602"/>
              <a:gd name="T61" fmla="*/ 113 h 531"/>
              <a:gd name="T62" fmla="*/ 57 w 602"/>
              <a:gd name="T63" fmla="*/ 113 h 531"/>
              <a:gd name="T64" fmla="*/ 28 w 602"/>
              <a:gd name="T65" fmla="*/ 113 h 531"/>
              <a:gd name="T66" fmla="*/ 28 w 602"/>
              <a:gd name="T67" fmla="*/ 502 h 531"/>
              <a:gd name="T68" fmla="*/ 572 w 602"/>
              <a:gd name="T69" fmla="*/ 502 h 531"/>
              <a:gd name="T70" fmla="*/ 572 w 602"/>
              <a:gd name="T71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2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9" name="Freeform 7"/>
          <p:cNvSpPr>
            <a:spLocks noChangeArrowheads="1"/>
          </p:cNvSpPr>
          <p:nvPr/>
        </p:nvSpPr>
        <p:spPr bwMode="auto">
          <a:xfrm>
            <a:off x="10241471" y="1883834"/>
            <a:ext cx="287792" cy="292100"/>
          </a:xfrm>
          <a:custGeom>
            <a:avLst/>
            <a:gdLst>
              <a:gd name="T0" fmla="*/ 417 w 601"/>
              <a:gd name="T1" fmla="*/ 410 h 609"/>
              <a:gd name="T2" fmla="*/ 417 w 601"/>
              <a:gd name="T3" fmla="*/ 410 h 609"/>
              <a:gd name="T4" fmla="*/ 367 w 601"/>
              <a:gd name="T5" fmla="*/ 445 h 609"/>
              <a:gd name="T6" fmla="*/ 296 w 601"/>
              <a:gd name="T7" fmla="*/ 452 h 609"/>
              <a:gd name="T8" fmla="*/ 219 w 601"/>
              <a:gd name="T9" fmla="*/ 438 h 609"/>
              <a:gd name="T10" fmla="*/ 183 w 601"/>
              <a:gd name="T11" fmla="*/ 410 h 609"/>
              <a:gd name="T12" fmla="*/ 169 w 601"/>
              <a:gd name="T13" fmla="*/ 367 h 609"/>
              <a:gd name="T14" fmla="*/ 176 w 601"/>
              <a:gd name="T15" fmla="*/ 346 h 609"/>
              <a:gd name="T16" fmla="*/ 197 w 601"/>
              <a:gd name="T17" fmla="*/ 339 h 609"/>
              <a:gd name="T18" fmla="*/ 219 w 601"/>
              <a:gd name="T19" fmla="*/ 346 h 609"/>
              <a:gd name="T20" fmla="*/ 233 w 601"/>
              <a:gd name="T21" fmla="*/ 367 h 609"/>
              <a:gd name="T22" fmla="*/ 247 w 601"/>
              <a:gd name="T23" fmla="*/ 389 h 609"/>
              <a:gd name="T24" fmla="*/ 261 w 601"/>
              <a:gd name="T25" fmla="*/ 403 h 609"/>
              <a:gd name="T26" fmla="*/ 296 w 601"/>
              <a:gd name="T27" fmla="*/ 403 h 609"/>
              <a:gd name="T28" fmla="*/ 346 w 601"/>
              <a:gd name="T29" fmla="*/ 396 h 609"/>
              <a:gd name="T30" fmla="*/ 360 w 601"/>
              <a:gd name="T31" fmla="*/ 367 h 609"/>
              <a:gd name="T32" fmla="*/ 353 w 601"/>
              <a:gd name="T33" fmla="*/ 346 h 609"/>
              <a:gd name="T34" fmla="*/ 325 w 601"/>
              <a:gd name="T35" fmla="*/ 332 h 609"/>
              <a:gd name="T36" fmla="*/ 282 w 601"/>
              <a:gd name="T37" fmla="*/ 325 h 609"/>
              <a:gd name="T38" fmla="*/ 226 w 601"/>
              <a:gd name="T39" fmla="*/ 304 h 609"/>
              <a:gd name="T40" fmla="*/ 190 w 601"/>
              <a:gd name="T41" fmla="*/ 283 h 609"/>
              <a:gd name="T42" fmla="*/ 176 w 601"/>
              <a:gd name="T43" fmla="*/ 233 h 609"/>
              <a:gd name="T44" fmla="*/ 190 w 601"/>
              <a:gd name="T45" fmla="*/ 191 h 609"/>
              <a:gd name="T46" fmla="*/ 233 w 601"/>
              <a:gd name="T47" fmla="*/ 162 h 609"/>
              <a:gd name="T48" fmla="*/ 296 w 601"/>
              <a:gd name="T49" fmla="*/ 155 h 609"/>
              <a:gd name="T50" fmla="*/ 353 w 601"/>
              <a:gd name="T51" fmla="*/ 162 h 609"/>
              <a:gd name="T52" fmla="*/ 388 w 601"/>
              <a:gd name="T53" fmla="*/ 177 h 609"/>
              <a:gd name="T54" fmla="*/ 409 w 601"/>
              <a:gd name="T55" fmla="*/ 205 h 609"/>
              <a:gd name="T56" fmla="*/ 417 w 601"/>
              <a:gd name="T57" fmla="*/ 226 h 609"/>
              <a:gd name="T58" fmla="*/ 409 w 601"/>
              <a:gd name="T59" fmla="*/ 247 h 609"/>
              <a:gd name="T60" fmla="*/ 381 w 601"/>
              <a:gd name="T61" fmla="*/ 254 h 609"/>
              <a:gd name="T62" fmla="*/ 367 w 601"/>
              <a:gd name="T63" fmla="*/ 247 h 609"/>
              <a:gd name="T64" fmla="*/ 353 w 601"/>
              <a:gd name="T65" fmla="*/ 233 h 609"/>
              <a:gd name="T66" fmla="*/ 332 w 601"/>
              <a:gd name="T67" fmla="*/ 212 h 609"/>
              <a:gd name="T68" fmla="*/ 296 w 601"/>
              <a:gd name="T69" fmla="*/ 198 h 609"/>
              <a:gd name="T70" fmla="*/ 254 w 601"/>
              <a:gd name="T71" fmla="*/ 212 h 609"/>
              <a:gd name="T72" fmla="*/ 240 w 601"/>
              <a:gd name="T73" fmla="*/ 233 h 609"/>
              <a:gd name="T74" fmla="*/ 247 w 601"/>
              <a:gd name="T75" fmla="*/ 240 h 609"/>
              <a:gd name="T76" fmla="*/ 261 w 601"/>
              <a:gd name="T77" fmla="*/ 254 h 609"/>
              <a:gd name="T78" fmla="*/ 275 w 601"/>
              <a:gd name="T79" fmla="*/ 261 h 609"/>
              <a:gd name="T80" fmla="*/ 311 w 601"/>
              <a:gd name="T81" fmla="*/ 269 h 609"/>
              <a:gd name="T82" fmla="*/ 360 w 601"/>
              <a:gd name="T83" fmla="*/ 283 h 609"/>
              <a:gd name="T84" fmla="*/ 395 w 601"/>
              <a:gd name="T85" fmla="*/ 297 h 609"/>
              <a:gd name="T86" fmla="*/ 424 w 601"/>
              <a:gd name="T87" fmla="*/ 325 h 609"/>
              <a:gd name="T88" fmla="*/ 431 w 601"/>
              <a:gd name="T89" fmla="*/ 360 h 609"/>
              <a:gd name="T90" fmla="*/ 417 w 601"/>
              <a:gd name="T91" fmla="*/ 410 h 609"/>
              <a:gd name="T92" fmla="*/ 600 w 601"/>
              <a:gd name="T93" fmla="*/ 452 h 609"/>
              <a:gd name="T94" fmla="*/ 600 w 601"/>
              <a:gd name="T95" fmla="*/ 452 h 609"/>
              <a:gd name="T96" fmla="*/ 452 w 601"/>
              <a:gd name="T97" fmla="*/ 608 h 609"/>
              <a:gd name="T98" fmla="*/ 346 w 601"/>
              <a:gd name="T99" fmla="*/ 565 h 609"/>
              <a:gd name="T100" fmla="*/ 296 w 601"/>
              <a:gd name="T101" fmla="*/ 565 h 609"/>
              <a:gd name="T102" fmla="*/ 35 w 601"/>
              <a:gd name="T103" fmla="*/ 304 h 609"/>
              <a:gd name="T104" fmla="*/ 42 w 601"/>
              <a:gd name="T105" fmla="*/ 254 h 609"/>
              <a:gd name="T106" fmla="*/ 0 w 601"/>
              <a:gd name="T107" fmla="*/ 155 h 609"/>
              <a:gd name="T108" fmla="*/ 148 w 601"/>
              <a:gd name="T109" fmla="*/ 0 h 609"/>
              <a:gd name="T110" fmla="*/ 254 w 601"/>
              <a:gd name="T111" fmla="*/ 42 h 609"/>
              <a:gd name="T112" fmla="*/ 296 w 601"/>
              <a:gd name="T113" fmla="*/ 42 h 609"/>
              <a:gd name="T114" fmla="*/ 565 w 601"/>
              <a:gd name="T115" fmla="*/ 304 h 609"/>
              <a:gd name="T116" fmla="*/ 558 w 601"/>
              <a:gd name="T117" fmla="*/ 353 h 609"/>
              <a:gd name="T118" fmla="*/ 600 w 601"/>
              <a:gd name="T119" fmla="*/ 4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1" h="609">
                <a:moveTo>
                  <a:pt x="417" y="410"/>
                </a:moveTo>
                <a:lnTo>
                  <a:pt x="417" y="410"/>
                </a:lnTo>
                <a:cubicBezTo>
                  <a:pt x="402" y="424"/>
                  <a:pt x="388" y="438"/>
                  <a:pt x="367" y="445"/>
                </a:cubicBezTo>
                <a:cubicBezTo>
                  <a:pt x="353" y="452"/>
                  <a:pt x="325" y="452"/>
                  <a:pt x="296" y="452"/>
                </a:cubicBezTo>
                <a:cubicBezTo>
                  <a:pt x="268" y="452"/>
                  <a:pt x="240" y="452"/>
                  <a:pt x="219" y="438"/>
                </a:cubicBezTo>
                <a:cubicBezTo>
                  <a:pt x="204" y="431"/>
                  <a:pt x="190" y="417"/>
                  <a:pt x="183" y="410"/>
                </a:cubicBezTo>
                <a:cubicBezTo>
                  <a:pt x="169" y="396"/>
                  <a:pt x="169" y="382"/>
                  <a:pt x="169" y="367"/>
                </a:cubicBezTo>
                <a:cubicBezTo>
                  <a:pt x="169" y="360"/>
                  <a:pt x="169" y="353"/>
                  <a:pt x="176" y="346"/>
                </a:cubicBezTo>
                <a:cubicBezTo>
                  <a:pt x="183" y="339"/>
                  <a:pt x="190" y="339"/>
                  <a:pt x="197" y="339"/>
                </a:cubicBezTo>
                <a:cubicBezTo>
                  <a:pt x="204" y="339"/>
                  <a:pt x="211" y="339"/>
                  <a:pt x="219" y="346"/>
                </a:cubicBezTo>
                <a:cubicBezTo>
                  <a:pt x="226" y="346"/>
                  <a:pt x="226" y="353"/>
                  <a:pt x="233" y="367"/>
                </a:cubicBezTo>
                <a:cubicBezTo>
                  <a:pt x="240" y="375"/>
                  <a:pt x="240" y="382"/>
                  <a:pt x="247" y="389"/>
                </a:cubicBezTo>
                <a:cubicBezTo>
                  <a:pt x="247" y="389"/>
                  <a:pt x="254" y="396"/>
                  <a:pt x="261" y="403"/>
                </a:cubicBezTo>
                <a:cubicBezTo>
                  <a:pt x="275" y="403"/>
                  <a:pt x="282" y="403"/>
                  <a:pt x="296" y="403"/>
                </a:cubicBezTo>
                <a:cubicBezTo>
                  <a:pt x="318" y="403"/>
                  <a:pt x="332" y="403"/>
                  <a:pt x="346" y="396"/>
                </a:cubicBezTo>
                <a:cubicBezTo>
                  <a:pt x="353" y="389"/>
                  <a:pt x="360" y="382"/>
                  <a:pt x="360" y="367"/>
                </a:cubicBezTo>
                <a:cubicBezTo>
                  <a:pt x="360" y="360"/>
                  <a:pt x="353" y="353"/>
                  <a:pt x="353" y="346"/>
                </a:cubicBezTo>
                <a:cubicBezTo>
                  <a:pt x="346" y="339"/>
                  <a:pt x="339" y="339"/>
                  <a:pt x="325" y="332"/>
                </a:cubicBezTo>
                <a:cubicBezTo>
                  <a:pt x="318" y="332"/>
                  <a:pt x="303" y="325"/>
                  <a:pt x="282" y="325"/>
                </a:cubicBezTo>
                <a:cubicBezTo>
                  <a:pt x="261" y="318"/>
                  <a:pt x="240" y="311"/>
                  <a:pt x="226" y="304"/>
                </a:cubicBezTo>
                <a:cubicBezTo>
                  <a:pt x="211" y="304"/>
                  <a:pt x="197" y="290"/>
                  <a:pt x="190" y="283"/>
                </a:cubicBezTo>
                <a:cubicBezTo>
                  <a:pt x="176" y="269"/>
                  <a:pt x="176" y="254"/>
                  <a:pt x="176" y="233"/>
                </a:cubicBezTo>
                <a:cubicBezTo>
                  <a:pt x="176" y="219"/>
                  <a:pt x="176" y="205"/>
                  <a:pt x="190" y="191"/>
                </a:cubicBezTo>
                <a:cubicBezTo>
                  <a:pt x="197" y="177"/>
                  <a:pt x="211" y="169"/>
                  <a:pt x="233" y="162"/>
                </a:cubicBezTo>
                <a:cubicBezTo>
                  <a:pt x="254" y="155"/>
                  <a:pt x="275" y="155"/>
                  <a:pt x="296" y="155"/>
                </a:cubicBezTo>
                <a:cubicBezTo>
                  <a:pt x="318" y="155"/>
                  <a:pt x="339" y="155"/>
                  <a:pt x="353" y="162"/>
                </a:cubicBezTo>
                <a:cubicBezTo>
                  <a:pt x="367" y="162"/>
                  <a:pt x="381" y="169"/>
                  <a:pt x="388" y="177"/>
                </a:cubicBezTo>
                <a:cubicBezTo>
                  <a:pt x="395" y="184"/>
                  <a:pt x="402" y="191"/>
                  <a:pt x="409" y="205"/>
                </a:cubicBezTo>
                <a:cubicBezTo>
                  <a:pt x="417" y="212"/>
                  <a:pt x="417" y="219"/>
                  <a:pt x="417" y="226"/>
                </a:cubicBezTo>
                <a:cubicBezTo>
                  <a:pt x="417" y="233"/>
                  <a:pt x="417" y="240"/>
                  <a:pt x="409" y="247"/>
                </a:cubicBezTo>
                <a:cubicBezTo>
                  <a:pt x="402" y="254"/>
                  <a:pt x="395" y="254"/>
                  <a:pt x="381" y="254"/>
                </a:cubicBezTo>
                <a:cubicBezTo>
                  <a:pt x="374" y="254"/>
                  <a:pt x="367" y="254"/>
                  <a:pt x="367" y="247"/>
                </a:cubicBezTo>
                <a:cubicBezTo>
                  <a:pt x="360" y="247"/>
                  <a:pt x="353" y="240"/>
                  <a:pt x="353" y="233"/>
                </a:cubicBezTo>
                <a:cubicBezTo>
                  <a:pt x="346" y="226"/>
                  <a:pt x="339" y="212"/>
                  <a:pt x="332" y="212"/>
                </a:cubicBezTo>
                <a:cubicBezTo>
                  <a:pt x="325" y="205"/>
                  <a:pt x="311" y="198"/>
                  <a:pt x="296" y="198"/>
                </a:cubicBezTo>
                <a:cubicBezTo>
                  <a:pt x="275" y="198"/>
                  <a:pt x="261" y="205"/>
                  <a:pt x="254" y="212"/>
                </a:cubicBezTo>
                <a:cubicBezTo>
                  <a:pt x="247" y="219"/>
                  <a:pt x="240" y="226"/>
                  <a:pt x="240" y="233"/>
                </a:cubicBezTo>
                <a:cubicBezTo>
                  <a:pt x="240" y="233"/>
                  <a:pt x="240" y="240"/>
                  <a:pt x="247" y="240"/>
                </a:cubicBezTo>
                <a:cubicBezTo>
                  <a:pt x="247" y="247"/>
                  <a:pt x="254" y="247"/>
                  <a:pt x="261" y="254"/>
                </a:cubicBezTo>
                <a:cubicBezTo>
                  <a:pt x="261" y="254"/>
                  <a:pt x="268" y="261"/>
                  <a:pt x="275" y="261"/>
                </a:cubicBezTo>
                <a:cubicBezTo>
                  <a:pt x="282" y="261"/>
                  <a:pt x="296" y="261"/>
                  <a:pt x="311" y="269"/>
                </a:cubicBezTo>
                <a:cubicBezTo>
                  <a:pt x="325" y="269"/>
                  <a:pt x="346" y="276"/>
                  <a:pt x="360" y="283"/>
                </a:cubicBezTo>
                <a:cubicBezTo>
                  <a:pt x="374" y="283"/>
                  <a:pt x="388" y="290"/>
                  <a:pt x="395" y="297"/>
                </a:cubicBezTo>
                <a:cubicBezTo>
                  <a:pt x="409" y="304"/>
                  <a:pt x="417" y="311"/>
                  <a:pt x="424" y="325"/>
                </a:cubicBezTo>
                <a:cubicBezTo>
                  <a:pt x="431" y="332"/>
                  <a:pt x="431" y="346"/>
                  <a:pt x="431" y="360"/>
                </a:cubicBezTo>
                <a:cubicBezTo>
                  <a:pt x="431" y="382"/>
                  <a:pt x="424" y="396"/>
                  <a:pt x="417" y="410"/>
                </a:cubicBezTo>
                <a:close/>
                <a:moveTo>
                  <a:pt x="600" y="452"/>
                </a:moveTo>
                <a:lnTo>
                  <a:pt x="600" y="452"/>
                </a:lnTo>
                <a:cubicBezTo>
                  <a:pt x="600" y="537"/>
                  <a:pt x="530" y="608"/>
                  <a:pt x="452" y="608"/>
                </a:cubicBezTo>
                <a:cubicBezTo>
                  <a:pt x="409" y="608"/>
                  <a:pt x="374" y="587"/>
                  <a:pt x="346" y="565"/>
                </a:cubicBezTo>
                <a:cubicBezTo>
                  <a:pt x="332" y="565"/>
                  <a:pt x="318" y="565"/>
                  <a:pt x="296" y="565"/>
                </a:cubicBezTo>
                <a:cubicBezTo>
                  <a:pt x="155" y="565"/>
                  <a:pt x="35" y="452"/>
                  <a:pt x="35" y="304"/>
                </a:cubicBezTo>
                <a:cubicBezTo>
                  <a:pt x="35" y="290"/>
                  <a:pt x="35" y="276"/>
                  <a:pt x="42" y="254"/>
                </a:cubicBezTo>
                <a:cubicBezTo>
                  <a:pt x="14" y="233"/>
                  <a:pt x="0" y="191"/>
                  <a:pt x="0" y="155"/>
                </a:cubicBezTo>
                <a:cubicBezTo>
                  <a:pt x="0" y="71"/>
                  <a:pt x="63" y="0"/>
                  <a:pt x="148" y="0"/>
                </a:cubicBezTo>
                <a:cubicBezTo>
                  <a:pt x="190" y="0"/>
                  <a:pt x="226" y="21"/>
                  <a:pt x="254" y="42"/>
                </a:cubicBezTo>
                <a:cubicBezTo>
                  <a:pt x="268" y="42"/>
                  <a:pt x="282" y="42"/>
                  <a:pt x="296" y="42"/>
                </a:cubicBezTo>
                <a:cubicBezTo>
                  <a:pt x="445" y="42"/>
                  <a:pt x="565" y="155"/>
                  <a:pt x="565" y="304"/>
                </a:cubicBezTo>
                <a:cubicBezTo>
                  <a:pt x="565" y="318"/>
                  <a:pt x="558" y="332"/>
                  <a:pt x="558" y="353"/>
                </a:cubicBezTo>
                <a:cubicBezTo>
                  <a:pt x="586" y="375"/>
                  <a:pt x="600" y="417"/>
                  <a:pt x="600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0" name="Freeform 8"/>
          <p:cNvSpPr>
            <a:spLocks noChangeArrowheads="1"/>
          </p:cNvSpPr>
          <p:nvPr/>
        </p:nvSpPr>
        <p:spPr bwMode="auto">
          <a:xfrm>
            <a:off x="9731487" y="1907118"/>
            <a:ext cx="292024" cy="245534"/>
          </a:xfrm>
          <a:custGeom>
            <a:avLst/>
            <a:gdLst>
              <a:gd name="T0" fmla="*/ 396 w 609"/>
              <a:gd name="T1" fmla="*/ 212 h 510"/>
              <a:gd name="T2" fmla="*/ 396 w 609"/>
              <a:gd name="T3" fmla="*/ 212 h 510"/>
              <a:gd name="T4" fmla="*/ 318 w 609"/>
              <a:gd name="T5" fmla="*/ 135 h 510"/>
              <a:gd name="T6" fmla="*/ 241 w 609"/>
              <a:gd name="T7" fmla="*/ 135 h 510"/>
              <a:gd name="T8" fmla="*/ 219 w 609"/>
              <a:gd name="T9" fmla="*/ 156 h 510"/>
              <a:gd name="T10" fmla="*/ 142 w 609"/>
              <a:gd name="T11" fmla="*/ 120 h 510"/>
              <a:gd name="T12" fmla="*/ 0 w 609"/>
              <a:gd name="T13" fmla="*/ 262 h 510"/>
              <a:gd name="T14" fmla="*/ 142 w 609"/>
              <a:gd name="T15" fmla="*/ 396 h 510"/>
              <a:gd name="T16" fmla="*/ 156 w 609"/>
              <a:gd name="T17" fmla="*/ 389 h 510"/>
              <a:gd name="T18" fmla="*/ 283 w 609"/>
              <a:gd name="T19" fmla="*/ 509 h 510"/>
              <a:gd name="T20" fmla="*/ 608 w 609"/>
              <a:gd name="T21" fmla="*/ 220 h 510"/>
              <a:gd name="T22" fmla="*/ 608 w 609"/>
              <a:gd name="T23" fmla="*/ 0 h 510"/>
              <a:gd name="T24" fmla="*/ 396 w 609"/>
              <a:gd name="T25" fmla="*/ 212 h 510"/>
              <a:gd name="T26" fmla="*/ 142 w 609"/>
              <a:gd name="T27" fmla="*/ 361 h 510"/>
              <a:gd name="T28" fmla="*/ 142 w 609"/>
              <a:gd name="T29" fmla="*/ 361 h 510"/>
              <a:gd name="T30" fmla="*/ 142 w 609"/>
              <a:gd name="T31" fmla="*/ 361 h 510"/>
              <a:gd name="T32" fmla="*/ 36 w 609"/>
              <a:gd name="T33" fmla="*/ 262 h 510"/>
              <a:gd name="T34" fmla="*/ 142 w 609"/>
              <a:gd name="T35" fmla="*/ 156 h 510"/>
              <a:gd name="T36" fmla="*/ 198 w 609"/>
              <a:gd name="T37" fmla="*/ 177 h 510"/>
              <a:gd name="T38" fmla="*/ 241 w 609"/>
              <a:gd name="T39" fmla="*/ 262 h 510"/>
              <a:gd name="T40" fmla="*/ 142 w 609"/>
              <a:gd name="T41" fmla="*/ 361 h 510"/>
              <a:gd name="T42" fmla="*/ 566 w 609"/>
              <a:gd name="T43" fmla="*/ 212 h 510"/>
              <a:gd name="T44" fmla="*/ 566 w 609"/>
              <a:gd name="T45" fmla="*/ 212 h 510"/>
              <a:gd name="T46" fmla="*/ 460 w 609"/>
              <a:gd name="T47" fmla="*/ 311 h 510"/>
              <a:gd name="T48" fmla="*/ 290 w 609"/>
              <a:gd name="T49" fmla="*/ 467 h 510"/>
              <a:gd name="T50" fmla="*/ 198 w 609"/>
              <a:gd name="T51" fmla="*/ 382 h 510"/>
              <a:gd name="T52" fmla="*/ 255 w 609"/>
              <a:gd name="T53" fmla="*/ 326 h 510"/>
              <a:gd name="T54" fmla="*/ 290 w 609"/>
              <a:gd name="T55" fmla="*/ 368 h 510"/>
              <a:gd name="T56" fmla="*/ 417 w 609"/>
              <a:gd name="T57" fmla="*/ 234 h 510"/>
              <a:gd name="T58" fmla="*/ 566 w 609"/>
              <a:gd name="T59" fmla="*/ 85 h 510"/>
              <a:gd name="T60" fmla="*/ 566 w 609"/>
              <a:gd name="T61" fmla="*/ 21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9" h="510">
                <a:moveTo>
                  <a:pt x="396" y="212"/>
                </a:moveTo>
                <a:lnTo>
                  <a:pt x="396" y="212"/>
                </a:lnTo>
                <a:cubicBezTo>
                  <a:pt x="318" y="135"/>
                  <a:pt x="318" y="135"/>
                  <a:pt x="318" y="135"/>
                </a:cubicBezTo>
                <a:cubicBezTo>
                  <a:pt x="297" y="113"/>
                  <a:pt x="262" y="113"/>
                  <a:pt x="241" y="135"/>
                </a:cubicBezTo>
                <a:cubicBezTo>
                  <a:pt x="219" y="156"/>
                  <a:pt x="219" y="156"/>
                  <a:pt x="219" y="156"/>
                </a:cubicBezTo>
                <a:cubicBezTo>
                  <a:pt x="198" y="135"/>
                  <a:pt x="170" y="120"/>
                  <a:pt x="142" y="120"/>
                </a:cubicBezTo>
                <a:cubicBezTo>
                  <a:pt x="64" y="120"/>
                  <a:pt x="0" y="184"/>
                  <a:pt x="0" y="262"/>
                </a:cubicBezTo>
                <a:cubicBezTo>
                  <a:pt x="0" y="333"/>
                  <a:pt x="64" y="396"/>
                  <a:pt x="142" y="396"/>
                </a:cubicBezTo>
                <a:cubicBezTo>
                  <a:pt x="149" y="396"/>
                  <a:pt x="149" y="389"/>
                  <a:pt x="156" y="38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608" y="220"/>
                  <a:pt x="608" y="220"/>
                  <a:pt x="608" y="220"/>
                </a:cubicBezTo>
                <a:cubicBezTo>
                  <a:pt x="608" y="0"/>
                  <a:pt x="608" y="0"/>
                  <a:pt x="608" y="0"/>
                </a:cubicBezTo>
                <a:lnTo>
                  <a:pt x="396" y="212"/>
                </a:lnTo>
                <a:close/>
                <a:moveTo>
                  <a:pt x="142" y="361"/>
                </a:moveTo>
                <a:lnTo>
                  <a:pt x="142" y="361"/>
                </a:lnTo>
                <a:lnTo>
                  <a:pt x="142" y="361"/>
                </a:lnTo>
                <a:cubicBezTo>
                  <a:pt x="85" y="361"/>
                  <a:pt x="36" y="311"/>
                  <a:pt x="36" y="262"/>
                </a:cubicBezTo>
                <a:cubicBezTo>
                  <a:pt x="36" y="205"/>
                  <a:pt x="85" y="156"/>
                  <a:pt x="142" y="156"/>
                </a:cubicBezTo>
                <a:cubicBezTo>
                  <a:pt x="163" y="156"/>
                  <a:pt x="184" y="163"/>
                  <a:pt x="198" y="177"/>
                </a:cubicBezTo>
                <a:cubicBezTo>
                  <a:pt x="226" y="198"/>
                  <a:pt x="241" y="227"/>
                  <a:pt x="241" y="262"/>
                </a:cubicBezTo>
                <a:cubicBezTo>
                  <a:pt x="241" y="311"/>
                  <a:pt x="198" y="361"/>
                  <a:pt x="142" y="361"/>
                </a:cubicBezTo>
                <a:close/>
                <a:moveTo>
                  <a:pt x="566" y="212"/>
                </a:moveTo>
                <a:lnTo>
                  <a:pt x="566" y="212"/>
                </a:lnTo>
                <a:cubicBezTo>
                  <a:pt x="460" y="311"/>
                  <a:pt x="460" y="311"/>
                  <a:pt x="460" y="311"/>
                </a:cubicBezTo>
                <a:cubicBezTo>
                  <a:pt x="290" y="467"/>
                  <a:pt x="290" y="467"/>
                  <a:pt x="290" y="467"/>
                </a:cubicBezTo>
                <a:cubicBezTo>
                  <a:pt x="198" y="382"/>
                  <a:pt x="198" y="382"/>
                  <a:pt x="198" y="382"/>
                </a:cubicBezTo>
                <a:cubicBezTo>
                  <a:pt x="219" y="368"/>
                  <a:pt x="241" y="354"/>
                  <a:pt x="255" y="326"/>
                </a:cubicBezTo>
                <a:cubicBezTo>
                  <a:pt x="290" y="368"/>
                  <a:pt x="290" y="368"/>
                  <a:pt x="290" y="368"/>
                </a:cubicBezTo>
                <a:cubicBezTo>
                  <a:pt x="417" y="234"/>
                  <a:pt x="417" y="234"/>
                  <a:pt x="417" y="234"/>
                </a:cubicBezTo>
                <a:cubicBezTo>
                  <a:pt x="566" y="85"/>
                  <a:pt x="566" y="85"/>
                  <a:pt x="566" y="85"/>
                </a:cubicBezTo>
                <a:lnTo>
                  <a:pt x="566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1" name="Freeform 9"/>
          <p:cNvSpPr>
            <a:spLocks noChangeArrowheads="1"/>
          </p:cNvSpPr>
          <p:nvPr/>
        </p:nvSpPr>
        <p:spPr bwMode="auto">
          <a:xfrm>
            <a:off x="9227852" y="1896534"/>
            <a:ext cx="289909" cy="268818"/>
          </a:xfrm>
          <a:custGeom>
            <a:avLst/>
            <a:gdLst>
              <a:gd name="T0" fmla="*/ 304 w 602"/>
              <a:gd name="T1" fmla="*/ 106 h 560"/>
              <a:gd name="T2" fmla="*/ 424 w 602"/>
              <a:gd name="T3" fmla="*/ 0 h 560"/>
              <a:gd name="T4" fmla="*/ 601 w 602"/>
              <a:gd name="T5" fmla="*/ 120 h 560"/>
              <a:gd name="T6" fmla="*/ 481 w 602"/>
              <a:gd name="T7" fmla="*/ 212 h 560"/>
              <a:gd name="T8" fmla="*/ 304 w 602"/>
              <a:gd name="T9" fmla="*/ 106 h 560"/>
              <a:gd name="T10" fmla="*/ 601 w 602"/>
              <a:gd name="T11" fmla="*/ 311 h 560"/>
              <a:gd name="T12" fmla="*/ 424 w 602"/>
              <a:gd name="T13" fmla="*/ 424 h 560"/>
              <a:gd name="T14" fmla="*/ 304 w 602"/>
              <a:gd name="T15" fmla="*/ 325 h 560"/>
              <a:gd name="T16" fmla="*/ 481 w 602"/>
              <a:gd name="T17" fmla="*/ 212 h 560"/>
              <a:gd name="T18" fmla="*/ 601 w 602"/>
              <a:gd name="T19" fmla="*/ 311 h 560"/>
              <a:gd name="T20" fmla="*/ 177 w 602"/>
              <a:gd name="T21" fmla="*/ 424 h 560"/>
              <a:gd name="T22" fmla="*/ 0 w 602"/>
              <a:gd name="T23" fmla="*/ 311 h 560"/>
              <a:gd name="T24" fmla="*/ 120 w 602"/>
              <a:gd name="T25" fmla="*/ 212 h 560"/>
              <a:gd name="T26" fmla="*/ 304 w 602"/>
              <a:gd name="T27" fmla="*/ 325 h 560"/>
              <a:gd name="T28" fmla="*/ 177 w 602"/>
              <a:gd name="T29" fmla="*/ 424 h 560"/>
              <a:gd name="T30" fmla="*/ 0 w 602"/>
              <a:gd name="T31" fmla="*/ 120 h 560"/>
              <a:gd name="T32" fmla="*/ 177 w 602"/>
              <a:gd name="T33" fmla="*/ 0 h 560"/>
              <a:gd name="T34" fmla="*/ 304 w 602"/>
              <a:gd name="T35" fmla="*/ 106 h 560"/>
              <a:gd name="T36" fmla="*/ 120 w 602"/>
              <a:gd name="T37" fmla="*/ 212 h 560"/>
              <a:gd name="T38" fmla="*/ 0 w 602"/>
              <a:gd name="T39" fmla="*/ 120 h 560"/>
              <a:gd name="T40" fmla="*/ 304 w 602"/>
              <a:gd name="T41" fmla="*/ 347 h 560"/>
              <a:gd name="T42" fmla="*/ 424 w 602"/>
              <a:gd name="T43" fmla="*/ 445 h 560"/>
              <a:gd name="T44" fmla="*/ 481 w 602"/>
              <a:gd name="T45" fmla="*/ 417 h 560"/>
              <a:gd name="T46" fmla="*/ 481 w 602"/>
              <a:gd name="T47" fmla="*/ 452 h 560"/>
              <a:gd name="T48" fmla="*/ 304 w 602"/>
              <a:gd name="T49" fmla="*/ 559 h 560"/>
              <a:gd name="T50" fmla="*/ 128 w 602"/>
              <a:gd name="T51" fmla="*/ 452 h 560"/>
              <a:gd name="T52" fmla="*/ 128 w 602"/>
              <a:gd name="T53" fmla="*/ 417 h 560"/>
              <a:gd name="T54" fmla="*/ 177 w 602"/>
              <a:gd name="T55" fmla="*/ 445 h 560"/>
              <a:gd name="T56" fmla="*/ 304 w 602"/>
              <a:gd name="T57" fmla="*/ 34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560">
                <a:moveTo>
                  <a:pt x="304" y="106"/>
                </a:moveTo>
                <a:lnTo>
                  <a:pt x="424" y="0"/>
                </a:lnTo>
                <a:lnTo>
                  <a:pt x="601" y="120"/>
                </a:lnTo>
                <a:lnTo>
                  <a:pt x="481" y="212"/>
                </a:lnTo>
                <a:lnTo>
                  <a:pt x="304" y="106"/>
                </a:lnTo>
                <a:close/>
                <a:moveTo>
                  <a:pt x="601" y="311"/>
                </a:moveTo>
                <a:lnTo>
                  <a:pt x="424" y="424"/>
                </a:lnTo>
                <a:lnTo>
                  <a:pt x="304" y="325"/>
                </a:lnTo>
                <a:lnTo>
                  <a:pt x="481" y="212"/>
                </a:lnTo>
                <a:lnTo>
                  <a:pt x="601" y="311"/>
                </a:lnTo>
                <a:close/>
                <a:moveTo>
                  <a:pt x="177" y="424"/>
                </a:moveTo>
                <a:lnTo>
                  <a:pt x="0" y="311"/>
                </a:lnTo>
                <a:lnTo>
                  <a:pt x="120" y="212"/>
                </a:lnTo>
                <a:lnTo>
                  <a:pt x="304" y="325"/>
                </a:lnTo>
                <a:lnTo>
                  <a:pt x="177" y="424"/>
                </a:lnTo>
                <a:close/>
                <a:moveTo>
                  <a:pt x="0" y="120"/>
                </a:moveTo>
                <a:lnTo>
                  <a:pt x="177" y="0"/>
                </a:lnTo>
                <a:lnTo>
                  <a:pt x="304" y="106"/>
                </a:lnTo>
                <a:lnTo>
                  <a:pt x="120" y="212"/>
                </a:lnTo>
                <a:lnTo>
                  <a:pt x="0" y="120"/>
                </a:lnTo>
                <a:close/>
                <a:moveTo>
                  <a:pt x="304" y="347"/>
                </a:moveTo>
                <a:lnTo>
                  <a:pt x="424" y="445"/>
                </a:lnTo>
                <a:lnTo>
                  <a:pt x="481" y="417"/>
                </a:lnTo>
                <a:lnTo>
                  <a:pt x="481" y="452"/>
                </a:lnTo>
                <a:lnTo>
                  <a:pt x="304" y="559"/>
                </a:lnTo>
                <a:lnTo>
                  <a:pt x="128" y="452"/>
                </a:lnTo>
                <a:lnTo>
                  <a:pt x="128" y="417"/>
                </a:lnTo>
                <a:lnTo>
                  <a:pt x="177" y="445"/>
                </a:lnTo>
                <a:lnTo>
                  <a:pt x="304" y="3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2" name="Freeform 10"/>
          <p:cNvSpPr>
            <a:spLocks noChangeArrowheads="1"/>
          </p:cNvSpPr>
          <p:nvPr/>
        </p:nvSpPr>
        <p:spPr bwMode="auto">
          <a:xfrm>
            <a:off x="8777120" y="1883834"/>
            <a:ext cx="179869" cy="292100"/>
          </a:xfrm>
          <a:custGeom>
            <a:avLst/>
            <a:gdLst>
              <a:gd name="T0" fmla="*/ 375 w 376"/>
              <a:gd name="T1" fmla="*/ 572 h 609"/>
              <a:gd name="T2" fmla="*/ 375 w 376"/>
              <a:gd name="T3" fmla="*/ 572 h 609"/>
              <a:gd name="T4" fmla="*/ 304 w 376"/>
              <a:gd name="T5" fmla="*/ 601 h 609"/>
              <a:gd name="T6" fmla="*/ 241 w 376"/>
              <a:gd name="T7" fmla="*/ 608 h 609"/>
              <a:gd name="T8" fmla="*/ 170 w 376"/>
              <a:gd name="T9" fmla="*/ 594 h 609"/>
              <a:gd name="T10" fmla="*/ 120 w 376"/>
              <a:gd name="T11" fmla="*/ 565 h 609"/>
              <a:gd name="T12" fmla="*/ 85 w 376"/>
              <a:gd name="T13" fmla="*/ 523 h 609"/>
              <a:gd name="T14" fmla="*/ 78 w 376"/>
              <a:gd name="T15" fmla="*/ 459 h 609"/>
              <a:gd name="T16" fmla="*/ 78 w 376"/>
              <a:gd name="T17" fmla="*/ 247 h 609"/>
              <a:gd name="T18" fmla="*/ 0 w 376"/>
              <a:gd name="T19" fmla="*/ 247 h 609"/>
              <a:gd name="T20" fmla="*/ 0 w 376"/>
              <a:gd name="T21" fmla="*/ 162 h 609"/>
              <a:gd name="T22" fmla="*/ 64 w 376"/>
              <a:gd name="T23" fmla="*/ 134 h 609"/>
              <a:gd name="T24" fmla="*/ 106 w 376"/>
              <a:gd name="T25" fmla="*/ 78 h 609"/>
              <a:gd name="T26" fmla="*/ 127 w 376"/>
              <a:gd name="T27" fmla="*/ 0 h 609"/>
              <a:gd name="T28" fmla="*/ 212 w 376"/>
              <a:gd name="T29" fmla="*/ 0 h 609"/>
              <a:gd name="T30" fmla="*/ 212 w 376"/>
              <a:gd name="T31" fmla="*/ 141 h 609"/>
              <a:gd name="T32" fmla="*/ 354 w 376"/>
              <a:gd name="T33" fmla="*/ 141 h 609"/>
              <a:gd name="T34" fmla="*/ 354 w 376"/>
              <a:gd name="T35" fmla="*/ 247 h 609"/>
              <a:gd name="T36" fmla="*/ 212 w 376"/>
              <a:gd name="T37" fmla="*/ 247 h 609"/>
              <a:gd name="T38" fmla="*/ 212 w 376"/>
              <a:gd name="T39" fmla="*/ 403 h 609"/>
              <a:gd name="T40" fmla="*/ 219 w 376"/>
              <a:gd name="T41" fmla="*/ 466 h 609"/>
              <a:gd name="T42" fmla="*/ 241 w 376"/>
              <a:gd name="T43" fmla="*/ 495 h 609"/>
              <a:gd name="T44" fmla="*/ 283 w 376"/>
              <a:gd name="T45" fmla="*/ 509 h 609"/>
              <a:gd name="T46" fmla="*/ 375 w 376"/>
              <a:gd name="T47" fmla="*/ 480 h 609"/>
              <a:gd name="T48" fmla="*/ 375 w 376"/>
              <a:gd name="T49" fmla="*/ 57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6" h="609">
                <a:moveTo>
                  <a:pt x="375" y="572"/>
                </a:moveTo>
                <a:lnTo>
                  <a:pt x="375" y="572"/>
                </a:lnTo>
                <a:cubicBezTo>
                  <a:pt x="347" y="587"/>
                  <a:pt x="325" y="594"/>
                  <a:pt x="304" y="601"/>
                </a:cubicBezTo>
                <a:cubicBezTo>
                  <a:pt x="283" y="601"/>
                  <a:pt x="262" y="608"/>
                  <a:pt x="241" y="608"/>
                </a:cubicBezTo>
                <a:cubicBezTo>
                  <a:pt x="212" y="608"/>
                  <a:pt x="191" y="601"/>
                  <a:pt x="170" y="594"/>
                </a:cubicBezTo>
                <a:cubicBezTo>
                  <a:pt x="156" y="587"/>
                  <a:pt x="135" y="580"/>
                  <a:pt x="120" y="565"/>
                </a:cubicBezTo>
                <a:cubicBezTo>
                  <a:pt x="106" y="551"/>
                  <a:pt x="92" y="537"/>
                  <a:pt x="85" y="523"/>
                </a:cubicBezTo>
                <a:cubicBezTo>
                  <a:pt x="85" y="509"/>
                  <a:pt x="78" y="488"/>
                  <a:pt x="78" y="459"/>
                </a:cubicBezTo>
                <a:cubicBezTo>
                  <a:pt x="78" y="247"/>
                  <a:pt x="78" y="247"/>
                  <a:pt x="78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162"/>
                  <a:pt x="0" y="162"/>
                  <a:pt x="0" y="162"/>
                </a:cubicBezTo>
                <a:cubicBezTo>
                  <a:pt x="22" y="155"/>
                  <a:pt x="50" y="148"/>
                  <a:pt x="64" y="134"/>
                </a:cubicBezTo>
                <a:cubicBezTo>
                  <a:pt x="85" y="113"/>
                  <a:pt x="99" y="99"/>
                  <a:pt x="106" y="78"/>
                </a:cubicBezTo>
                <a:cubicBezTo>
                  <a:pt x="113" y="56"/>
                  <a:pt x="120" y="35"/>
                  <a:pt x="127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141"/>
                  <a:pt x="212" y="141"/>
                  <a:pt x="212" y="141"/>
                </a:cubicBezTo>
                <a:cubicBezTo>
                  <a:pt x="354" y="141"/>
                  <a:pt x="354" y="141"/>
                  <a:pt x="354" y="141"/>
                </a:cubicBezTo>
                <a:cubicBezTo>
                  <a:pt x="354" y="247"/>
                  <a:pt x="354" y="247"/>
                  <a:pt x="354" y="247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212" y="403"/>
                  <a:pt x="212" y="403"/>
                  <a:pt x="212" y="403"/>
                </a:cubicBezTo>
                <a:cubicBezTo>
                  <a:pt x="212" y="438"/>
                  <a:pt x="212" y="459"/>
                  <a:pt x="219" y="466"/>
                </a:cubicBezTo>
                <a:cubicBezTo>
                  <a:pt x="219" y="480"/>
                  <a:pt x="227" y="488"/>
                  <a:pt x="241" y="495"/>
                </a:cubicBezTo>
                <a:cubicBezTo>
                  <a:pt x="255" y="502"/>
                  <a:pt x="269" y="509"/>
                  <a:pt x="283" y="509"/>
                </a:cubicBezTo>
                <a:cubicBezTo>
                  <a:pt x="318" y="509"/>
                  <a:pt x="347" y="495"/>
                  <a:pt x="375" y="480"/>
                </a:cubicBezTo>
                <a:lnTo>
                  <a:pt x="375" y="57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3" name="Freeform 11"/>
          <p:cNvSpPr>
            <a:spLocks noChangeArrowheads="1"/>
          </p:cNvSpPr>
          <p:nvPr/>
        </p:nvSpPr>
        <p:spPr bwMode="auto">
          <a:xfrm>
            <a:off x="8214233" y="1883834"/>
            <a:ext cx="292024" cy="292100"/>
          </a:xfrm>
          <a:custGeom>
            <a:avLst/>
            <a:gdLst>
              <a:gd name="T0" fmla="*/ 530 w 609"/>
              <a:gd name="T1" fmla="*/ 608 h 609"/>
              <a:gd name="T2" fmla="*/ 530 w 609"/>
              <a:gd name="T3" fmla="*/ 608 h 609"/>
              <a:gd name="T4" fmla="*/ 78 w 609"/>
              <a:gd name="T5" fmla="*/ 608 h 609"/>
              <a:gd name="T6" fmla="*/ 0 w 609"/>
              <a:gd name="T7" fmla="*/ 530 h 609"/>
              <a:gd name="T8" fmla="*/ 0 w 609"/>
              <a:gd name="T9" fmla="*/ 78 h 609"/>
              <a:gd name="T10" fmla="*/ 78 w 609"/>
              <a:gd name="T11" fmla="*/ 0 h 609"/>
              <a:gd name="T12" fmla="*/ 530 w 609"/>
              <a:gd name="T13" fmla="*/ 0 h 609"/>
              <a:gd name="T14" fmla="*/ 608 w 609"/>
              <a:gd name="T15" fmla="*/ 78 h 609"/>
              <a:gd name="T16" fmla="*/ 608 w 609"/>
              <a:gd name="T17" fmla="*/ 530 h 609"/>
              <a:gd name="T18" fmla="*/ 530 w 609"/>
              <a:gd name="T19" fmla="*/ 608 h 609"/>
              <a:gd name="T20" fmla="*/ 304 w 609"/>
              <a:gd name="T21" fmla="*/ 184 h 609"/>
              <a:gd name="T22" fmla="*/ 304 w 609"/>
              <a:gd name="T23" fmla="*/ 184 h 609"/>
              <a:gd name="T24" fmla="*/ 198 w 609"/>
              <a:gd name="T25" fmla="*/ 254 h 609"/>
              <a:gd name="T26" fmla="*/ 198 w 609"/>
              <a:gd name="T27" fmla="*/ 254 h 609"/>
              <a:gd name="T28" fmla="*/ 198 w 609"/>
              <a:gd name="T29" fmla="*/ 254 h 609"/>
              <a:gd name="T30" fmla="*/ 191 w 609"/>
              <a:gd name="T31" fmla="*/ 261 h 609"/>
              <a:gd name="T32" fmla="*/ 191 w 609"/>
              <a:gd name="T33" fmla="*/ 269 h 609"/>
              <a:gd name="T34" fmla="*/ 191 w 609"/>
              <a:gd name="T35" fmla="*/ 276 h 609"/>
              <a:gd name="T36" fmla="*/ 191 w 609"/>
              <a:gd name="T37" fmla="*/ 283 h 609"/>
              <a:gd name="T38" fmla="*/ 191 w 609"/>
              <a:gd name="T39" fmla="*/ 290 h 609"/>
              <a:gd name="T40" fmla="*/ 191 w 609"/>
              <a:gd name="T41" fmla="*/ 290 h 609"/>
              <a:gd name="T42" fmla="*/ 184 w 609"/>
              <a:gd name="T43" fmla="*/ 304 h 609"/>
              <a:gd name="T44" fmla="*/ 304 w 609"/>
              <a:gd name="T45" fmla="*/ 424 h 609"/>
              <a:gd name="T46" fmla="*/ 424 w 609"/>
              <a:gd name="T47" fmla="*/ 304 h 609"/>
              <a:gd name="T48" fmla="*/ 417 w 609"/>
              <a:gd name="T49" fmla="*/ 290 h 609"/>
              <a:gd name="T50" fmla="*/ 417 w 609"/>
              <a:gd name="T51" fmla="*/ 290 h 609"/>
              <a:gd name="T52" fmla="*/ 417 w 609"/>
              <a:gd name="T53" fmla="*/ 283 h 609"/>
              <a:gd name="T54" fmla="*/ 417 w 609"/>
              <a:gd name="T55" fmla="*/ 276 h 609"/>
              <a:gd name="T56" fmla="*/ 417 w 609"/>
              <a:gd name="T57" fmla="*/ 269 h 609"/>
              <a:gd name="T58" fmla="*/ 417 w 609"/>
              <a:gd name="T59" fmla="*/ 261 h 609"/>
              <a:gd name="T60" fmla="*/ 410 w 609"/>
              <a:gd name="T61" fmla="*/ 254 h 609"/>
              <a:gd name="T62" fmla="*/ 410 w 609"/>
              <a:gd name="T63" fmla="*/ 254 h 609"/>
              <a:gd name="T64" fmla="*/ 410 w 609"/>
              <a:gd name="T65" fmla="*/ 254 h 609"/>
              <a:gd name="T66" fmla="*/ 304 w 609"/>
              <a:gd name="T67" fmla="*/ 184 h 609"/>
              <a:gd name="T68" fmla="*/ 537 w 609"/>
              <a:gd name="T69" fmla="*/ 99 h 609"/>
              <a:gd name="T70" fmla="*/ 537 w 609"/>
              <a:gd name="T71" fmla="*/ 99 h 609"/>
              <a:gd name="T72" fmla="*/ 509 w 609"/>
              <a:gd name="T73" fmla="*/ 71 h 609"/>
              <a:gd name="T74" fmla="*/ 445 w 609"/>
              <a:gd name="T75" fmla="*/ 71 h 609"/>
              <a:gd name="T76" fmla="*/ 417 w 609"/>
              <a:gd name="T77" fmla="*/ 99 h 609"/>
              <a:gd name="T78" fmla="*/ 417 w 609"/>
              <a:gd name="T79" fmla="*/ 162 h 609"/>
              <a:gd name="T80" fmla="*/ 445 w 609"/>
              <a:gd name="T81" fmla="*/ 191 h 609"/>
              <a:gd name="T82" fmla="*/ 509 w 609"/>
              <a:gd name="T83" fmla="*/ 191 h 609"/>
              <a:gd name="T84" fmla="*/ 537 w 609"/>
              <a:gd name="T85" fmla="*/ 162 h 609"/>
              <a:gd name="T86" fmla="*/ 537 w 609"/>
              <a:gd name="T87" fmla="*/ 99 h 609"/>
              <a:gd name="T88" fmla="*/ 537 w 609"/>
              <a:gd name="T89" fmla="*/ 254 h 609"/>
              <a:gd name="T90" fmla="*/ 537 w 609"/>
              <a:gd name="T91" fmla="*/ 254 h 609"/>
              <a:gd name="T92" fmla="*/ 481 w 609"/>
              <a:gd name="T93" fmla="*/ 254 h 609"/>
              <a:gd name="T94" fmla="*/ 488 w 609"/>
              <a:gd name="T95" fmla="*/ 304 h 609"/>
              <a:gd name="T96" fmla="*/ 304 w 609"/>
              <a:gd name="T97" fmla="*/ 488 h 609"/>
              <a:gd name="T98" fmla="*/ 120 w 609"/>
              <a:gd name="T99" fmla="*/ 304 h 609"/>
              <a:gd name="T100" fmla="*/ 127 w 609"/>
              <a:gd name="T101" fmla="*/ 254 h 609"/>
              <a:gd name="T102" fmla="*/ 71 w 609"/>
              <a:gd name="T103" fmla="*/ 254 h 609"/>
              <a:gd name="T104" fmla="*/ 71 w 609"/>
              <a:gd name="T105" fmla="*/ 509 h 609"/>
              <a:gd name="T106" fmla="*/ 99 w 609"/>
              <a:gd name="T107" fmla="*/ 537 h 609"/>
              <a:gd name="T108" fmla="*/ 509 w 609"/>
              <a:gd name="T109" fmla="*/ 537 h 609"/>
              <a:gd name="T110" fmla="*/ 537 w 609"/>
              <a:gd name="T111" fmla="*/ 509 h 609"/>
              <a:gd name="T112" fmla="*/ 537 w 609"/>
              <a:gd name="T113" fmla="*/ 25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609">
                <a:moveTo>
                  <a:pt x="530" y="608"/>
                </a:moveTo>
                <a:lnTo>
                  <a:pt x="530" y="608"/>
                </a:lnTo>
                <a:cubicBezTo>
                  <a:pt x="78" y="608"/>
                  <a:pt x="78" y="608"/>
                  <a:pt x="78" y="608"/>
                </a:cubicBezTo>
                <a:cubicBezTo>
                  <a:pt x="36" y="608"/>
                  <a:pt x="0" y="572"/>
                  <a:pt x="0" y="53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35"/>
                  <a:pt x="36" y="0"/>
                  <a:pt x="78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73" y="0"/>
                  <a:pt x="608" y="35"/>
                  <a:pt x="608" y="78"/>
                </a:cubicBezTo>
                <a:cubicBezTo>
                  <a:pt x="608" y="530"/>
                  <a:pt x="608" y="530"/>
                  <a:pt x="608" y="530"/>
                </a:cubicBezTo>
                <a:cubicBezTo>
                  <a:pt x="608" y="572"/>
                  <a:pt x="573" y="608"/>
                  <a:pt x="530" y="608"/>
                </a:cubicBezTo>
                <a:close/>
                <a:moveTo>
                  <a:pt x="304" y="184"/>
                </a:moveTo>
                <a:lnTo>
                  <a:pt x="304" y="184"/>
                </a:lnTo>
                <a:cubicBezTo>
                  <a:pt x="254" y="184"/>
                  <a:pt x="219" y="212"/>
                  <a:pt x="198" y="254"/>
                </a:cubicBezTo>
                <a:lnTo>
                  <a:pt x="198" y="254"/>
                </a:lnTo>
                <a:lnTo>
                  <a:pt x="198" y="254"/>
                </a:lnTo>
                <a:cubicBezTo>
                  <a:pt x="198" y="261"/>
                  <a:pt x="198" y="261"/>
                  <a:pt x="191" y="261"/>
                </a:cubicBezTo>
                <a:lnTo>
                  <a:pt x="191" y="269"/>
                </a:lnTo>
                <a:lnTo>
                  <a:pt x="191" y="276"/>
                </a:lnTo>
                <a:cubicBezTo>
                  <a:pt x="191" y="276"/>
                  <a:pt x="191" y="276"/>
                  <a:pt x="191" y="283"/>
                </a:cubicBezTo>
                <a:cubicBezTo>
                  <a:pt x="191" y="283"/>
                  <a:pt x="191" y="283"/>
                  <a:pt x="191" y="290"/>
                </a:cubicBezTo>
                <a:lnTo>
                  <a:pt x="191" y="290"/>
                </a:lnTo>
                <a:cubicBezTo>
                  <a:pt x="191" y="297"/>
                  <a:pt x="184" y="297"/>
                  <a:pt x="184" y="304"/>
                </a:cubicBezTo>
                <a:cubicBezTo>
                  <a:pt x="184" y="367"/>
                  <a:pt x="240" y="424"/>
                  <a:pt x="304" y="424"/>
                </a:cubicBezTo>
                <a:cubicBezTo>
                  <a:pt x="368" y="424"/>
                  <a:pt x="424" y="367"/>
                  <a:pt x="424" y="304"/>
                </a:cubicBezTo>
                <a:cubicBezTo>
                  <a:pt x="424" y="297"/>
                  <a:pt x="417" y="297"/>
                  <a:pt x="417" y="290"/>
                </a:cubicBezTo>
                <a:lnTo>
                  <a:pt x="417" y="290"/>
                </a:lnTo>
                <a:cubicBezTo>
                  <a:pt x="417" y="283"/>
                  <a:pt x="417" y="283"/>
                  <a:pt x="417" y="283"/>
                </a:cubicBezTo>
                <a:cubicBezTo>
                  <a:pt x="417" y="276"/>
                  <a:pt x="417" y="276"/>
                  <a:pt x="417" y="276"/>
                </a:cubicBezTo>
                <a:lnTo>
                  <a:pt x="417" y="269"/>
                </a:lnTo>
                <a:lnTo>
                  <a:pt x="417" y="261"/>
                </a:lnTo>
                <a:cubicBezTo>
                  <a:pt x="410" y="261"/>
                  <a:pt x="410" y="261"/>
                  <a:pt x="410" y="254"/>
                </a:cubicBezTo>
                <a:lnTo>
                  <a:pt x="410" y="254"/>
                </a:lnTo>
                <a:lnTo>
                  <a:pt x="410" y="254"/>
                </a:lnTo>
                <a:cubicBezTo>
                  <a:pt x="389" y="212"/>
                  <a:pt x="354" y="184"/>
                  <a:pt x="304" y="184"/>
                </a:cubicBezTo>
                <a:close/>
                <a:moveTo>
                  <a:pt x="537" y="99"/>
                </a:moveTo>
                <a:lnTo>
                  <a:pt x="537" y="99"/>
                </a:lnTo>
                <a:cubicBezTo>
                  <a:pt x="537" y="85"/>
                  <a:pt x="523" y="71"/>
                  <a:pt x="509" y="71"/>
                </a:cubicBezTo>
                <a:cubicBezTo>
                  <a:pt x="445" y="71"/>
                  <a:pt x="445" y="71"/>
                  <a:pt x="445" y="71"/>
                </a:cubicBezTo>
                <a:cubicBezTo>
                  <a:pt x="431" y="71"/>
                  <a:pt x="417" y="85"/>
                  <a:pt x="417" y="99"/>
                </a:cubicBezTo>
                <a:cubicBezTo>
                  <a:pt x="417" y="162"/>
                  <a:pt x="417" y="162"/>
                  <a:pt x="417" y="162"/>
                </a:cubicBezTo>
                <a:cubicBezTo>
                  <a:pt x="417" y="177"/>
                  <a:pt x="431" y="191"/>
                  <a:pt x="445" y="191"/>
                </a:cubicBezTo>
                <a:cubicBezTo>
                  <a:pt x="509" y="191"/>
                  <a:pt x="509" y="191"/>
                  <a:pt x="509" y="191"/>
                </a:cubicBezTo>
                <a:cubicBezTo>
                  <a:pt x="523" y="191"/>
                  <a:pt x="537" y="177"/>
                  <a:pt x="537" y="162"/>
                </a:cubicBezTo>
                <a:lnTo>
                  <a:pt x="537" y="99"/>
                </a:lnTo>
                <a:close/>
                <a:moveTo>
                  <a:pt x="537" y="254"/>
                </a:moveTo>
                <a:lnTo>
                  <a:pt x="537" y="254"/>
                </a:lnTo>
                <a:cubicBezTo>
                  <a:pt x="481" y="254"/>
                  <a:pt x="481" y="254"/>
                  <a:pt x="481" y="254"/>
                </a:cubicBezTo>
                <a:cubicBezTo>
                  <a:pt x="488" y="269"/>
                  <a:pt x="488" y="290"/>
                  <a:pt x="488" y="304"/>
                </a:cubicBezTo>
                <a:cubicBezTo>
                  <a:pt x="488" y="403"/>
                  <a:pt x="403" y="488"/>
                  <a:pt x="304" y="488"/>
                </a:cubicBezTo>
                <a:cubicBezTo>
                  <a:pt x="205" y="488"/>
                  <a:pt x="120" y="403"/>
                  <a:pt x="120" y="304"/>
                </a:cubicBezTo>
                <a:cubicBezTo>
                  <a:pt x="120" y="290"/>
                  <a:pt x="120" y="269"/>
                  <a:pt x="127" y="254"/>
                </a:cubicBezTo>
                <a:cubicBezTo>
                  <a:pt x="71" y="254"/>
                  <a:pt x="71" y="254"/>
                  <a:pt x="71" y="254"/>
                </a:cubicBezTo>
                <a:cubicBezTo>
                  <a:pt x="71" y="509"/>
                  <a:pt x="71" y="509"/>
                  <a:pt x="71" y="509"/>
                </a:cubicBezTo>
                <a:cubicBezTo>
                  <a:pt x="71" y="523"/>
                  <a:pt x="85" y="537"/>
                  <a:pt x="99" y="537"/>
                </a:cubicBezTo>
                <a:cubicBezTo>
                  <a:pt x="509" y="537"/>
                  <a:pt x="509" y="537"/>
                  <a:pt x="509" y="537"/>
                </a:cubicBezTo>
                <a:cubicBezTo>
                  <a:pt x="523" y="537"/>
                  <a:pt x="537" y="523"/>
                  <a:pt x="537" y="509"/>
                </a:cubicBezTo>
                <a:lnTo>
                  <a:pt x="537" y="2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4" name="Freeform 12"/>
          <p:cNvSpPr>
            <a:spLocks noChangeArrowheads="1"/>
          </p:cNvSpPr>
          <p:nvPr/>
        </p:nvSpPr>
        <p:spPr bwMode="auto">
          <a:xfrm>
            <a:off x="7708481" y="1909234"/>
            <a:ext cx="289909" cy="237067"/>
          </a:xfrm>
          <a:custGeom>
            <a:avLst/>
            <a:gdLst>
              <a:gd name="T0" fmla="*/ 410 w 602"/>
              <a:gd name="T1" fmla="*/ 0 h 496"/>
              <a:gd name="T2" fmla="*/ 410 w 602"/>
              <a:gd name="T3" fmla="*/ 0 h 496"/>
              <a:gd name="T4" fmla="*/ 509 w 602"/>
              <a:gd name="T5" fmla="*/ 43 h 496"/>
              <a:gd name="T6" fmla="*/ 572 w 602"/>
              <a:gd name="T7" fmla="*/ 22 h 496"/>
              <a:gd name="T8" fmla="*/ 587 w 602"/>
              <a:gd name="T9" fmla="*/ 15 h 496"/>
              <a:gd name="T10" fmla="*/ 544 w 602"/>
              <a:gd name="T11" fmla="*/ 71 h 496"/>
              <a:gd name="T12" fmla="*/ 530 w 602"/>
              <a:gd name="T13" fmla="*/ 78 h 496"/>
              <a:gd name="T14" fmla="*/ 530 w 602"/>
              <a:gd name="T15" fmla="*/ 78 h 496"/>
              <a:gd name="T16" fmla="*/ 601 w 602"/>
              <a:gd name="T17" fmla="*/ 64 h 496"/>
              <a:gd name="T18" fmla="*/ 601 w 602"/>
              <a:gd name="T19" fmla="*/ 64 h 496"/>
              <a:gd name="T20" fmla="*/ 558 w 602"/>
              <a:gd name="T21" fmla="*/ 106 h 496"/>
              <a:gd name="T22" fmla="*/ 544 w 602"/>
              <a:gd name="T23" fmla="*/ 128 h 496"/>
              <a:gd name="T24" fmla="*/ 537 w 602"/>
              <a:gd name="T25" fmla="*/ 205 h 496"/>
              <a:gd name="T26" fmla="*/ 297 w 602"/>
              <a:gd name="T27" fmla="*/ 481 h 496"/>
              <a:gd name="T28" fmla="*/ 120 w 602"/>
              <a:gd name="T29" fmla="*/ 488 h 496"/>
              <a:gd name="T30" fmla="*/ 42 w 602"/>
              <a:gd name="T31" fmla="*/ 460 h 496"/>
              <a:gd name="T32" fmla="*/ 14 w 602"/>
              <a:gd name="T33" fmla="*/ 446 h 496"/>
              <a:gd name="T34" fmla="*/ 0 w 602"/>
              <a:gd name="T35" fmla="*/ 439 h 496"/>
              <a:gd name="T36" fmla="*/ 42 w 602"/>
              <a:gd name="T37" fmla="*/ 439 h 496"/>
              <a:gd name="T38" fmla="*/ 78 w 602"/>
              <a:gd name="T39" fmla="*/ 432 h 496"/>
              <a:gd name="T40" fmla="*/ 148 w 602"/>
              <a:gd name="T41" fmla="*/ 410 h 496"/>
              <a:gd name="T42" fmla="*/ 184 w 602"/>
              <a:gd name="T43" fmla="*/ 382 h 496"/>
              <a:gd name="T44" fmla="*/ 148 w 602"/>
              <a:gd name="T45" fmla="*/ 382 h 496"/>
              <a:gd name="T46" fmla="*/ 71 w 602"/>
              <a:gd name="T47" fmla="*/ 297 h 496"/>
              <a:gd name="T48" fmla="*/ 120 w 602"/>
              <a:gd name="T49" fmla="*/ 297 h 496"/>
              <a:gd name="T50" fmla="*/ 85 w 602"/>
              <a:gd name="T51" fmla="*/ 283 h 496"/>
              <a:gd name="T52" fmla="*/ 21 w 602"/>
              <a:gd name="T53" fmla="*/ 177 h 496"/>
              <a:gd name="T54" fmla="*/ 35 w 602"/>
              <a:gd name="T55" fmla="*/ 184 h 496"/>
              <a:gd name="T56" fmla="*/ 64 w 602"/>
              <a:gd name="T57" fmla="*/ 191 h 496"/>
              <a:gd name="T58" fmla="*/ 78 w 602"/>
              <a:gd name="T59" fmla="*/ 191 h 496"/>
              <a:gd name="T60" fmla="*/ 78 w 602"/>
              <a:gd name="T61" fmla="*/ 191 h 496"/>
              <a:gd name="T62" fmla="*/ 57 w 602"/>
              <a:gd name="T63" fmla="*/ 170 h 496"/>
              <a:gd name="T64" fmla="*/ 28 w 602"/>
              <a:gd name="T65" fmla="*/ 57 h 496"/>
              <a:gd name="T66" fmla="*/ 42 w 602"/>
              <a:gd name="T67" fmla="*/ 29 h 496"/>
              <a:gd name="T68" fmla="*/ 42 w 602"/>
              <a:gd name="T69" fmla="*/ 29 h 496"/>
              <a:gd name="T70" fmla="*/ 57 w 602"/>
              <a:gd name="T71" fmla="*/ 36 h 496"/>
              <a:gd name="T72" fmla="*/ 92 w 602"/>
              <a:gd name="T73" fmla="*/ 71 h 496"/>
              <a:gd name="T74" fmla="*/ 240 w 602"/>
              <a:gd name="T75" fmla="*/ 149 h 496"/>
              <a:gd name="T76" fmla="*/ 297 w 602"/>
              <a:gd name="T77" fmla="*/ 156 h 496"/>
              <a:gd name="T78" fmla="*/ 297 w 602"/>
              <a:gd name="T79" fmla="*/ 99 h 496"/>
              <a:gd name="T80" fmla="*/ 368 w 602"/>
              <a:gd name="T81" fmla="*/ 15 h 496"/>
              <a:gd name="T82" fmla="*/ 396 w 602"/>
              <a:gd name="T83" fmla="*/ 8 h 496"/>
              <a:gd name="T84" fmla="*/ 410 w 602"/>
              <a:gd name="T8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496">
                <a:moveTo>
                  <a:pt x="410" y="0"/>
                </a:moveTo>
                <a:lnTo>
                  <a:pt x="410" y="0"/>
                </a:lnTo>
                <a:cubicBezTo>
                  <a:pt x="459" y="0"/>
                  <a:pt x="481" y="22"/>
                  <a:pt x="509" y="43"/>
                </a:cubicBezTo>
                <a:cubicBezTo>
                  <a:pt x="530" y="43"/>
                  <a:pt x="558" y="29"/>
                  <a:pt x="572" y="22"/>
                </a:cubicBezTo>
                <a:cubicBezTo>
                  <a:pt x="580" y="15"/>
                  <a:pt x="580" y="15"/>
                  <a:pt x="587" y="15"/>
                </a:cubicBezTo>
                <a:cubicBezTo>
                  <a:pt x="580" y="36"/>
                  <a:pt x="565" y="57"/>
                  <a:pt x="544" y="71"/>
                </a:cubicBezTo>
                <a:cubicBezTo>
                  <a:pt x="544" y="71"/>
                  <a:pt x="537" y="78"/>
                  <a:pt x="530" y="78"/>
                </a:cubicBezTo>
                <a:lnTo>
                  <a:pt x="530" y="78"/>
                </a:lnTo>
                <a:cubicBezTo>
                  <a:pt x="558" y="78"/>
                  <a:pt x="580" y="64"/>
                  <a:pt x="601" y="64"/>
                </a:cubicBezTo>
                <a:lnTo>
                  <a:pt x="601" y="64"/>
                </a:lnTo>
                <a:cubicBezTo>
                  <a:pt x="594" y="78"/>
                  <a:pt x="580" y="99"/>
                  <a:pt x="558" y="106"/>
                </a:cubicBezTo>
                <a:cubicBezTo>
                  <a:pt x="551" y="113"/>
                  <a:pt x="551" y="121"/>
                  <a:pt x="544" y="128"/>
                </a:cubicBezTo>
                <a:cubicBezTo>
                  <a:pt x="544" y="156"/>
                  <a:pt x="544" y="177"/>
                  <a:pt x="537" y="205"/>
                </a:cubicBezTo>
                <a:cubicBezTo>
                  <a:pt x="502" y="340"/>
                  <a:pt x="424" y="439"/>
                  <a:pt x="297" y="481"/>
                </a:cubicBezTo>
                <a:cubicBezTo>
                  <a:pt x="247" y="495"/>
                  <a:pt x="170" y="495"/>
                  <a:pt x="120" y="488"/>
                </a:cubicBezTo>
                <a:cubicBezTo>
                  <a:pt x="92" y="481"/>
                  <a:pt x="71" y="474"/>
                  <a:pt x="42" y="460"/>
                </a:cubicBezTo>
                <a:cubicBezTo>
                  <a:pt x="35" y="453"/>
                  <a:pt x="21" y="453"/>
                  <a:pt x="14" y="446"/>
                </a:cubicBezTo>
                <a:cubicBezTo>
                  <a:pt x="7" y="439"/>
                  <a:pt x="7" y="439"/>
                  <a:pt x="0" y="439"/>
                </a:cubicBezTo>
                <a:cubicBezTo>
                  <a:pt x="14" y="439"/>
                  <a:pt x="28" y="439"/>
                  <a:pt x="42" y="439"/>
                </a:cubicBezTo>
                <a:cubicBezTo>
                  <a:pt x="50" y="439"/>
                  <a:pt x="64" y="439"/>
                  <a:pt x="78" y="432"/>
                </a:cubicBezTo>
                <a:cubicBezTo>
                  <a:pt x="106" y="424"/>
                  <a:pt x="127" y="417"/>
                  <a:pt x="148" y="410"/>
                </a:cubicBezTo>
                <a:cubicBezTo>
                  <a:pt x="163" y="403"/>
                  <a:pt x="177" y="396"/>
                  <a:pt x="184" y="382"/>
                </a:cubicBezTo>
                <a:cubicBezTo>
                  <a:pt x="170" y="382"/>
                  <a:pt x="156" y="382"/>
                  <a:pt x="148" y="382"/>
                </a:cubicBezTo>
                <a:cubicBezTo>
                  <a:pt x="106" y="368"/>
                  <a:pt x="85" y="340"/>
                  <a:pt x="71" y="297"/>
                </a:cubicBezTo>
                <a:cubicBezTo>
                  <a:pt x="78" y="304"/>
                  <a:pt x="113" y="304"/>
                  <a:pt x="120" y="297"/>
                </a:cubicBezTo>
                <a:cubicBezTo>
                  <a:pt x="106" y="297"/>
                  <a:pt x="92" y="290"/>
                  <a:pt x="85" y="283"/>
                </a:cubicBezTo>
                <a:cubicBezTo>
                  <a:pt x="50" y="262"/>
                  <a:pt x="21" y="227"/>
                  <a:pt x="21" y="177"/>
                </a:cubicBezTo>
                <a:cubicBezTo>
                  <a:pt x="28" y="177"/>
                  <a:pt x="35" y="177"/>
                  <a:pt x="35" y="184"/>
                </a:cubicBezTo>
                <a:cubicBezTo>
                  <a:pt x="42" y="184"/>
                  <a:pt x="50" y="184"/>
                  <a:pt x="64" y="191"/>
                </a:cubicBezTo>
                <a:lnTo>
                  <a:pt x="78" y="191"/>
                </a:lnTo>
                <a:lnTo>
                  <a:pt x="78" y="191"/>
                </a:lnTo>
                <a:cubicBezTo>
                  <a:pt x="71" y="184"/>
                  <a:pt x="64" y="177"/>
                  <a:pt x="57" y="170"/>
                </a:cubicBezTo>
                <a:cubicBezTo>
                  <a:pt x="35" y="142"/>
                  <a:pt x="14" y="106"/>
                  <a:pt x="28" y="57"/>
                </a:cubicBezTo>
                <a:cubicBezTo>
                  <a:pt x="28" y="43"/>
                  <a:pt x="35" y="36"/>
                  <a:pt x="42" y="29"/>
                </a:cubicBezTo>
                <a:lnTo>
                  <a:pt x="42" y="29"/>
                </a:lnTo>
                <a:cubicBezTo>
                  <a:pt x="42" y="29"/>
                  <a:pt x="50" y="36"/>
                  <a:pt x="57" y="36"/>
                </a:cubicBezTo>
                <a:cubicBezTo>
                  <a:pt x="64" y="50"/>
                  <a:pt x="78" y="64"/>
                  <a:pt x="92" y="71"/>
                </a:cubicBezTo>
                <a:cubicBezTo>
                  <a:pt x="134" y="106"/>
                  <a:pt x="177" y="128"/>
                  <a:pt x="240" y="149"/>
                </a:cubicBezTo>
                <a:cubicBezTo>
                  <a:pt x="261" y="149"/>
                  <a:pt x="276" y="156"/>
                  <a:pt x="297" y="156"/>
                </a:cubicBezTo>
                <a:cubicBezTo>
                  <a:pt x="290" y="135"/>
                  <a:pt x="290" y="113"/>
                  <a:pt x="297" y="99"/>
                </a:cubicBezTo>
                <a:cubicBezTo>
                  <a:pt x="311" y="57"/>
                  <a:pt x="332" y="29"/>
                  <a:pt x="368" y="15"/>
                </a:cubicBezTo>
                <a:cubicBezTo>
                  <a:pt x="375" y="8"/>
                  <a:pt x="389" y="8"/>
                  <a:pt x="396" y="8"/>
                </a:cubicBezTo>
                <a:cubicBezTo>
                  <a:pt x="403" y="8"/>
                  <a:pt x="403" y="0"/>
                  <a:pt x="41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1" name="Freeform 19"/>
          <p:cNvSpPr>
            <a:spLocks noChangeArrowheads="1"/>
          </p:cNvSpPr>
          <p:nvPr/>
        </p:nvSpPr>
        <p:spPr bwMode="auto">
          <a:xfrm>
            <a:off x="10241471" y="1430868"/>
            <a:ext cx="292024" cy="186267"/>
          </a:xfrm>
          <a:custGeom>
            <a:avLst/>
            <a:gdLst>
              <a:gd name="T0" fmla="*/ 395 w 608"/>
              <a:gd name="T1" fmla="*/ 35 h 390"/>
              <a:gd name="T2" fmla="*/ 395 w 608"/>
              <a:gd name="T3" fmla="*/ 35 h 390"/>
              <a:gd name="T4" fmla="*/ 544 w 608"/>
              <a:gd name="T5" fmla="*/ 35 h 390"/>
              <a:gd name="T6" fmla="*/ 544 w 608"/>
              <a:gd name="T7" fmla="*/ 78 h 390"/>
              <a:gd name="T8" fmla="*/ 395 w 608"/>
              <a:gd name="T9" fmla="*/ 78 h 390"/>
              <a:gd name="T10" fmla="*/ 395 w 608"/>
              <a:gd name="T11" fmla="*/ 35 h 390"/>
              <a:gd name="T12" fmla="*/ 600 w 608"/>
              <a:gd name="T13" fmla="*/ 261 h 390"/>
              <a:gd name="T14" fmla="*/ 600 w 608"/>
              <a:gd name="T15" fmla="*/ 261 h 390"/>
              <a:gd name="T16" fmla="*/ 402 w 608"/>
              <a:gd name="T17" fmla="*/ 261 h 390"/>
              <a:gd name="T18" fmla="*/ 473 w 608"/>
              <a:gd name="T19" fmla="*/ 332 h 390"/>
              <a:gd name="T20" fmla="*/ 530 w 608"/>
              <a:gd name="T21" fmla="*/ 304 h 390"/>
              <a:gd name="T22" fmla="*/ 593 w 608"/>
              <a:gd name="T23" fmla="*/ 304 h 390"/>
              <a:gd name="T24" fmla="*/ 466 w 608"/>
              <a:gd name="T25" fmla="*/ 389 h 390"/>
              <a:gd name="T26" fmla="*/ 332 w 608"/>
              <a:gd name="T27" fmla="*/ 240 h 390"/>
              <a:gd name="T28" fmla="*/ 466 w 608"/>
              <a:gd name="T29" fmla="*/ 99 h 390"/>
              <a:gd name="T30" fmla="*/ 600 w 608"/>
              <a:gd name="T31" fmla="*/ 261 h 390"/>
              <a:gd name="T32" fmla="*/ 402 w 608"/>
              <a:gd name="T33" fmla="*/ 212 h 390"/>
              <a:gd name="T34" fmla="*/ 402 w 608"/>
              <a:gd name="T35" fmla="*/ 212 h 390"/>
              <a:gd name="T36" fmla="*/ 522 w 608"/>
              <a:gd name="T37" fmla="*/ 212 h 390"/>
              <a:gd name="T38" fmla="*/ 466 w 608"/>
              <a:gd name="T39" fmla="*/ 155 h 390"/>
              <a:gd name="T40" fmla="*/ 402 w 608"/>
              <a:gd name="T41" fmla="*/ 212 h 390"/>
              <a:gd name="T42" fmla="*/ 311 w 608"/>
              <a:gd name="T43" fmla="*/ 269 h 390"/>
              <a:gd name="T44" fmla="*/ 311 w 608"/>
              <a:gd name="T45" fmla="*/ 269 h 390"/>
              <a:gd name="T46" fmla="*/ 176 w 608"/>
              <a:gd name="T47" fmla="*/ 382 h 390"/>
              <a:gd name="T48" fmla="*/ 0 w 608"/>
              <a:gd name="T49" fmla="*/ 382 h 390"/>
              <a:gd name="T50" fmla="*/ 0 w 608"/>
              <a:gd name="T51" fmla="*/ 0 h 390"/>
              <a:gd name="T52" fmla="*/ 176 w 608"/>
              <a:gd name="T53" fmla="*/ 0 h 390"/>
              <a:gd name="T54" fmla="*/ 296 w 608"/>
              <a:gd name="T55" fmla="*/ 99 h 390"/>
              <a:gd name="T56" fmla="*/ 240 w 608"/>
              <a:gd name="T57" fmla="*/ 176 h 390"/>
              <a:gd name="T58" fmla="*/ 311 w 608"/>
              <a:gd name="T59" fmla="*/ 269 h 390"/>
              <a:gd name="T60" fmla="*/ 148 w 608"/>
              <a:gd name="T61" fmla="*/ 63 h 390"/>
              <a:gd name="T62" fmla="*/ 148 w 608"/>
              <a:gd name="T63" fmla="*/ 63 h 390"/>
              <a:gd name="T64" fmla="*/ 70 w 608"/>
              <a:gd name="T65" fmla="*/ 63 h 390"/>
              <a:gd name="T66" fmla="*/ 70 w 608"/>
              <a:gd name="T67" fmla="*/ 148 h 390"/>
              <a:gd name="T68" fmla="*/ 155 w 608"/>
              <a:gd name="T69" fmla="*/ 148 h 390"/>
              <a:gd name="T70" fmla="*/ 204 w 608"/>
              <a:gd name="T71" fmla="*/ 106 h 390"/>
              <a:gd name="T72" fmla="*/ 148 w 608"/>
              <a:gd name="T73" fmla="*/ 63 h 390"/>
              <a:gd name="T74" fmla="*/ 162 w 608"/>
              <a:gd name="T75" fmla="*/ 205 h 390"/>
              <a:gd name="T76" fmla="*/ 162 w 608"/>
              <a:gd name="T77" fmla="*/ 205 h 390"/>
              <a:gd name="T78" fmla="*/ 70 w 608"/>
              <a:gd name="T79" fmla="*/ 205 h 390"/>
              <a:gd name="T80" fmla="*/ 70 w 608"/>
              <a:gd name="T81" fmla="*/ 311 h 390"/>
              <a:gd name="T82" fmla="*/ 162 w 608"/>
              <a:gd name="T83" fmla="*/ 311 h 390"/>
              <a:gd name="T84" fmla="*/ 219 w 608"/>
              <a:gd name="T85" fmla="*/ 261 h 390"/>
              <a:gd name="T86" fmla="*/ 162 w 608"/>
              <a:gd name="T87" fmla="*/ 205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8" h="390">
                <a:moveTo>
                  <a:pt x="395" y="35"/>
                </a:moveTo>
                <a:lnTo>
                  <a:pt x="395" y="35"/>
                </a:lnTo>
                <a:cubicBezTo>
                  <a:pt x="544" y="35"/>
                  <a:pt x="544" y="35"/>
                  <a:pt x="544" y="35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95" y="78"/>
                  <a:pt x="395" y="78"/>
                  <a:pt x="395" y="78"/>
                </a:cubicBezTo>
                <a:lnTo>
                  <a:pt x="395" y="35"/>
                </a:lnTo>
                <a:close/>
                <a:moveTo>
                  <a:pt x="600" y="261"/>
                </a:moveTo>
                <a:lnTo>
                  <a:pt x="600" y="261"/>
                </a:lnTo>
                <a:cubicBezTo>
                  <a:pt x="402" y="261"/>
                  <a:pt x="402" y="261"/>
                  <a:pt x="402" y="261"/>
                </a:cubicBezTo>
                <a:cubicBezTo>
                  <a:pt x="409" y="311"/>
                  <a:pt x="431" y="332"/>
                  <a:pt x="473" y="332"/>
                </a:cubicBezTo>
                <a:cubicBezTo>
                  <a:pt x="501" y="332"/>
                  <a:pt x="522" y="318"/>
                  <a:pt x="530" y="304"/>
                </a:cubicBezTo>
                <a:cubicBezTo>
                  <a:pt x="593" y="304"/>
                  <a:pt x="593" y="304"/>
                  <a:pt x="593" y="304"/>
                </a:cubicBezTo>
                <a:cubicBezTo>
                  <a:pt x="572" y="367"/>
                  <a:pt x="530" y="389"/>
                  <a:pt x="466" y="389"/>
                </a:cubicBezTo>
                <a:cubicBezTo>
                  <a:pt x="381" y="389"/>
                  <a:pt x="332" y="325"/>
                  <a:pt x="332" y="240"/>
                </a:cubicBezTo>
                <a:cubicBezTo>
                  <a:pt x="332" y="162"/>
                  <a:pt x="388" y="99"/>
                  <a:pt x="466" y="99"/>
                </a:cubicBezTo>
                <a:cubicBezTo>
                  <a:pt x="558" y="99"/>
                  <a:pt x="607" y="184"/>
                  <a:pt x="600" y="261"/>
                </a:cubicBezTo>
                <a:close/>
                <a:moveTo>
                  <a:pt x="402" y="212"/>
                </a:moveTo>
                <a:lnTo>
                  <a:pt x="402" y="212"/>
                </a:lnTo>
                <a:cubicBezTo>
                  <a:pt x="522" y="212"/>
                  <a:pt x="522" y="212"/>
                  <a:pt x="522" y="212"/>
                </a:cubicBezTo>
                <a:cubicBezTo>
                  <a:pt x="522" y="169"/>
                  <a:pt x="501" y="155"/>
                  <a:pt x="466" y="155"/>
                </a:cubicBezTo>
                <a:cubicBezTo>
                  <a:pt x="417" y="155"/>
                  <a:pt x="402" y="191"/>
                  <a:pt x="402" y="212"/>
                </a:cubicBezTo>
                <a:close/>
                <a:moveTo>
                  <a:pt x="311" y="269"/>
                </a:moveTo>
                <a:lnTo>
                  <a:pt x="311" y="269"/>
                </a:lnTo>
                <a:cubicBezTo>
                  <a:pt x="311" y="346"/>
                  <a:pt x="247" y="382"/>
                  <a:pt x="176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0"/>
                  <a:pt x="0" y="0"/>
                  <a:pt x="0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247" y="0"/>
                  <a:pt x="296" y="28"/>
                  <a:pt x="296" y="99"/>
                </a:cubicBezTo>
                <a:cubicBezTo>
                  <a:pt x="296" y="134"/>
                  <a:pt x="275" y="155"/>
                  <a:pt x="240" y="176"/>
                </a:cubicBezTo>
                <a:cubicBezTo>
                  <a:pt x="289" y="191"/>
                  <a:pt x="311" y="226"/>
                  <a:pt x="311" y="269"/>
                </a:cubicBezTo>
                <a:close/>
                <a:moveTo>
                  <a:pt x="148" y="63"/>
                </a:moveTo>
                <a:lnTo>
                  <a:pt x="148" y="63"/>
                </a:lnTo>
                <a:cubicBezTo>
                  <a:pt x="70" y="63"/>
                  <a:pt x="70" y="63"/>
                  <a:pt x="70" y="63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155" y="148"/>
                  <a:pt x="155" y="148"/>
                  <a:pt x="155" y="148"/>
                </a:cubicBezTo>
                <a:cubicBezTo>
                  <a:pt x="183" y="148"/>
                  <a:pt x="204" y="141"/>
                  <a:pt x="204" y="106"/>
                </a:cubicBezTo>
                <a:cubicBezTo>
                  <a:pt x="204" y="71"/>
                  <a:pt x="176" y="63"/>
                  <a:pt x="148" y="63"/>
                </a:cubicBezTo>
                <a:close/>
                <a:moveTo>
                  <a:pt x="162" y="205"/>
                </a:moveTo>
                <a:lnTo>
                  <a:pt x="162" y="205"/>
                </a:lnTo>
                <a:cubicBezTo>
                  <a:pt x="70" y="205"/>
                  <a:pt x="70" y="205"/>
                  <a:pt x="70" y="205"/>
                </a:cubicBezTo>
                <a:cubicBezTo>
                  <a:pt x="70" y="311"/>
                  <a:pt x="70" y="311"/>
                  <a:pt x="70" y="311"/>
                </a:cubicBezTo>
                <a:cubicBezTo>
                  <a:pt x="162" y="311"/>
                  <a:pt x="162" y="311"/>
                  <a:pt x="162" y="311"/>
                </a:cubicBezTo>
                <a:cubicBezTo>
                  <a:pt x="190" y="311"/>
                  <a:pt x="219" y="304"/>
                  <a:pt x="219" y="261"/>
                </a:cubicBezTo>
                <a:cubicBezTo>
                  <a:pt x="219" y="226"/>
                  <a:pt x="197" y="205"/>
                  <a:pt x="162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2" name="Freeform 20"/>
          <p:cNvSpPr>
            <a:spLocks noChangeArrowheads="1"/>
          </p:cNvSpPr>
          <p:nvPr/>
        </p:nvSpPr>
        <p:spPr bwMode="auto">
          <a:xfrm>
            <a:off x="9731487" y="1377952"/>
            <a:ext cx="292024" cy="287867"/>
          </a:xfrm>
          <a:custGeom>
            <a:avLst/>
            <a:gdLst>
              <a:gd name="T0" fmla="*/ 0 w 609"/>
              <a:gd name="T1" fmla="*/ 516 h 601"/>
              <a:gd name="T2" fmla="*/ 248 w 609"/>
              <a:gd name="T3" fmla="*/ 551 h 601"/>
              <a:gd name="T4" fmla="*/ 248 w 609"/>
              <a:gd name="T5" fmla="*/ 318 h 601"/>
              <a:gd name="T6" fmla="*/ 0 w 609"/>
              <a:gd name="T7" fmla="*/ 318 h 601"/>
              <a:gd name="T8" fmla="*/ 0 w 609"/>
              <a:gd name="T9" fmla="*/ 516 h 601"/>
              <a:gd name="T10" fmla="*/ 0 w 609"/>
              <a:gd name="T11" fmla="*/ 282 h 601"/>
              <a:gd name="T12" fmla="*/ 248 w 609"/>
              <a:gd name="T13" fmla="*/ 282 h 601"/>
              <a:gd name="T14" fmla="*/ 248 w 609"/>
              <a:gd name="T15" fmla="*/ 49 h 601"/>
              <a:gd name="T16" fmla="*/ 0 w 609"/>
              <a:gd name="T17" fmla="*/ 85 h 601"/>
              <a:gd name="T18" fmla="*/ 0 w 609"/>
              <a:gd name="T19" fmla="*/ 282 h 601"/>
              <a:gd name="T20" fmla="*/ 276 w 609"/>
              <a:gd name="T21" fmla="*/ 558 h 601"/>
              <a:gd name="T22" fmla="*/ 608 w 609"/>
              <a:gd name="T23" fmla="*/ 600 h 601"/>
              <a:gd name="T24" fmla="*/ 608 w 609"/>
              <a:gd name="T25" fmla="*/ 318 h 601"/>
              <a:gd name="T26" fmla="*/ 276 w 609"/>
              <a:gd name="T27" fmla="*/ 318 h 601"/>
              <a:gd name="T28" fmla="*/ 276 w 609"/>
              <a:gd name="T29" fmla="*/ 558 h 601"/>
              <a:gd name="T30" fmla="*/ 276 w 609"/>
              <a:gd name="T31" fmla="*/ 49 h 601"/>
              <a:gd name="T32" fmla="*/ 276 w 609"/>
              <a:gd name="T33" fmla="*/ 282 h 601"/>
              <a:gd name="T34" fmla="*/ 608 w 609"/>
              <a:gd name="T35" fmla="*/ 282 h 601"/>
              <a:gd name="T36" fmla="*/ 608 w 609"/>
              <a:gd name="T37" fmla="*/ 0 h 601"/>
              <a:gd name="T38" fmla="*/ 276 w 609"/>
              <a:gd name="T39" fmla="*/ 4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9" h="601">
                <a:moveTo>
                  <a:pt x="0" y="516"/>
                </a:moveTo>
                <a:lnTo>
                  <a:pt x="248" y="551"/>
                </a:lnTo>
                <a:lnTo>
                  <a:pt x="248" y="318"/>
                </a:lnTo>
                <a:lnTo>
                  <a:pt x="0" y="318"/>
                </a:lnTo>
                <a:lnTo>
                  <a:pt x="0" y="516"/>
                </a:lnTo>
                <a:close/>
                <a:moveTo>
                  <a:pt x="0" y="282"/>
                </a:moveTo>
                <a:lnTo>
                  <a:pt x="248" y="282"/>
                </a:lnTo>
                <a:lnTo>
                  <a:pt x="248" y="49"/>
                </a:lnTo>
                <a:lnTo>
                  <a:pt x="0" y="85"/>
                </a:lnTo>
                <a:lnTo>
                  <a:pt x="0" y="282"/>
                </a:lnTo>
                <a:close/>
                <a:moveTo>
                  <a:pt x="276" y="558"/>
                </a:moveTo>
                <a:lnTo>
                  <a:pt x="608" y="600"/>
                </a:lnTo>
                <a:lnTo>
                  <a:pt x="608" y="318"/>
                </a:lnTo>
                <a:lnTo>
                  <a:pt x="276" y="318"/>
                </a:lnTo>
                <a:lnTo>
                  <a:pt x="276" y="558"/>
                </a:lnTo>
                <a:close/>
                <a:moveTo>
                  <a:pt x="276" y="49"/>
                </a:moveTo>
                <a:lnTo>
                  <a:pt x="276" y="282"/>
                </a:lnTo>
                <a:lnTo>
                  <a:pt x="608" y="282"/>
                </a:lnTo>
                <a:lnTo>
                  <a:pt x="608" y="0"/>
                </a:lnTo>
                <a:lnTo>
                  <a:pt x="276" y="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3" name="Freeform 21"/>
          <p:cNvSpPr>
            <a:spLocks noChangeArrowheads="1"/>
          </p:cNvSpPr>
          <p:nvPr/>
        </p:nvSpPr>
        <p:spPr bwMode="auto">
          <a:xfrm>
            <a:off x="9227852" y="1386418"/>
            <a:ext cx="289909" cy="275167"/>
          </a:xfrm>
          <a:custGeom>
            <a:avLst/>
            <a:gdLst>
              <a:gd name="T0" fmla="*/ 544 w 602"/>
              <a:gd name="T1" fmla="*/ 290 h 573"/>
              <a:gd name="T2" fmla="*/ 544 w 602"/>
              <a:gd name="T3" fmla="*/ 290 h 573"/>
              <a:gd name="T4" fmla="*/ 544 w 602"/>
              <a:gd name="T5" fmla="*/ 290 h 573"/>
              <a:gd name="T6" fmla="*/ 544 w 602"/>
              <a:gd name="T7" fmla="*/ 290 h 573"/>
              <a:gd name="T8" fmla="*/ 439 w 602"/>
              <a:gd name="T9" fmla="*/ 318 h 573"/>
              <a:gd name="T10" fmla="*/ 318 w 602"/>
              <a:gd name="T11" fmla="*/ 276 h 573"/>
              <a:gd name="T12" fmla="*/ 318 w 602"/>
              <a:gd name="T13" fmla="*/ 276 h 573"/>
              <a:gd name="T14" fmla="*/ 375 w 602"/>
              <a:gd name="T15" fmla="*/ 64 h 573"/>
              <a:gd name="T16" fmla="*/ 495 w 602"/>
              <a:gd name="T17" fmla="*/ 106 h 573"/>
              <a:gd name="T18" fmla="*/ 601 w 602"/>
              <a:gd name="T19" fmla="*/ 78 h 573"/>
              <a:gd name="T20" fmla="*/ 544 w 602"/>
              <a:gd name="T21" fmla="*/ 290 h 573"/>
              <a:gd name="T22" fmla="*/ 177 w 602"/>
              <a:gd name="T23" fmla="*/ 205 h 573"/>
              <a:gd name="T24" fmla="*/ 177 w 602"/>
              <a:gd name="T25" fmla="*/ 205 h 573"/>
              <a:gd name="T26" fmla="*/ 177 w 602"/>
              <a:gd name="T27" fmla="*/ 205 h 573"/>
              <a:gd name="T28" fmla="*/ 71 w 602"/>
              <a:gd name="T29" fmla="*/ 233 h 573"/>
              <a:gd name="T30" fmla="*/ 120 w 602"/>
              <a:gd name="T31" fmla="*/ 21 h 573"/>
              <a:gd name="T32" fmla="*/ 226 w 602"/>
              <a:gd name="T33" fmla="*/ 0 h 573"/>
              <a:gd name="T34" fmla="*/ 226 w 602"/>
              <a:gd name="T35" fmla="*/ 0 h 573"/>
              <a:gd name="T36" fmla="*/ 276 w 602"/>
              <a:gd name="T37" fmla="*/ 0 h 573"/>
              <a:gd name="T38" fmla="*/ 340 w 602"/>
              <a:gd name="T39" fmla="*/ 35 h 573"/>
              <a:gd name="T40" fmla="*/ 340 w 602"/>
              <a:gd name="T41" fmla="*/ 35 h 573"/>
              <a:gd name="T42" fmla="*/ 283 w 602"/>
              <a:gd name="T43" fmla="*/ 247 h 573"/>
              <a:gd name="T44" fmla="*/ 177 w 602"/>
              <a:gd name="T45" fmla="*/ 205 h 573"/>
              <a:gd name="T46" fmla="*/ 156 w 602"/>
              <a:gd name="T47" fmla="*/ 254 h 573"/>
              <a:gd name="T48" fmla="*/ 156 w 602"/>
              <a:gd name="T49" fmla="*/ 254 h 573"/>
              <a:gd name="T50" fmla="*/ 170 w 602"/>
              <a:gd name="T51" fmla="*/ 254 h 573"/>
              <a:gd name="T52" fmla="*/ 248 w 602"/>
              <a:gd name="T53" fmla="*/ 276 h 573"/>
              <a:gd name="T54" fmla="*/ 276 w 602"/>
              <a:gd name="T55" fmla="*/ 297 h 573"/>
              <a:gd name="T56" fmla="*/ 219 w 602"/>
              <a:gd name="T57" fmla="*/ 509 h 573"/>
              <a:gd name="T58" fmla="*/ 106 w 602"/>
              <a:gd name="T59" fmla="*/ 466 h 573"/>
              <a:gd name="T60" fmla="*/ 0 w 602"/>
              <a:gd name="T61" fmla="*/ 488 h 573"/>
              <a:gd name="T62" fmla="*/ 57 w 602"/>
              <a:gd name="T63" fmla="*/ 283 h 573"/>
              <a:gd name="T64" fmla="*/ 78 w 602"/>
              <a:gd name="T65" fmla="*/ 276 h 573"/>
              <a:gd name="T66" fmla="*/ 156 w 602"/>
              <a:gd name="T67" fmla="*/ 254 h 573"/>
              <a:gd name="T68" fmla="*/ 424 w 602"/>
              <a:gd name="T69" fmla="*/ 361 h 573"/>
              <a:gd name="T70" fmla="*/ 424 w 602"/>
              <a:gd name="T71" fmla="*/ 361 h 573"/>
              <a:gd name="T72" fmla="*/ 530 w 602"/>
              <a:gd name="T73" fmla="*/ 339 h 573"/>
              <a:gd name="T74" fmla="*/ 481 w 602"/>
              <a:gd name="T75" fmla="*/ 544 h 573"/>
              <a:gd name="T76" fmla="*/ 368 w 602"/>
              <a:gd name="T77" fmla="*/ 572 h 573"/>
              <a:gd name="T78" fmla="*/ 255 w 602"/>
              <a:gd name="T79" fmla="*/ 530 h 573"/>
              <a:gd name="T80" fmla="*/ 304 w 602"/>
              <a:gd name="T81" fmla="*/ 318 h 573"/>
              <a:gd name="T82" fmla="*/ 424 w 602"/>
              <a:gd name="T83" fmla="*/ 361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573">
                <a:moveTo>
                  <a:pt x="544" y="290"/>
                </a:moveTo>
                <a:lnTo>
                  <a:pt x="544" y="290"/>
                </a:lnTo>
                <a:lnTo>
                  <a:pt x="544" y="290"/>
                </a:lnTo>
                <a:lnTo>
                  <a:pt x="544" y="290"/>
                </a:lnTo>
                <a:cubicBezTo>
                  <a:pt x="509" y="304"/>
                  <a:pt x="474" y="318"/>
                  <a:pt x="439" y="318"/>
                </a:cubicBezTo>
                <a:cubicBezTo>
                  <a:pt x="389" y="318"/>
                  <a:pt x="354" y="297"/>
                  <a:pt x="318" y="276"/>
                </a:cubicBezTo>
                <a:lnTo>
                  <a:pt x="318" y="276"/>
                </a:lnTo>
                <a:cubicBezTo>
                  <a:pt x="375" y="64"/>
                  <a:pt x="375" y="64"/>
                  <a:pt x="375" y="64"/>
                </a:cubicBezTo>
                <a:cubicBezTo>
                  <a:pt x="396" y="78"/>
                  <a:pt x="431" y="106"/>
                  <a:pt x="495" y="106"/>
                </a:cubicBezTo>
                <a:cubicBezTo>
                  <a:pt x="523" y="106"/>
                  <a:pt x="566" y="99"/>
                  <a:pt x="601" y="78"/>
                </a:cubicBezTo>
                <a:lnTo>
                  <a:pt x="544" y="290"/>
                </a:lnTo>
                <a:close/>
                <a:moveTo>
                  <a:pt x="177" y="205"/>
                </a:moveTo>
                <a:lnTo>
                  <a:pt x="177" y="205"/>
                </a:lnTo>
                <a:lnTo>
                  <a:pt x="177" y="205"/>
                </a:lnTo>
                <a:cubicBezTo>
                  <a:pt x="149" y="205"/>
                  <a:pt x="113" y="212"/>
                  <a:pt x="71" y="233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63" y="7"/>
                  <a:pt x="198" y="0"/>
                  <a:pt x="226" y="0"/>
                </a:cubicBezTo>
                <a:lnTo>
                  <a:pt x="226" y="0"/>
                </a:lnTo>
                <a:cubicBezTo>
                  <a:pt x="248" y="0"/>
                  <a:pt x="262" y="0"/>
                  <a:pt x="276" y="0"/>
                </a:cubicBezTo>
                <a:cubicBezTo>
                  <a:pt x="304" y="14"/>
                  <a:pt x="340" y="35"/>
                  <a:pt x="340" y="35"/>
                </a:cubicBezTo>
                <a:lnTo>
                  <a:pt x="340" y="35"/>
                </a:lnTo>
                <a:cubicBezTo>
                  <a:pt x="333" y="78"/>
                  <a:pt x="297" y="205"/>
                  <a:pt x="283" y="247"/>
                </a:cubicBezTo>
                <a:cubicBezTo>
                  <a:pt x="255" y="226"/>
                  <a:pt x="219" y="205"/>
                  <a:pt x="177" y="205"/>
                </a:cubicBezTo>
                <a:close/>
                <a:moveTo>
                  <a:pt x="156" y="254"/>
                </a:moveTo>
                <a:lnTo>
                  <a:pt x="156" y="254"/>
                </a:lnTo>
                <a:cubicBezTo>
                  <a:pt x="163" y="254"/>
                  <a:pt x="163" y="254"/>
                  <a:pt x="170" y="254"/>
                </a:cubicBezTo>
                <a:cubicBezTo>
                  <a:pt x="198" y="254"/>
                  <a:pt x="226" y="268"/>
                  <a:pt x="248" y="276"/>
                </a:cubicBezTo>
                <a:cubicBezTo>
                  <a:pt x="255" y="283"/>
                  <a:pt x="269" y="290"/>
                  <a:pt x="276" y="297"/>
                </a:cubicBezTo>
                <a:cubicBezTo>
                  <a:pt x="269" y="325"/>
                  <a:pt x="226" y="466"/>
                  <a:pt x="219" y="509"/>
                </a:cubicBezTo>
                <a:cubicBezTo>
                  <a:pt x="184" y="488"/>
                  <a:pt x="156" y="466"/>
                  <a:pt x="106" y="466"/>
                </a:cubicBezTo>
                <a:cubicBezTo>
                  <a:pt x="78" y="466"/>
                  <a:pt x="43" y="474"/>
                  <a:pt x="0" y="488"/>
                </a:cubicBezTo>
                <a:cubicBezTo>
                  <a:pt x="57" y="283"/>
                  <a:pt x="57" y="283"/>
                  <a:pt x="57" y="283"/>
                </a:cubicBezTo>
                <a:cubicBezTo>
                  <a:pt x="64" y="283"/>
                  <a:pt x="71" y="276"/>
                  <a:pt x="78" y="276"/>
                </a:cubicBezTo>
                <a:cubicBezTo>
                  <a:pt x="92" y="268"/>
                  <a:pt x="128" y="261"/>
                  <a:pt x="156" y="254"/>
                </a:cubicBezTo>
                <a:close/>
                <a:moveTo>
                  <a:pt x="424" y="361"/>
                </a:moveTo>
                <a:lnTo>
                  <a:pt x="424" y="361"/>
                </a:lnTo>
                <a:cubicBezTo>
                  <a:pt x="460" y="361"/>
                  <a:pt x="495" y="361"/>
                  <a:pt x="530" y="339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31" y="565"/>
                  <a:pt x="396" y="572"/>
                  <a:pt x="368" y="572"/>
                </a:cubicBezTo>
                <a:cubicBezTo>
                  <a:pt x="318" y="572"/>
                  <a:pt x="255" y="530"/>
                  <a:pt x="255" y="530"/>
                </a:cubicBezTo>
                <a:cubicBezTo>
                  <a:pt x="304" y="318"/>
                  <a:pt x="304" y="318"/>
                  <a:pt x="304" y="318"/>
                </a:cubicBezTo>
                <a:cubicBezTo>
                  <a:pt x="325" y="332"/>
                  <a:pt x="361" y="361"/>
                  <a:pt x="424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4" name="Freeform 22"/>
          <p:cNvSpPr>
            <a:spLocks noChangeArrowheads="1"/>
          </p:cNvSpPr>
          <p:nvPr/>
        </p:nvSpPr>
        <p:spPr bwMode="auto">
          <a:xfrm>
            <a:off x="8722102" y="1384301"/>
            <a:ext cx="289907" cy="275167"/>
          </a:xfrm>
          <a:custGeom>
            <a:avLst/>
            <a:gdLst>
              <a:gd name="T0" fmla="*/ 587 w 602"/>
              <a:gd name="T1" fmla="*/ 360 h 573"/>
              <a:gd name="T2" fmla="*/ 516 w 602"/>
              <a:gd name="T3" fmla="*/ 346 h 573"/>
              <a:gd name="T4" fmla="*/ 467 w 602"/>
              <a:gd name="T5" fmla="*/ 247 h 573"/>
              <a:gd name="T6" fmla="*/ 601 w 602"/>
              <a:gd name="T7" fmla="*/ 261 h 573"/>
              <a:gd name="T8" fmla="*/ 587 w 602"/>
              <a:gd name="T9" fmla="*/ 360 h 573"/>
              <a:gd name="T10" fmla="*/ 467 w 602"/>
              <a:gd name="T11" fmla="*/ 311 h 573"/>
              <a:gd name="T12" fmla="*/ 474 w 602"/>
              <a:gd name="T13" fmla="*/ 311 h 573"/>
              <a:gd name="T14" fmla="*/ 495 w 602"/>
              <a:gd name="T15" fmla="*/ 360 h 573"/>
              <a:gd name="T16" fmla="*/ 446 w 602"/>
              <a:gd name="T17" fmla="*/ 396 h 573"/>
              <a:gd name="T18" fmla="*/ 283 w 602"/>
              <a:gd name="T19" fmla="*/ 7 h 573"/>
              <a:gd name="T20" fmla="*/ 453 w 602"/>
              <a:gd name="T21" fmla="*/ 283 h 573"/>
              <a:gd name="T22" fmla="*/ 460 w 602"/>
              <a:gd name="T23" fmla="*/ 297 h 573"/>
              <a:gd name="T24" fmla="*/ 467 w 602"/>
              <a:gd name="T25" fmla="*/ 304 h 573"/>
              <a:gd name="T26" fmla="*/ 467 w 602"/>
              <a:gd name="T27" fmla="*/ 311 h 573"/>
              <a:gd name="T28" fmla="*/ 297 w 602"/>
              <a:gd name="T29" fmla="*/ 191 h 573"/>
              <a:gd name="T30" fmla="*/ 198 w 602"/>
              <a:gd name="T31" fmla="*/ 360 h 573"/>
              <a:gd name="T32" fmla="*/ 106 w 602"/>
              <a:gd name="T33" fmla="*/ 488 h 573"/>
              <a:gd name="T34" fmla="*/ 71 w 602"/>
              <a:gd name="T35" fmla="*/ 445 h 573"/>
              <a:gd name="T36" fmla="*/ 184 w 602"/>
              <a:gd name="T37" fmla="*/ 247 h 573"/>
              <a:gd name="T38" fmla="*/ 255 w 602"/>
              <a:gd name="T39" fmla="*/ 148 h 573"/>
              <a:gd name="T40" fmla="*/ 297 w 602"/>
              <a:gd name="T41" fmla="*/ 191 h 573"/>
              <a:gd name="T42" fmla="*/ 7 w 602"/>
              <a:gd name="T43" fmla="*/ 360 h 573"/>
              <a:gd name="T44" fmla="*/ 0 w 602"/>
              <a:gd name="T45" fmla="*/ 261 h 573"/>
              <a:gd name="T46" fmla="*/ 149 w 602"/>
              <a:gd name="T47" fmla="*/ 247 h 573"/>
              <a:gd name="T48" fmla="*/ 7 w 602"/>
              <a:gd name="T49" fmla="*/ 360 h 573"/>
              <a:gd name="T50" fmla="*/ 64 w 602"/>
              <a:gd name="T51" fmla="*/ 481 h 573"/>
              <a:gd name="T52" fmla="*/ 99 w 602"/>
              <a:gd name="T53" fmla="*/ 516 h 573"/>
              <a:gd name="T54" fmla="*/ 43 w 602"/>
              <a:gd name="T55" fmla="*/ 544 h 573"/>
              <a:gd name="T56" fmla="*/ 64 w 602"/>
              <a:gd name="T57" fmla="*/ 481 h 573"/>
              <a:gd name="T58" fmla="*/ 347 w 602"/>
              <a:gd name="T59" fmla="*/ 247 h 573"/>
              <a:gd name="T60" fmla="*/ 226 w 602"/>
              <a:gd name="T61" fmla="*/ 360 h 573"/>
              <a:gd name="T62" fmla="*/ 347 w 602"/>
              <a:gd name="T63" fmla="*/ 247 h 573"/>
              <a:gd name="T64" fmla="*/ 474 w 602"/>
              <a:gd name="T65" fmla="*/ 417 h 573"/>
              <a:gd name="T66" fmla="*/ 516 w 602"/>
              <a:gd name="T67" fmla="*/ 410 h 573"/>
              <a:gd name="T68" fmla="*/ 530 w 602"/>
              <a:gd name="T69" fmla="*/ 466 h 573"/>
              <a:gd name="T70" fmla="*/ 495 w 602"/>
              <a:gd name="T71" fmla="*/ 473 h 573"/>
              <a:gd name="T72" fmla="*/ 474 w 602"/>
              <a:gd name="T73" fmla="*/ 417 h 573"/>
              <a:gd name="T74" fmla="*/ 580 w 602"/>
              <a:gd name="T75" fmla="*/ 572 h 573"/>
              <a:gd name="T76" fmla="*/ 530 w 602"/>
              <a:gd name="T77" fmla="*/ 495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73">
                <a:moveTo>
                  <a:pt x="587" y="360"/>
                </a:moveTo>
                <a:lnTo>
                  <a:pt x="587" y="360"/>
                </a:lnTo>
                <a:cubicBezTo>
                  <a:pt x="523" y="360"/>
                  <a:pt x="523" y="360"/>
                  <a:pt x="523" y="360"/>
                </a:cubicBezTo>
                <a:cubicBezTo>
                  <a:pt x="516" y="353"/>
                  <a:pt x="516" y="353"/>
                  <a:pt x="516" y="346"/>
                </a:cubicBezTo>
                <a:cubicBezTo>
                  <a:pt x="516" y="346"/>
                  <a:pt x="509" y="332"/>
                  <a:pt x="502" y="318"/>
                </a:cubicBezTo>
                <a:cubicBezTo>
                  <a:pt x="495" y="304"/>
                  <a:pt x="481" y="275"/>
                  <a:pt x="467" y="247"/>
                </a:cubicBezTo>
                <a:cubicBezTo>
                  <a:pt x="587" y="247"/>
                  <a:pt x="587" y="247"/>
                  <a:pt x="587" y="247"/>
                </a:cubicBezTo>
                <a:cubicBezTo>
                  <a:pt x="594" y="247"/>
                  <a:pt x="601" y="254"/>
                  <a:pt x="601" y="261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353"/>
                  <a:pt x="594" y="360"/>
                  <a:pt x="587" y="360"/>
                </a:cubicBezTo>
                <a:close/>
                <a:moveTo>
                  <a:pt x="467" y="311"/>
                </a:moveTo>
                <a:lnTo>
                  <a:pt x="467" y="311"/>
                </a:lnTo>
                <a:lnTo>
                  <a:pt x="467" y="311"/>
                </a:lnTo>
                <a:cubicBezTo>
                  <a:pt x="474" y="311"/>
                  <a:pt x="474" y="311"/>
                  <a:pt x="474" y="311"/>
                </a:cubicBezTo>
                <a:cubicBezTo>
                  <a:pt x="481" y="332"/>
                  <a:pt x="488" y="353"/>
                  <a:pt x="495" y="360"/>
                </a:cubicBezTo>
                <a:lnTo>
                  <a:pt x="495" y="360"/>
                </a:lnTo>
                <a:cubicBezTo>
                  <a:pt x="502" y="375"/>
                  <a:pt x="488" y="389"/>
                  <a:pt x="474" y="396"/>
                </a:cubicBezTo>
                <a:cubicBezTo>
                  <a:pt x="467" y="396"/>
                  <a:pt x="460" y="403"/>
                  <a:pt x="446" y="396"/>
                </a:cubicBezTo>
                <a:cubicBezTo>
                  <a:pt x="431" y="389"/>
                  <a:pt x="361" y="219"/>
                  <a:pt x="340" y="177"/>
                </a:cubicBezTo>
                <a:cubicBezTo>
                  <a:pt x="325" y="127"/>
                  <a:pt x="269" y="14"/>
                  <a:pt x="283" y="7"/>
                </a:cubicBezTo>
                <a:cubicBezTo>
                  <a:pt x="297" y="0"/>
                  <a:pt x="347" y="92"/>
                  <a:pt x="375" y="148"/>
                </a:cubicBezTo>
                <a:cubicBezTo>
                  <a:pt x="396" y="177"/>
                  <a:pt x="431" y="233"/>
                  <a:pt x="453" y="283"/>
                </a:cubicBezTo>
                <a:lnTo>
                  <a:pt x="460" y="290"/>
                </a:lnTo>
                <a:cubicBezTo>
                  <a:pt x="460" y="290"/>
                  <a:pt x="460" y="290"/>
                  <a:pt x="460" y="297"/>
                </a:cubicBezTo>
                <a:lnTo>
                  <a:pt x="460" y="297"/>
                </a:lnTo>
                <a:cubicBezTo>
                  <a:pt x="460" y="297"/>
                  <a:pt x="460" y="297"/>
                  <a:pt x="467" y="304"/>
                </a:cubicBezTo>
                <a:lnTo>
                  <a:pt x="467" y="304"/>
                </a:lnTo>
                <a:cubicBezTo>
                  <a:pt x="467" y="304"/>
                  <a:pt x="467" y="304"/>
                  <a:pt x="467" y="311"/>
                </a:cubicBezTo>
                <a:close/>
                <a:moveTo>
                  <a:pt x="297" y="191"/>
                </a:moveTo>
                <a:lnTo>
                  <a:pt x="297" y="191"/>
                </a:lnTo>
                <a:cubicBezTo>
                  <a:pt x="248" y="275"/>
                  <a:pt x="248" y="275"/>
                  <a:pt x="248" y="275"/>
                </a:cubicBezTo>
                <a:cubicBezTo>
                  <a:pt x="198" y="360"/>
                  <a:pt x="198" y="360"/>
                  <a:pt x="198" y="360"/>
                </a:cubicBezTo>
                <a:cubicBezTo>
                  <a:pt x="127" y="481"/>
                  <a:pt x="127" y="481"/>
                  <a:pt x="127" y="481"/>
                </a:cubicBezTo>
                <a:cubicBezTo>
                  <a:pt x="127" y="488"/>
                  <a:pt x="113" y="488"/>
                  <a:pt x="106" y="48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64" y="459"/>
                  <a:pt x="64" y="452"/>
                  <a:pt x="71" y="445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233" y="155"/>
                  <a:pt x="233" y="155"/>
                  <a:pt x="233" y="155"/>
                </a:cubicBezTo>
                <a:cubicBezTo>
                  <a:pt x="240" y="148"/>
                  <a:pt x="248" y="141"/>
                  <a:pt x="255" y="148"/>
                </a:cubicBezTo>
                <a:cubicBezTo>
                  <a:pt x="290" y="170"/>
                  <a:pt x="290" y="170"/>
                  <a:pt x="290" y="170"/>
                </a:cubicBezTo>
                <a:cubicBezTo>
                  <a:pt x="297" y="170"/>
                  <a:pt x="304" y="184"/>
                  <a:pt x="297" y="191"/>
                </a:cubicBezTo>
                <a:close/>
                <a:moveTo>
                  <a:pt x="7" y="360"/>
                </a:moveTo>
                <a:lnTo>
                  <a:pt x="7" y="360"/>
                </a:lnTo>
                <a:cubicBezTo>
                  <a:pt x="0" y="360"/>
                  <a:pt x="0" y="353"/>
                  <a:pt x="0" y="346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54"/>
                  <a:pt x="0" y="247"/>
                  <a:pt x="7" y="247"/>
                </a:cubicBezTo>
                <a:cubicBezTo>
                  <a:pt x="149" y="247"/>
                  <a:pt x="149" y="247"/>
                  <a:pt x="149" y="247"/>
                </a:cubicBezTo>
                <a:cubicBezTo>
                  <a:pt x="92" y="360"/>
                  <a:pt x="92" y="360"/>
                  <a:pt x="92" y="360"/>
                </a:cubicBezTo>
                <a:lnTo>
                  <a:pt x="7" y="360"/>
                </a:lnTo>
                <a:close/>
                <a:moveTo>
                  <a:pt x="64" y="481"/>
                </a:moveTo>
                <a:lnTo>
                  <a:pt x="64" y="481"/>
                </a:lnTo>
                <a:cubicBezTo>
                  <a:pt x="99" y="502"/>
                  <a:pt x="99" y="502"/>
                  <a:pt x="99" y="502"/>
                </a:cubicBezTo>
                <a:cubicBezTo>
                  <a:pt x="106" y="509"/>
                  <a:pt x="106" y="516"/>
                  <a:pt x="99" y="516"/>
                </a:cubicBezTo>
                <a:cubicBezTo>
                  <a:pt x="50" y="551"/>
                  <a:pt x="50" y="551"/>
                  <a:pt x="50" y="551"/>
                </a:cubicBezTo>
                <a:cubicBezTo>
                  <a:pt x="43" y="551"/>
                  <a:pt x="43" y="551"/>
                  <a:pt x="43" y="544"/>
                </a:cubicBezTo>
                <a:cubicBezTo>
                  <a:pt x="50" y="488"/>
                  <a:pt x="50" y="488"/>
                  <a:pt x="50" y="488"/>
                </a:cubicBezTo>
                <a:cubicBezTo>
                  <a:pt x="50" y="481"/>
                  <a:pt x="57" y="481"/>
                  <a:pt x="64" y="481"/>
                </a:cubicBezTo>
                <a:close/>
                <a:moveTo>
                  <a:pt x="347" y="247"/>
                </a:moveTo>
                <a:lnTo>
                  <a:pt x="347" y="247"/>
                </a:lnTo>
                <a:cubicBezTo>
                  <a:pt x="368" y="297"/>
                  <a:pt x="382" y="332"/>
                  <a:pt x="396" y="360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290" y="247"/>
                  <a:pt x="290" y="247"/>
                  <a:pt x="290" y="247"/>
                </a:cubicBezTo>
                <a:lnTo>
                  <a:pt x="347" y="247"/>
                </a:lnTo>
                <a:close/>
                <a:moveTo>
                  <a:pt x="474" y="417"/>
                </a:moveTo>
                <a:lnTo>
                  <a:pt x="474" y="417"/>
                </a:lnTo>
                <a:cubicBezTo>
                  <a:pt x="495" y="403"/>
                  <a:pt x="495" y="403"/>
                  <a:pt x="495" y="403"/>
                </a:cubicBezTo>
                <a:cubicBezTo>
                  <a:pt x="502" y="403"/>
                  <a:pt x="516" y="403"/>
                  <a:pt x="516" y="410"/>
                </a:cubicBezTo>
                <a:cubicBezTo>
                  <a:pt x="537" y="445"/>
                  <a:pt x="537" y="445"/>
                  <a:pt x="537" y="445"/>
                </a:cubicBezTo>
                <a:cubicBezTo>
                  <a:pt x="537" y="452"/>
                  <a:pt x="537" y="459"/>
                  <a:pt x="530" y="466"/>
                </a:cubicBezTo>
                <a:cubicBezTo>
                  <a:pt x="516" y="473"/>
                  <a:pt x="516" y="473"/>
                  <a:pt x="516" y="473"/>
                </a:cubicBezTo>
                <a:cubicBezTo>
                  <a:pt x="509" y="481"/>
                  <a:pt x="495" y="481"/>
                  <a:pt x="495" y="473"/>
                </a:cubicBezTo>
                <a:cubicBezTo>
                  <a:pt x="474" y="438"/>
                  <a:pt x="474" y="438"/>
                  <a:pt x="474" y="438"/>
                </a:cubicBezTo>
                <a:cubicBezTo>
                  <a:pt x="467" y="431"/>
                  <a:pt x="467" y="417"/>
                  <a:pt x="474" y="417"/>
                </a:cubicBezTo>
                <a:close/>
                <a:moveTo>
                  <a:pt x="580" y="572"/>
                </a:moveTo>
                <a:lnTo>
                  <a:pt x="580" y="572"/>
                </a:lnTo>
                <a:cubicBezTo>
                  <a:pt x="580" y="558"/>
                  <a:pt x="544" y="551"/>
                  <a:pt x="530" y="530"/>
                </a:cubicBezTo>
                <a:cubicBezTo>
                  <a:pt x="509" y="509"/>
                  <a:pt x="523" y="502"/>
                  <a:pt x="530" y="495"/>
                </a:cubicBezTo>
                <a:cubicBezTo>
                  <a:pt x="594" y="459"/>
                  <a:pt x="580" y="572"/>
                  <a:pt x="580" y="5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5" name="Freeform 23"/>
          <p:cNvSpPr>
            <a:spLocks noChangeArrowheads="1"/>
          </p:cNvSpPr>
          <p:nvPr/>
        </p:nvSpPr>
        <p:spPr bwMode="auto">
          <a:xfrm>
            <a:off x="8216348" y="1377952"/>
            <a:ext cx="268748" cy="292100"/>
          </a:xfrm>
          <a:custGeom>
            <a:avLst/>
            <a:gdLst>
              <a:gd name="T0" fmla="*/ 474 w 559"/>
              <a:gd name="T1" fmla="*/ 318 h 609"/>
              <a:gd name="T2" fmla="*/ 474 w 559"/>
              <a:gd name="T3" fmla="*/ 318 h 609"/>
              <a:gd name="T4" fmla="*/ 558 w 559"/>
              <a:gd name="T5" fmla="*/ 445 h 609"/>
              <a:gd name="T6" fmla="*/ 516 w 559"/>
              <a:gd name="T7" fmla="*/ 530 h 609"/>
              <a:gd name="T8" fmla="*/ 417 w 559"/>
              <a:gd name="T9" fmla="*/ 600 h 609"/>
              <a:gd name="T10" fmla="*/ 311 w 559"/>
              <a:gd name="T11" fmla="*/ 579 h 609"/>
              <a:gd name="T12" fmla="*/ 205 w 559"/>
              <a:gd name="T13" fmla="*/ 600 h 609"/>
              <a:gd name="T14" fmla="*/ 99 w 559"/>
              <a:gd name="T15" fmla="*/ 530 h 609"/>
              <a:gd name="T16" fmla="*/ 64 w 559"/>
              <a:gd name="T17" fmla="*/ 226 h 609"/>
              <a:gd name="T18" fmla="*/ 191 w 559"/>
              <a:gd name="T19" fmla="*/ 148 h 609"/>
              <a:gd name="T20" fmla="*/ 304 w 559"/>
              <a:gd name="T21" fmla="*/ 176 h 609"/>
              <a:gd name="T22" fmla="*/ 424 w 559"/>
              <a:gd name="T23" fmla="*/ 148 h 609"/>
              <a:gd name="T24" fmla="*/ 544 w 559"/>
              <a:gd name="T25" fmla="*/ 205 h 609"/>
              <a:gd name="T26" fmla="*/ 474 w 559"/>
              <a:gd name="T27" fmla="*/ 318 h 609"/>
              <a:gd name="T28" fmla="*/ 297 w 559"/>
              <a:gd name="T29" fmla="*/ 141 h 609"/>
              <a:gd name="T30" fmla="*/ 297 w 559"/>
              <a:gd name="T31" fmla="*/ 141 h 609"/>
              <a:gd name="T32" fmla="*/ 332 w 559"/>
              <a:gd name="T33" fmla="*/ 42 h 609"/>
              <a:gd name="T34" fmla="*/ 424 w 559"/>
              <a:gd name="T35" fmla="*/ 0 h 609"/>
              <a:gd name="T36" fmla="*/ 389 w 559"/>
              <a:gd name="T37" fmla="*/ 99 h 609"/>
              <a:gd name="T38" fmla="*/ 297 w 559"/>
              <a:gd name="T39" fmla="*/ 141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9" h="609">
                <a:moveTo>
                  <a:pt x="474" y="318"/>
                </a:moveTo>
                <a:lnTo>
                  <a:pt x="474" y="318"/>
                </a:lnTo>
                <a:cubicBezTo>
                  <a:pt x="474" y="410"/>
                  <a:pt x="558" y="445"/>
                  <a:pt x="558" y="445"/>
                </a:cubicBezTo>
                <a:cubicBezTo>
                  <a:pt x="558" y="445"/>
                  <a:pt x="544" y="487"/>
                  <a:pt x="516" y="530"/>
                </a:cubicBezTo>
                <a:cubicBezTo>
                  <a:pt x="488" y="565"/>
                  <a:pt x="460" y="600"/>
                  <a:pt x="417" y="600"/>
                </a:cubicBezTo>
                <a:cubicBezTo>
                  <a:pt x="375" y="600"/>
                  <a:pt x="361" y="579"/>
                  <a:pt x="311" y="579"/>
                </a:cubicBezTo>
                <a:cubicBezTo>
                  <a:pt x="262" y="579"/>
                  <a:pt x="247" y="600"/>
                  <a:pt x="205" y="600"/>
                </a:cubicBezTo>
                <a:cubicBezTo>
                  <a:pt x="163" y="608"/>
                  <a:pt x="127" y="565"/>
                  <a:pt x="99" y="530"/>
                </a:cubicBezTo>
                <a:cubicBezTo>
                  <a:pt x="43" y="452"/>
                  <a:pt x="0" y="318"/>
                  <a:pt x="64" y="226"/>
                </a:cubicBezTo>
                <a:cubicBezTo>
                  <a:pt x="92" y="176"/>
                  <a:pt x="142" y="148"/>
                  <a:pt x="191" y="148"/>
                </a:cubicBezTo>
                <a:cubicBezTo>
                  <a:pt x="233" y="148"/>
                  <a:pt x="276" y="176"/>
                  <a:pt x="304" y="176"/>
                </a:cubicBezTo>
                <a:cubicBezTo>
                  <a:pt x="325" y="176"/>
                  <a:pt x="375" y="141"/>
                  <a:pt x="424" y="148"/>
                </a:cubicBezTo>
                <a:cubicBezTo>
                  <a:pt x="445" y="148"/>
                  <a:pt x="509" y="155"/>
                  <a:pt x="544" y="205"/>
                </a:cubicBezTo>
                <a:cubicBezTo>
                  <a:pt x="544" y="205"/>
                  <a:pt x="474" y="247"/>
                  <a:pt x="474" y="318"/>
                </a:cubicBezTo>
                <a:close/>
                <a:moveTo>
                  <a:pt x="297" y="141"/>
                </a:moveTo>
                <a:lnTo>
                  <a:pt x="297" y="141"/>
                </a:lnTo>
                <a:cubicBezTo>
                  <a:pt x="290" y="106"/>
                  <a:pt x="311" y="71"/>
                  <a:pt x="332" y="42"/>
                </a:cubicBezTo>
                <a:cubicBezTo>
                  <a:pt x="354" y="21"/>
                  <a:pt x="396" y="0"/>
                  <a:pt x="424" y="0"/>
                </a:cubicBezTo>
                <a:cubicBezTo>
                  <a:pt x="431" y="35"/>
                  <a:pt x="417" y="71"/>
                  <a:pt x="389" y="99"/>
                </a:cubicBezTo>
                <a:cubicBezTo>
                  <a:pt x="368" y="120"/>
                  <a:pt x="332" y="141"/>
                  <a:pt x="297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6" name="Freeform 24"/>
          <p:cNvSpPr>
            <a:spLocks noChangeArrowheads="1"/>
          </p:cNvSpPr>
          <p:nvPr/>
        </p:nvSpPr>
        <p:spPr bwMode="auto">
          <a:xfrm>
            <a:off x="7738106" y="1377952"/>
            <a:ext cx="241237" cy="287867"/>
          </a:xfrm>
          <a:custGeom>
            <a:avLst/>
            <a:gdLst>
              <a:gd name="T0" fmla="*/ 466 w 502"/>
              <a:gd name="T1" fmla="*/ 410 h 601"/>
              <a:gd name="T2" fmla="*/ 431 w 502"/>
              <a:gd name="T3" fmla="*/ 226 h 601"/>
              <a:gd name="T4" fmla="*/ 501 w 502"/>
              <a:gd name="T5" fmla="*/ 226 h 601"/>
              <a:gd name="T6" fmla="*/ 466 w 502"/>
              <a:gd name="T7" fmla="*/ 410 h 601"/>
              <a:gd name="T8" fmla="*/ 374 w 502"/>
              <a:gd name="T9" fmla="*/ 487 h 601"/>
              <a:gd name="T10" fmla="*/ 353 w 502"/>
              <a:gd name="T11" fmla="*/ 495 h 601"/>
              <a:gd name="T12" fmla="*/ 353 w 502"/>
              <a:gd name="T13" fmla="*/ 509 h 601"/>
              <a:gd name="T14" fmla="*/ 318 w 502"/>
              <a:gd name="T15" fmla="*/ 600 h 601"/>
              <a:gd name="T16" fmla="*/ 282 w 502"/>
              <a:gd name="T17" fmla="*/ 509 h 601"/>
              <a:gd name="T18" fmla="*/ 282 w 502"/>
              <a:gd name="T19" fmla="*/ 495 h 601"/>
              <a:gd name="T20" fmla="*/ 219 w 502"/>
              <a:gd name="T21" fmla="*/ 487 h 601"/>
              <a:gd name="T22" fmla="*/ 219 w 502"/>
              <a:gd name="T23" fmla="*/ 495 h 601"/>
              <a:gd name="T24" fmla="*/ 219 w 502"/>
              <a:gd name="T25" fmla="*/ 565 h 601"/>
              <a:gd name="T26" fmla="*/ 155 w 502"/>
              <a:gd name="T27" fmla="*/ 565 h 601"/>
              <a:gd name="T28" fmla="*/ 155 w 502"/>
              <a:gd name="T29" fmla="*/ 495 h 601"/>
              <a:gd name="T30" fmla="*/ 155 w 502"/>
              <a:gd name="T31" fmla="*/ 487 h 601"/>
              <a:gd name="T32" fmla="*/ 92 w 502"/>
              <a:gd name="T33" fmla="*/ 445 h 601"/>
              <a:gd name="T34" fmla="*/ 92 w 502"/>
              <a:gd name="T35" fmla="*/ 219 h 601"/>
              <a:gd name="T36" fmla="*/ 99 w 502"/>
              <a:gd name="T37" fmla="*/ 191 h 601"/>
              <a:gd name="T38" fmla="*/ 410 w 502"/>
              <a:gd name="T39" fmla="*/ 191 h 601"/>
              <a:gd name="T40" fmla="*/ 410 w 502"/>
              <a:gd name="T41" fmla="*/ 240 h 601"/>
              <a:gd name="T42" fmla="*/ 374 w 502"/>
              <a:gd name="T43" fmla="*/ 487 h 601"/>
              <a:gd name="T44" fmla="*/ 176 w 502"/>
              <a:gd name="T45" fmla="*/ 49 h 601"/>
              <a:gd name="T46" fmla="*/ 162 w 502"/>
              <a:gd name="T47" fmla="*/ 28 h 601"/>
              <a:gd name="T48" fmla="*/ 148 w 502"/>
              <a:gd name="T49" fmla="*/ 0 h 601"/>
              <a:gd name="T50" fmla="*/ 169 w 502"/>
              <a:gd name="T51" fmla="*/ 28 h 601"/>
              <a:gd name="T52" fmla="*/ 183 w 502"/>
              <a:gd name="T53" fmla="*/ 42 h 601"/>
              <a:gd name="T54" fmla="*/ 318 w 502"/>
              <a:gd name="T55" fmla="*/ 42 h 601"/>
              <a:gd name="T56" fmla="*/ 332 w 502"/>
              <a:gd name="T57" fmla="*/ 28 h 601"/>
              <a:gd name="T58" fmla="*/ 353 w 502"/>
              <a:gd name="T59" fmla="*/ 0 h 601"/>
              <a:gd name="T60" fmla="*/ 346 w 502"/>
              <a:gd name="T61" fmla="*/ 28 h 601"/>
              <a:gd name="T62" fmla="*/ 332 w 502"/>
              <a:gd name="T63" fmla="*/ 49 h 601"/>
              <a:gd name="T64" fmla="*/ 92 w 502"/>
              <a:gd name="T65" fmla="*/ 169 h 601"/>
              <a:gd name="T66" fmla="*/ 318 w 502"/>
              <a:gd name="T67" fmla="*/ 120 h 601"/>
              <a:gd name="T68" fmla="*/ 339 w 502"/>
              <a:gd name="T69" fmla="*/ 106 h 601"/>
              <a:gd name="T70" fmla="*/ 304 w 502"/>
              <a:gd name="T71" fmla="*/ 106 h 601"/>
              <a:gd name="T72" fmla="*/ 183 w 502"/>
              <a:gd name="T73" fmla="*/ 120 h 601"/>
              <a:gd name="T74" fmla="*/ 197 w 502"/>
              <a:gd name="T75" fmla="*/ 106 h 601"/>
              <a:gd name="T76" fmla="*/ 169 w 502"/>
              <a:gd name="T77" fmla="*/ 106 h 601"/>
              <a:gd name="T78" fmla="*/ 35 w 502"/>
              <a:gd name="T79" fmla="*/ 410 h 601"/>
              <a:gd name="T80" fmla="*/ 0 w 502"/>
              <a:gd name="T81" fmla="*/ 374 h 601"/>
              <a:gd name="T82" fmla="*/ 35 w 502"/>
              <a:gd name="T83" fmla="*/ 191 h 601"/>
              <a:gd name="T84" fmla="*/ 70 w 502"/>
              <a:gd name="T85" fmla="*/ 374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2" h="601">
                <a:moveTo>
                  <a:pt x="466" y="410"/>
                </a:moveTo>
                <a:lnTo>
                  <a:pt x="466" y="410"/>
                </a:lnTo>
                <a:cubicBezTo>
                  <a:pt x="452" y="410"/>
                  <a:pt x="431" y="396"/>
                  <a:pt x="431" y="374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31" y="205"/>
                  <a:pt x="452" y="191"/>
                  <a:pt x="466" y="191"/>
                </a:cubicBezTo>
                <a:cubicBezTo>
                  <a:pt x="487" y="191"/>
                  <a:pt x="501" y="205"/>
                  <a:pt x="501" y="226"/>
                </a:cubicBezTo>
                <a:cubicBezTo>
                  <a:pt x="501" y="374"/>
                  <a:pt x="501" y="374"/>
                  <a:pt x="501" y="374"/>
                </a:cubicBezTo>
                <a:cubicBezTo>
                  <a:pt x="501" y="396"/>
                  <a:pt x="487" y="410"/>
                  <a:pt x="466" y="410"/>
                </a:cubicBezTo>
                <a:close/>
                <a:moveTo>
                  <a:pt x="374" y="487"/>
                </a:moveTo>
                <a:lnTo>
                  <a:pt x="374" y="487"/>
                </a:lnTo>
                <a:cubicBezTo>
                  <a:pt x="346" y="487"/>
                  <a:pt x="346" y="487"/>
                  <a:pt x="346" y="487"/>
                </a:cubicBezTo>
                <a:cubicBezTo>
                  <a:pt x="353" y="487"/>
                  <a:pt x="353" y="487"/>
                  <a:pt x="353" y="495"/>
                </a:cubicBezTo>
                <a:lnTo>
                  <a:pt x="353" y="495"/>
                </a:lnTo>
                <a:cubicBezTo>
                  <a:pt x="353" y="509"/>
                  <a:pt x="353" y="509"/>
                  <a:pt x="353" y="509"/>
                </a:cubicBezTo>
                <a:cubicBezTo>
                  <a:pt x="353" y="565"/>
                  <a:pt x="353" y="565"/>
                  <a:pt x="353" y="565"/>
                </a:cubicBezTo>
                <a:cubicBezTo>
                  <a:pt x="353" y="586"/>
                  <a:pt x="332" y="600"/>
                  <a:pt x="318" y="600"/>
                </a:cubicBezTo>
                <a:cubicBezTo>
                  <a:pt x="297" y="600"/>
                  <a:pt x="282" y="586"/>
                  <a:pt x="282" y="565"/>
                </a:cubicBezTo>
                <a:cubicBezTo>
                  <a:pt x="282" y="509"/>
                  <a:pt x="282" y="509"/>
                  <a:pt x="282" y="509"/>
                </a:cubicBezTo>
                <a:cubicBezTo>
                  <a:pt x="282" y="495"/>
                  <a:pt x="282" y="495"/>
                  <a:pt x="282" y="495"/>
                </a:cubicBezTo>
                <a:lnTo>
                  <a:pt x="282" y="495"/>
                </a:lnTo>
                <a:cubicBezTo>
                  <a:pt x="282" y="487"/>
                  <a:pt x="282" y="487"/>
                  <a:pt x="282" y="487"/>
                </a:cubicBezTo>
                <a:cubicBezTo>
                  <a:pt x="219" y="487"/>
                  <a:pt x="219" y="487"/>
                  <a:pt x="219" y="487"/>
                </a:cubicBezTo>
                <a:cubicBezTo>
                  <a:pt x="219" y="487"/>
                  <a:pt x="219" y="487"/>
                  <a:pt x="219" y="495"/>
                </a:cubicBezTo>
                <a:lnTo>
                  <a:pt x="219" y="495"/>
                </a:lnTo>
                <a:cubicBezTo>
                  <a:pt x="219" y="509"/>
                  <a:pt x="219" y="509"/>
                  <a:pt x="219" y="509"/>
                </a:cubicBezTo>
                <a:cubicBezTo>
                  <a:pt x="219" y="565"/>
                  <a:pt x="219" y="565"/>
                  <a:pt x="219" y="565"/>
                </a:cubicBezTo>
                <a:cubicBezTo>
                  <a:pt x="219" y="586"/>
                  <a:pt x="205" y="600"/>
                  <a:pt x="190" y="600"/>
                </a:cubicBezTo>
                <a:cubicBezTo>
                  <a:pt x="169" y="600"/>
                  <a:pt x="155" y="586"/>
                  <a:pt x="155" y="565"/>
                </a:cubicBezTo>
                <a:cubicBezTo>
                  <a:pt x="155" y="509"/>
                  <a:pt x="155" y="509"/>
                  <a:pt x="155" y="509"/>
                </a:cubicBezTo>
                <a:cubicBezTo>
                  <a:pt x="155" y="495"/>
                  <a:pt x="155" y="495"/>
                  <a:pt x="155" y="495"/>
                </a:cubicBezTo>
                <a:lnTo>
                  <a:pt x="155" y="495"/>
                </a:lnTo>
                <a:cubicBezTo>
                  <a:pt x="155" y="487"/>
                  <a:pt x="155" y="487"/>
                  <a:pt x="155" y="487"/>
                </a:cubicBezTo>
                <a:cubicBezTo>
                  <a:pt x="127" y="487"/>
                  <a:pt x="127" y="487"/>
                  <a:pt x="127" y="487"/>
                </a:cubicBezTo>
                <a:cubicBezTo>
                  <a:pt x="106" y="487"/>
                  <a:pt x="92" y="466"/>
                  <a:pt x="92" y="445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92" y="191"/>
                  <a:pt x="92" y="191"/>
                  <a:pt x="92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410" y="191"/>
                  <a:pt x="410" y="191"/>
                  <a:pt x="410" y="191"/>
                </a:cubicBezTo>
                <a:lnTo>
                  <a:pt x="410" y="191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445"/>
                  <a:pt x="410" y="445"/>
                  <a:pt x="410" y="445"/>
                </a:cubicBezTo>
                <a:cubicBezTo>
                  <a:pt x="410" y="466"/>
                  <a:pt x="395" y="487"/>
                  <a:pt x="374" y="487"/>
                </a:cubicBezTo>
                <a:close/>
                <a:moveTo>
                  <a:pt x="176" y="49"/>
                </a:moveTo>
                <a:lnTo>
                  <a:pt x="176" y="49"/>
                </a:lnTo>
                <a:cubicBezTo>
                  <a:pt x="169" y="42"/>
                  <a:pt x="169" y="42"/>
                  <a:pt x="169" y="42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48" y="7"/>
                  <a:pt x="148" y="7"/>
                  <a:pt x="148" y="7"/>
                </a:cubicBezTo>
                <a:lnTo>
                  <a:pt x="148" y="0"/>
                </a:lnTo>
                <a:lnTo>
                  <a:pt x="155" y="0"/>
                </a:lnTo>
                <a:cubicBezTo>
                  <a:pt x="169" y="28"/>
                  <a:pt x="169" y="28"/>
                  <a:pt x="169" y="28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5" y="35"/>
                  <a:pt x="226" y="35"/>
                  <a:pt x="254" y="35"/>
                </a:cubicBezTo>
                <a:cubicBezTo>
                  <a:pt x="275" y="35"/>
                  <a:pt x="297" y="35"/>
                  <a:pt x="318" y="42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32" y="28"/>
                  <a:pt x="332" y="28"/>
                  <a:pt x="332" y="28"/>
                </a:cubicBezTo>
                <a:cubicBezTo>
                  <a:pt x="346" y="0"/>
                  <a:pt x="346" y="0"/>
                  <a:pt x="346" y="0"/>
                </a:cubicBezTo>
                <a:lnTo>
                  <a:pt x="353" y="0"/>
                </a:lnTo>
                <a:cubicBezTo>
                  <a:pt x="360" y="0"/>
                  <a:pt x="360" y="7"/>
                  <a:pt x="360" y="7"/>
                </a:cubicBezTo>
                <a:cubicBezTo>
                  <a:pt x="346" y="28"/>
                  <a:pt x="346" y="28"/>
                  <a:pt x="346" y="28"/>
                </a:cubicBezTo>
                <a:cubicBezTo>
                  <a:pt x="339" y="42"/>
                  <a:pt x="339" y="42"/>
                  <a:pt x="339" y="42"/>
                </a:cubicBezTo>
                <a:cubicBezTo>
                  <a:pt x="332" y="49"/>
                  <a:pt x="332" y="49"/>
                  <a:pt x="332" y="49"/>
                </a:cubicBezTo>
                <a:cubicBezTo>
                  <a:pt x="381" y="71"/>
                  <a:pt x="410" y="120"/>
                  <a:pt x="410" y="169"/>
                </a:cubicBezTo>
                <a:cubicBezTo>
                  <a:pt x="92" y="169"/>
                  <a:pt x="92" y="169"/>
                  <a:pt x="92" y="169"/>
                </a:cubicBezTo>
                <a:cubicBezTo>
                  <a:pt x="92" y="120"/>
                  <a:pt x="127" y="71"/>
                  <a:pt x="176" y="49"/>
                </a:cubicBezTo>
                <a:close/>
                <a:moveTo>
                  <a:pt x="318" y="120"/>
                </a:moveTo>
                <a:lnTo>
                  <a:pt x="318" y="120"/>
                </a:lnTo>
                <a:cubicBezTo>
                  <a:pt x="332" y="120"/>
                  <a:pt x="339" y="113"/>
                  <a:pt x="339" y="106"/>
                </a:cubicBezTo>
                <a:cubicBezTo>
                  <a:pt x="339" y="92"/>
                  <a:pt x="332" y="85"/>
                  <a:pt x="318" y="85"/>
                </a:cubicBezTo>
                <a:cubicBezTo>
                  <a:pt x="311" y="85"/>
                  <a:pt x="304" y="92"/>
                  <a:pt x="304" y="106"/>
                </a:cubicBezTo>
                <a:cubicBezTo>
                  <a:pt x="304" y="113"/>
                  <a:pt x="311" y="120"/>
                  <a:pt x="318" y="120"/>
                </a:cubicBezTo>
                <a:close/>
                <a:moveTo>
                  <a:pt x="183" y="120"/>
                </a:moveTo>
                <a:lnTo>
                  <a:pt x="183" y="120"/>
                </a:lnTo>
                <a:cubicBezTo>
                  <a:pt x="190" y="120"/>
                  <a:pt x="197" y="113"/>
                  <a:pt x="197" y="106"/>
                </a:cubicBezTo>
                <a:cubicBezTo>
                  <a:pt x="197" y="92"/>
                  <a:pt x="190" y="85"/>
                  <a:pt x="183" y="85"/>
                </a:cubicBezTo>
                <a:cubicBezTo>
                  <a:pt x="176" y="85"/>
                  <a:pt x="169" y="92"/>
                  <a:pt x="169" y="106"/>
                </a:cubicBezTo>
                <a:cubicBezTo>
                  <a:pt x="169" y="113"/>
                  <a:pt x="176" y="120"/>
                  <a:pt x="183" y="120"/>
                </a:cubicBezTo>
                <a:close/>
                <a:moveTo>
                  <a:pt x="35" y="410"/>
                </a:moveTo>
                <a:lnTo>
                  <a:pt x="35" y="410"/>
                </a:lnTo>
                <a:cubicBezTo>
                  <a:pt x="21" y="410"/>
                  <a:pt x="0" y="396"/>
                  <a:pt x="0" y="374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05"/>
                  <a:pt x="21" y="191"/>
                  <a:pt x="35" y="191"/>
                </a:cubicBezTo>
                <a:cubicBezTo>
                  <a:pt x="56" y="191"/>
                  <a:pt x="70" y="205"/>
                  <a:pt x="70" y="226"/>
                </a:cubicBezTo>
                <a:cubicBezTo>
                  <a:pt x="70" y="374"/>
                  <a:pt x="70" y="374"/>
                  <a:pt x="70" y="374"/>
                </a:cubicBezTo>
                <a:cubicBezTo>
                  <a:pt x="70" y="396"/>
                  <a:pt x="56" y="410"/>
                  <a:pt x="35" y="4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3" name="Freeform 1"/>
          <p:cNvSpPr>
            <a:spLocks noChangeArrowheads="1"/>
          </p:cNvSpPr>
          <p:nvPr/>
        </p:nvSpPr>
        <p:spPr bwMode="auto">
          <a:xfrm>
            <a:off x="10258401" y="3416301"/>
            <a:ext cx="292024" cy="292100"/>
          </a:xfrm>
          <a:custGeom>
            <a:avLst/>
            <a:gdLst>
              <a:gd name="T0" fmla="*/ 594 w 609"/>
              <a:gd name="T1" fmla="*/ 290 h 609"/>
              <a:gd name="T2" fmla="*/ 318 w 609"/>
              <a:gd name="T3" fmla="*/ 466 h 609"/>
              <a:gd name="T4" fmla="*/ 283 w 609"/>
              <a:gd name="T5" fmla="*/ 608 h 609"/>
              <a:gd name="T6" fmla="*/ 120 w 609"/>
              <a:gd name="T7" fmla="*/ 608 h 609"/>
              <a:gd name="T8" fmla="*/ 85 w 609"/>
              <a:gd name="T9" fmla="*/ 551 h 609"/>
              <a:gd name="T10" fmla="*/ 50 w 609"/>
              <a:gd name="T11" fmla="*/ 509 h 609"/>
              <a:gd name="T12" fmla="*/ 7 w 609"/>
              <a:gd name="T13" fmla="*/ 459 h 609"/>
              <a:gd name="T14" fmla="*/ 113 w 609"/>
              <a:gd name="T15" fmla="*/ 0 h 609"/>
              <a:gd name="T16" fmla="*/ 368 w 609"/>
              <a:gd name="T17" fmla="*/ 0 h 609"/>
              <a:gd name="T18" fmla="*/ 523 w 609"/>
              <a:gd name="T19" fmla="*/ 120 h 609"/>
              <a:gd name="T20" fmla="*/ 594 w 609"/>
              <a:gd name="T21" fmla="*/ 290 h 609"/>
              <a:gd name="T22" fmla="*/ 488 w 609"/>
              <a:gd name="T23" fmla="*/ 148 h 609"/>
              <a:gd name="T24" fmla="*/ 368 w 609"/>
              <a:gd name="T25" fmla="*/ 42 h 609"/>
              <a:gd name="T26" fmla="*/ 50 w 609"/>
              <a:gd name="T27" fmla="*/ 466 h 609"/>
              <a:gd name="T28" fmla="*/ 148 w 609"/>
              <a:gd name="T29" fmla="*/ 466 h 609"/>
              <a:gd name="T30" fmla="*/ 212 w 609"/>
              <a:gd name="T31" fmla="*/ 325 h 609"/>
              <a:gd name="T32" fmla="*/ 304 w 609"/>
              <a:gd name="T33" fmla="*/ 325 h 609"/>
              <a:gd name="T34" fmla="*/ 481 w 609"/>
              <a:gd name="T35" fmla="*/ 191 h 609"/>
              <a:gd name="T36" fmla="*/ 530 w 609"/>
              <a:gd name="T37" fmla="*/ 169 h 609"/>
              <a:gd name="T38" fmla="*/ 523 w 609"/>
              <a:gd name="T39" fmla="*/ 198 h 609"/>
              <a:gd name="T40" fmla="*/ 240 w 609"/>
              <a:gd name="T41" fmla="*/ 367 h 609"/>
              <a:gd name="T42" fmla="*/ 212 w 609"/>
              <a:gd name="T43" fmla="*/ 509 h 609"/>
              <a:gd name="T44" fmla="*/ 134 w 609"/>
              <a:gd name="T45" fmla="*/ 509 h 609"/>
              <a:gd name="T46" fmla="*/ 255 w 609"/>
              <a:gd name="T47" fmla="*/ 565 h 609"/>
              <a:gd name="T48" fmla="*/ 375 w 609"/>
              <a:gd name="T49" fmla="*/ 424 h 609"/>
              <a:gd name="T50" fmla="*/ 530 w 609"/>
              <a:gd name="T51" fmla="*/ 169 h 609"/>
              <a:gd name="T52" fmla="*/ 339 w 609"/>
              <a:gd name="T53" fmla="*/ 226 h 609"/>
              <a:gd name="T54" fmla="*/ 290 w 609"/>
              <a:gd name="T55" fmla="*/ 247 h 609"/>
              <a:gd name="T56" fmla="*/ 255 w 609"/>
              <a:gd name="T57" fmla="*/ 141 h 609"/>
              <a:gd name="T58" fmla="*/ 318 w 609"/>
              <a:gd name="T59" fmla="*/ 127 h 609"/>
              <a:gd name="T60" fmla="*/ 361 w 609"/>
              <a:gd name="T61" fmla="*/ 191 h 609"/>
              <a:gd name="T62" fmla="*/ 318 w 609"/>
              <a:gd name="T63" fmla="*/ 169 h 609"/>
              <a:gd name="T64" fmla="*/ 318 w 609"/>
              <a:gd name="T65" fmla="*/ 169 h 609"/>
              <a:gd name="T66" fmla="*/ 283 w 609"/>
              <a:gd name="T67" fmla="*/ 205 h 609"/>
              <a:gd name="T68" fmla="*/ 318 w 609"/>
              <a:gd name="T69" fmla="*/ 177 h 609"/>
              <a:gd name="T70" fmla="*/ 318 w 609"/>
              <a:gd name="T71" fmla="*/ 17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9" h="609">
                <a:moveTo>
                  <a:pt x="594" y="290"/>
                </a:moveTo>
                <a:lnTo>
                  <a:pt x="594" y="290"/>
                </a:lnTo>
                <a:cubicBezTo>
                  <a:pt x="573" y="396"/>
                  <a:pt x="488" y="466"/>
                  <a:pt x="375" y="466"/>
                </a:cubicBezTo>
                <a:cubicBezTo>
                  <a:pt x="318" y="466"/>
                  <a:pt x="318" y="466"/>
                  <a:pt x="318" y="466"/>
                </a:cubicBezTo>
                <a:cubicBezTo>
                  <a:pt x="290" y="572"/>
                  <a:pt x="290" y="572"/>
                  <a:pt x="290" y="572"/>
                </a:cubicBezTo>
                <a:cubicBezTo>
                  <a:pt x="283" y="608"/>
                  <a:pt x="283" y="608"/>
                  <a:pt x="283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120" y="608"/>
                  <a:pt x="120" y="608"/>
                  <a:pt x="120" y="608"/>
                </a:cubicBezTo>
                <a:cubicBezTo>
                  <a:pt x="71" y="608"/>
                  <a:pt x="71" y="608"/>
                  <a:pt x="71" y="608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92" y="509"/>
                  <a:pt x="92" y="509"/>
                  <a:pt x="92" y="509"/>
                </a:cubicBezTo>
                <a:cubicBezTo>
                  <a:pt x="50" y="509"/>
                  <a:pt x="50" y="509"/>
                  <a:pt x="50" y="509"/>
                </a:cubicBezTo>
                <a:cubicBezTo>
                  <a:pt x="0" y="509"/>
                  <a:pt x="0" y="509"/>
                  <a:pt x="0" y="509"/>
                </a:cubicBezTo>
                <a:cubicBezTo>
                  <a:pt x="7" y="459"/>
                  <a:pt x="7" y="459"/>
                  <a:pt x="7" y="459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13" y="0"/>
                  <a:pt x="113" y="0"/>
                  <a:pt x="11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368" y="0"/>
                  <a:pt x="368" y="0"/>
                  <a:pt x="368" y="0"/>
                </a:cubicBezTo>
                <a:cubicBezTo>
                  <a:pt x="417" y="0"/>
                  <a:pt x="466" y="21"/>
                  <a:pt x="495" y="64"/>
                </a:cubicBezTo>
                <a:cubicBezTo>
                  <a:pt x="509" y="78"/>
                  <a:pt x="516" y="92"/>
                  <a:pt x="523" y="120"/>
                </a:cubicBezTo>
                <a:cubicBezTo>
                  <a:pt x="544" y="127"/>
                  <a:pt x="558" y="141"/>
                  <a:pt x="565" y="155"/>
                </a:cubicBezTo>
                <a:cubicBezTo>
                  <a:pt x="587" y="184"/>
                  <a:pt x="608" y="226"/>
                  <a:pt x="594" y="290"/>
                </a:cubicBezTo>
                <a:close/>
                <a:moveTo>
                  <a:pt x="488" y="148"/>
                </a:moveTo>
                <a:lnTo>
                  <a:pt x="488" y="148"/>
                </a:lnTo>
                <a:cubicBezTo>
                  <a:pt x="481" y="127"/>
                  <a:pt x="481" y="113"/>
                  <a:pt x="474" y="99"/>
                </a:cubicBezTo>
                <a:cubicBezTo>
                  <a:pt x="452" y="64"/>
                  <a:pt x="403" y="42"/>
                  <a:pt x="368" y="42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50" y="466"/>
                  <a:pt x="50" y="466"/>
                  <a:pt x="50" y="466"/>
                </a:cubicBezTo>
                <a:cubicBezTo>
                  <a:pt x="99" y="466"/>
                  <a:pt x="99" y="466"/>
                  <a:pt x="99" y="466"/>
                </a:cubicBezTo>
                <a:cubicBezTo>
                  <a:pt x="148" y="466"/>
                  <a:pt x="148" y="466"/>
                  <a:pt x="148" y="466"/>
                </a:cubicBezTo>
                <a:cubicBezTo>
                  <a:pt x="177" y="466"/>
                  <a:pt x="177" y="466"/>
                  <a:pt x="177" y="466"/>
                </a:cubicBezTo>
                <a:cubicBezTo>
                  <a:pt x="212" y="325"/>
                  <a:pt x="212" y="325"/>
                  <a:pt x="212" y="325"/>
                </a:cubicBezTo>
                <a:cubicBezTo>
                  <a:pt x="304" y="325"/>
                  <a:pt x="304" y="325"/>
                  <a:pt x="304" y="325"/>
                </a:cubicBezTo>
                <a:lnTo>
                  <a:pt x="304" y="325"/>
                </a:lnTo>
                <a:cubicBezTo>
                  <a:pt x="353" y="325"/>
                  <a:pt x="403" y="311"/>
                  <a:pt x="438" y="276"/>
                </a:cubicBezTo>
                <a:cubicBezTo>
                  <a:pt x="459" y="254"/>
                  <a:pt x="474" y="226"/>
                  <a:pt x="481" y="191"/>
                </a:cubicBezTo>
                <a:cubicBezTo>
                  <a:pt x="488" y="177"/>
                  <a:pt x="488" y="162"/>
                  <a:pt x="488" y="148"/>
                </a:cubicBezTo>
                <a:close/>
                <a:moveTo>
                  <a:pt x="530" y="169"/>
                </a:moveTo>
                <a:lnTo>
                  <a:pt x="530" y="169"/>
                </a:lnTo>
                <a:cubicBezTo>
                  <a:pt x="523" y="184"/>
                  <a:pt x="523" y="191"/>
                  <a:pt x="523" y="198"/>
                </a:cubicBezTo>
                <a:cubicBezTo>
                  <a:pt x="502" y="304"/>
                  <a:pt x="410" y="367"/>
                  <a:pt x="304" y="367"/>
                </a:cubicBezTo>
                <a:cubicBezTo>
                  <a:pt x="240" y="367"/>
                  <a:pt x="240" y="367"/>
                  <a:pt x="240" y="367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2" y="509"/>
                  <a:pt x="212" y="509"/>
                  <a:pt x="212" y="509"/>
                </a:cubicBezTo>
                <a:cubicBezTo>
                  <a:pt x="177" y="509"/>
                  <a:pt x="177" y="509"/>
                  <a:pt x="177" y="509"/>
                </a:cubicBezTo>
                <a:cubicBezTo>
                  <a:pt x="134" y="509"/>
                  <a:pt x="134" y="509"/>
                  <a:pt x="134" y="509"/>
                </a:cubicBezTo>
                <a:cubicBezTo>
                  <a:pt x="120" y="565"/>
                  <a:pt x="120" y="565"/>
                  <a:pt x="120" y="565"/>
                </a:cubicBezTo>
                <a:cubicBezTo>
                  <a:pt x="255" y="565"/>
                  <a:pt x="255" y="565"/>
                  <a:pt x="255" y="565"/>
                </a:cubicBezTo>
                <a:cubicBezTo>
                  <a:pt x="283" y="424"/>
                  <a:pt x="283" y="424"/>
                  <a:pt x="283" y="424"/>
                </a:cubicBezTo>
                <a:cubicBezTo>
                  <a:pt x="375" y="424"/>
                  <a:pt x="375" y="424"/>
                  <a:pt x="375" y="424"/>
                </a:cubicBezTo>
                <a:cubicBezTo>
                  <a:pt x="459" y="424"/>
                  <a:pt x="537" y="375"/>
                  <a:pt x="551" y="283"/>
                </a:cubicBezTo>
                <a:cubicBezTo>
                  <a:pt x="565" y="233"/>
                  <a:pt x="551" y="198"/>
                  <a:pt x="530" y="169"/>
                </a:cubicBezTo>
                <a:close/>
                <a:moveTo>
                  <a:pt x="339" y="226"/>
                </a:moveTo>
                <a:lnTo>
                  <a:pt x="339" y="226"/>
                </a:lnTo>
                <a:cubicBezTo>
                  <a:pt x="332" y="226"/>
                  <a:pt x="332" y="233"/>
                  <a:pt x="325" y="233"/>
                </a:cubicBezTo>
                <a:cubicBezTo>
                  <a:pt x="318" y="240"/>
                  <a:pt x="304" y="247"/>
                  <a:pt x="290" y="247"/>
                </a:cubicBezTo>
                <a:cubicBezTo>
                  <a:pt x="226" y="247"/>
                  <a:pt x="226" y="247"/>
                  <a:pt x="226" y="247"/>
                </a:cubicBezTo>
                <a:cubicBezTo>
                  <a:pt x="255" y="141"/>
                  <a:pt x="255" y="141"/>
                  <a:pt x="255" y="141"/>
                </a:cubicBezTo>
                <a:cubicBezTo>
                  <a:pt x="255" y="127"/>
                  <a:pt x="255" y="127"/>
                  <a:pt x="255" y="127"/>
                </a:cubicBezTo>
                <a:cubicBezTo>
                  <a:pt x="318" y="127"/>
                  <a:pt x="318" y="127"/>
                  <a:pt x="318" y="127"/>
                </a:cubicBezTo>
                <a:cubicBezTo>
                  <a:pt x="332" y="127"/>
                  <a:pt x="339" y="134"/>
                  <a:pt x="346" y="141"/>
                </a:cubicBezTo>
                <a:cubicBezTo>
                  <a:pt x="361" y="148"/>
                  <a:pt x="368" y="169"/>
                  <a:pt x="361" y="191"/>
                </a:cubicBezTo>
                <a:cubicBezTo>
                  <a:pt x="361" y="205"/>
                  <a:pt x="346" y="219"/>
                  <a:pt x="339" y="226"/>
                </a:cubicBezTo>
                <a:close/>
                <a:moveTo>
                  <a:pt x="318" y="169"/>
                </a:moveTo>
                <a:lnTo>
                  <a:pt x="318" y="169"/>
                </a:lnTo>
                <a:lnTo>
                  <a:pt x="318" y="169"/>
                </a:lnTo>
                <a:cubicBezTo>
                  <a:pt x="290" y="169"/>
                  <a:pt x="290" y="169"/>
                  <a:pt x="290" y="169"/>
                </a:cubicBezTo>
                <a:cubicBezTo>
                  <a:pt x="283" y="205"/>
                  <a:pt x="283" y="205"/>
                  <a:pt x="283" y="205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304" y="205"/>
                  <a:pt x="318" y="191"/>
                  <a:pt x="318" y="177"/>
                </a:cubicBezTo>
                <a:lnTo>
                  <a:pt x="318" y="177"/>
                </a:lnTo>
                <a:lnTo>
                  <a:pt x="318" y="177"/>
                </a:lnTo>
                <a:cubicBezTo>
                  <a:pt x="318" y="177"/>
                  <a:pt x="318" y="177"/>
                  <a:pt x="318" y="1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4" name="Freeform 2"/>
          <p:cNvSpPr>
            <a:spLocks noChangeArrowheads="1"/>
          </p:cNvSpPr>
          <p:nvPr/>
        </p:nvSpPr>
        <p:spPr bwMode="auto">
          <a:xfrm>
            <a:off x="9748417" y="3424768"/>
            <a:ext cx="292024" cy="275167"/>
          </a:xfrm>
          <a:custGeom>
            <a:avLst/>
            <a:gdLst>
              <a:gd name="T0" fmla="*/ 473 w 609"/>
              <a:gd name="T1" fmla="*/ 573 h 574"/>
              <a:gd name="T2" fmla="*/ 473 w 609"/>
              <a:gd name="T3" fmla="*/ 573 h 574"/>
              <a:gd name="T4" fmla="*/ 473 w 609"/>
              <a:gd name="T5" fmla="*/ 368 h 574"/>
              <a:gd name="T6" fmla="*/ 410 w 609"/>
              <a:gd name="T7" fmla="*/ 283 h 574"/>
              <a:gd name="T8" fmla="*/ 339 w 609"/>
              <a:gd name="T9" fmla="*/ 368 h 574"/>
              <a:gd name="T10" fmla="*/ 339 w 609"/>
              <a:gd name="T11" fmla="*/ 573 h 574"/>
              <a:gd name="T12" fmla="*/ 205 w 609"/>
              <a:gd name="T13" fmla="*/ 573 h 574"/>
              <a:gd name="T14" fmla="*/ 205 w 609"/>
              <a:gd name="T15" fmla="*/ 191 h 574"/>
              <a:gd name="T16" fmla="*/ 339 w 609"/>
              <a:gd name="T17" fmla="*/ 191 h 574"/>
              <a:gd name="T18" fmla="*/ 339 w 609"/>
              <a:gd name="T19" fmla="*/ 240 h 574"/>
              <a:gd name="T20" fmla="*/ 459 w 609"/>
              <a:gd name="T21" fmla="*/ 177 h 574"/>
              <a:gd name="T22" fmla="*/ 608 w 609"/>
              <a:gd name="T23" fmla="*/ 361 h 574"/>
              <a:gd name="T24" fmla="*/ 608 w 609"/>
              <a:gd name="T25" fmla="*/ 573 h 574"/>
              <a:gd name="T26" fmla="*/ 473 w 609"/>
              <a:gd name="T27" fmla="*/ 573 h 574"/>
              <a:gd name="T28" fmla="*/ 78 w 609"/>
              <a:gd name="T29" fmla="*/ 134 h 574"/>
              <a:gd name="T30" fmla="*/ 78 w 609"/>
              <a:gd name="T31" fmla="*/ 134 h 574"/>
              <a:gd name="T32" fmla="*/ 0 w 609"/>
              <a:gd name="T33" fmla="*/ 71 h 574"/>
              <a:gd name="T34" fmla="*/ 78 w 609"/>
              <a:gd name="T35" fmla="*/ 0 h 574"/>
              <a:gd name="T36" fmla="*/ 155 w 609"/>
              <a:gd name="T37" fmla="*/ 71 h 574"/>
              <a:gd name="T38" fmla="*/ 78 w 609"/>
              <a:gd name="T39" fmla="*/ 134 h 574"/>
              <a:gd name="T40" fmla="*/ 141 w 609"/>
              <a:gd name="T41" fmla="*/ 573 h 574"/>
              <a:gd name="T42" fmla="*/ 141 w 609"/>
              <a:gd name="T43" fmla="*/ 573 h 574"/>
              <a:gd name="T44" fmla="*/ 7 w 609"/>
              <a:gd name="T45" fmla="*/ 573 h 574"/>
              <a:gd name="T46" fmla="*/ 7 w 609"/>
              <a:gd name="T47" fmla="*/ 191 h 574"/>
              <a:gd name="T48" fmla="*/ 141 w 609"/>
              <a:gd name="T49" fmla="*/ 191 h 574"/>
              <a:gd name="T50" fmla="*/ 141 w 609"/>
              <a:gd name="T51" fmla="*/ 573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9" h="574">
                <a:moveTo>
                  <a:pt x="473" y="573"/>
                </a:moveTo>
                <a:lnTo>
                  <a:pt x="473" y="573"/>
                </a:lnTo>
                <a:cubicBezTo>
                  <a:pt x="473" y="368"/>
                  <a:pt x="473" y="368"/>
                  <a:pt x="473" y="368"/>
                </a:cubicBezTo>
                <a:cubicBezTo>
                  <a:pt x="473" y="325"/>
                  <a:pt x="459" y="283"/>
                  <a:pt x="410" y="283"/>
                </a:cubicBezTo>
                <a:cubicBezTo>
                  <a:pt x="360" y="283"/>
                  <a:pt x="339" y="325"/>
                  <a:pt x="339" y="368"/>
                </a:cubicBezTo>
                <a:cubicBezTo>
                  <a:pt x="339" y="573"/>
                  <a:pt x="339" y="573"/>
                  <a:pt x="339" y="573"/>
                </a:cubicBezTo>
                <a:cubicBezTo>
                  <a:pt x="205" y="573"/>
                  <a:pt x="205" y="573"/>
                  <a:pt x="205" y="573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339" y="191"/>
                  <a:pt x="339" y="191"/>
                  <a:pt x="339" y="191"/>
                </a:cubicBezTo>
                <a:cubicBezTo>
                  <a:pt x="339" y="240"/>
                  <a:pt x="339" y="240"/>
                  <a:pt x="339" y="240"/>
                </a:cubicBezTo>
                <a:cubicBezTo>
                  <a:pt x="375" y="198"/>
                  <a:pt x="403" y="177"/>
                  <a:pt x="459" y="177"/>
                </a:cubicBezTo>
                <a:cubicBezTo>
                  <a:pt x="516" y="177"/>
                  <a:pt x="608" y="205"/>
                  <a:pt x="608" y="361"/>
                </a:cubicBezTo>
                <a:cubicBezTo>
                  <a:pt x="608" y="573"/>
                  <a:pt x="608" y="573"/>
                  <a:pt x="608" y="573"/>
                </a:cubicBezTo>
                <a:lnTo>
                  <a:pt x="473" y="573"/>
                </a:lnTo>
                <a:close/>
                <a:moveTo>
                  <a:pt x="78" y="134"/>
                </a:moveTo>
                <a:lnTo>
                  <a:pt x="78" y="134"/>
                </a:lnTo>
                <a:cubicBezTo>
                  <a:pt x="35" y="134"/>
                  <a:pt x="0" y="106"/>
                  <a:pt x="0" y="71"/>
                </a:cubicBezTo>
                <a:cubicBezTo>
                  <a:pt x="0" y="28"/>
                  <a:pt x="35" y="0"/>
                  <a:pt x="78" y="0"/>
                </a:cubicBezTo>
                <a:cubicBezTo>
                  <a:pt x="120" y="0"/>
                  <a:pt x="155" y="28"/>
                  <a:pt x="155" y="71"/>
                </a:cubicBezTo>
                <a:cubicBezTo>
                  <a:pt x="155" y="106"/>
                  <a:pt x="120" y="134"/>
                  <a:pt x="78" y="134"/>
                </a:cubicBezTo>
                <a:close/>
                <a:moveTo>
                  <a:pt x="141" y="573"/>
                </a:moveTo>
                <a:lnTo>
                  <a:pt x="141" y="573"/>
                </a:lnTo>
                <a:cubicBezTo>
                  <a:pt x="7" y="573"/>
                  <a:pt x="7" y="573"/>
                  <a:pt x="7" y="573"/>
                </a:cubicBezTo>
                <a:cubicBezTo>
                  <a:pt x="7" y="191"/>
                  <a:pt x="7" y="191"/>
                  <a:pt x="7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5" name="Freeform 3"/>
          <p:cNvSpPr>
            <a:spLocks noChangeArrowheads="1"/>
          </p:cNvSpPr>
          <p:nvPr/>
        </p:nvSpPr>
        <p:spPr bwMode="auto">
          <a:xfrm>
            <a:off x="9244782" y="3416301"/>
            <a:ext cx="289909" cy="292100"/>
          </a:xfrm>
          <a:custGeom>
            <a:avLst/>
            <a:gdLst>
              <a:gd name="T0" fmla="*/ 466 w 602"/>
              <a:gd name="T1" fmla="*/ 558 h 609"/>
              <a:gd name="T2" fmla="*/ 466 w 602"/>
              <a:gd name="T3" fmla="*/ 558 h 609"/>
              <a:gd name="T4" fmla="*/ 254 w 602"/>
              <a:gd name="T5" fmla="*/ 438 h 609"/>
              <a:gd name="T6" fmla="*/ 78 w 602"/>
              <a:gd name="T7" fmla="*/ 509 h 609"/>
              <a:gd name="T8" fmla="*/ 0 w 602"/>
              <a:gd name="T9" fmla="*/ 304 h 609"/>
              <a:gd name="T10" fmla="*/ 304 w 602"/>
              <a:gd name="T11" fmla="*/ 0 h 609"/>
              <a:gd name="T12" fmla="*/ 601 w 602"/>
              <a:gd name="T13" fmla="*/ 304 h 609"/>
              <a:gd name="T14" fmla="*/ 466 w 602"/>
              <a:gd name="T15" fmla="*/ 558 h 609"/>
              <a:gd name="T16" fmla="*/ 155 w 602"/>
              <a:gd name="T17" fmla="*/ 389 h 609"/>
              <a:gd name="T18" fmla="*/ 155 w 602"/>
              <a:gd name="T19" fmla="*/ 389 h 609"/>
              <a:gd name="T20" fmla="*/ 155 w 602"/>
              <a:gd name="T21" fmla="*/ 389 h 609"/>
              <a:gd name="T22" fmla="*/ 417 w 602"/>
              <a:gd name="T23" fmla="*/ 424 h 609"/>
              <a:gd name="T24" fmla="*/ 438 w 602"/>
              <a:gd name="T25" fmla="*/ 424 h 609"/>
              <a:gd name="T26" fmla="*/ 445 w 602"/>
              <a:gd name="T27" fmla="*/ 403 h 609"/>
              <a:gd name="T28" fmla="*/ 438 w 602"/>
              <a:gd name="T29" fmla="*/ 389 h 609"/>
              <a:gd name="T30" fmla="*/ 148 w 602"/>
              <a:gd name="T31" fmla="*/ 346 h 609"/>
              <a:gd name="T32" fmla="*/ 134 w 602"/>
              <a:gd name="T33" fmla="*/ 367 h 609"/>
              <a:gd name="T34" fmla="*/ 155 w 602"/>
              <a:gd name="T35" fmla="*/ 389 h 609"/>
              <a:gd name="T36" fmla="*/ 141 w 602"/>
              <a:gd name="T37" fmla="*/ 304 h 609"/>
              <a:gd name="T38" fmla="*/ 141 w 602"/>
              <a:gd name="T39" fmla="*/ 304 h 609"/>
              <a:gd name="T40" fmla="*/ 148 w 602"/>
              <a:gd name="T41" fmla="*/ 297 h 609"/>
              <a:gd name="T42" fmla="*/ 452 w 602"/>
              <a:gd name="T43" fmla="*/ 332 h 609"/>
              <a:gd name="T44" fmla="*/ 452 w 602"/>
              <a:gd name="T45" fmla="*/ 332 h 609"/>
              <a:gd name="T46" fmla="*/ 466 w 602"/>
              <a:gd name="T47" fmla="*/ 339 h 609"/>
              <a:gd name="T48" fmla="*/ 487 w 602"/>
              <a:gd name="T49" fmla="*/ 311 h 609"/>
              <a:gd name="T50" fmla="*/ 473 w 602"/>
              <a:gd name="T51" fmla="*/ 290 h 609"/>
              <a:gd name="T52" fmla="*/ 473 w 602"/>
              <a:gd name="T53" fmla="*/ 290 h 609"/>
              <a:gd name="T54" fmla="*/ 134 w 602"/>
              <a:gd name="T55" fmla="*/ 254 h 609"/>
              <a:gd name="T56" fmla="*/ 120 w 602"/>
              <a:gd name="T57" fmla="*/ 276 h 609"/>
              <a:gd name="T58" fmla="*/ 141 w 602"/>
              <a:gd name="T59" fmla="*/ 304 h 609"/>
              <a:gd name="T60" fmla="*/ 516 w 602"/>
              <a:gd name="T61" fmla="*/ 198 h 609"/>
              <a:gd name="T62" fmla="*/ 516 w 602"/>
              <a:gd name="T63" fmla="*/ 198 h 609"/>
              <a:gd name="T64" fmla="*/ 120 w 602"/>
              <a:gd name="T65" fmla="*/ 148 h 609"/>
              <a:gd name="T66" fmla="*/ 99 w 602"/>
              <a:gd name="T67" fmla="*/ 177 h 609"/>
              <a:gd name="T68" fmla="*/ 127 w 602"/>
              <a:gd name="T69" fmla="*/ 205 h 609"/>
              <a:gd name="T70" fmla="*/ 134 w 602"/>
              <a:gd name="T71" fmla="*/ 205 h 609"/>
              <a:gd name="T72" fmla="*/ 134 w 602"/>
              <a:gd name="T73" fmla="*/ 205 h 609"/>
              <a:gd name="T74" fmla="*/ 487 w 602"/>
              <a:gd name="T75" fmla="*/ 240 h 609"/>
              <a:gd name="T76" fmla="*/ 502 w 602"/>
              <a:gd name="T77" fmla="*/ 247 h 609"/>
              <a:gd name="T78" fmla="*/ 530 w 602"/>
              <a:gd name="T79" fmla="*/ 219 h 609"/>
              <a:gd name="T80" fmla="*/ 516 w 602"/>
              <a:gd name="T81" fmla="*/ 198 h 609"/>
              <a:gd name="T82" fmla="*/ 367 w 602"/>
              <a:gd name="T83" fmla="*/ 594 h 609"/>
              <a:gd name="T84" fmla="*/ 367 w 602"/>
              <a:gd name="T85" fmla="*/ 594 h 609"/>
              <a:gd name="T86" fmla="*/ 304 w 602"/>
              <a:gd name="T87" fmla="*/ 608 h 609"/>
              <a:gd name="T88" fmla="*/ 155 w 602"/>
              <a:gd name="T89" fmla="*/ 565 h 609"/>
              <a:gd name="T90" fmla="*/ 254 w 602"/>
              <a:gd name="T91" fmla="*/ 530 h 609"/>
              <a:gd name="T92" fmla="*/ 367 w 602"/>
              <a:gd name="T93" fmla="*/ 59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9">
                <a:moveTo>
                  <a:pt x="466" y="558"/>
                </a:moveTo>
                <a:lnTo>
                  <a:pt x="466" y="558"/>
                </a:lnTo>
                <a:cubicBezTo>
                  <a:pt x="424" y="488"/>
                  <a:pt x="346" y="438"/>
                  <a:pt x="254" y="438"/>
                </a:cubicBezTo>
                <a:cubicBezTo>
                  <a:pt x="184" y="438"/>
                  <a:pt x="120" y="466"/>
                  <a:pt x="78" y="509"/>
                </a:cubicBezTo>
                <a:cubicBezTo>
                  <a:pt x="28" y="452"/>
                  <a:pt x="0" y="382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10"/>
                  <a:pt x="551" y="502"/>
                  <a:pt x="466" y="558"/>
                </a:cubicBezTo>
                <a:close/>
                <a:moveTo>
                  <a:pt x="155" y="389"/>
                </a:moveTo>
                <a:lnTo>
                  <a:pt x="155" y="389"/>
                </a:lnTo>
                <a:lnTo>
                  <a:pt x="155" y="389"/>
                </a:lnTo>
                <a:cubicBezTo>
                  <a:pt x="155" y="389"/>
                  <a:pt x="318" y="346"/>
                  <a:pt x="417" y="424"/>
                </a:cubicBezTo>
                <a:cubicBezTo>
                  <a:pt x="417" y="424"/>
                  <a:pt x="431" y="431"/>
                  <a:pt x="438" y="424"/>
                </a:cubicBezTo>
                <a:cubicBezTo>
                  <a:pt x="445" y="417"/>
                  <a:pt x="445" y="417"/>
                  <a:pt x="445" y="403"/>
                </a:cubicBezTo>
                <a:cubicBezTo>
                  <a:pt x="445" y="403"/>
                  <a:pt x="445" y="396"/>
                  <a:pt x="438" y="389"/>
                </a:cubicBezTo>
                <a:cubicBezTo>
                  <a:pt x="325" y="311"/>
                  <a:pt x="155" y="346"/>
                  <a:pt x="148" y="346"/>
                </a:cubicBezTo>
                <a:cubicBezTo>
                  <a:pt x="134" y="353"/>
                  <a:pt x="134" y="367"/>
                  <a:pt x="134" y="367"/>
                </a:cubicBezTo>
                <a:cubicBezTo>
                  <a:pt x="134" y="375"/>
                  <a:pt x="141" y="389"/>
                  <a:pt x="155" y="389"/>
                </a:cubicBezTo>
                <a:close/>
                <a:moveTo>
                  <a:pt x="141" y="304"/>
                </a:moveTo>
                <a:lnTo>
                  <a:pt x="141" y="304"/>
                </a:lnTo>
                <a:cubicBezTo>
                  <a:pt x="148" y="297"/>
                  <a:pt x="148" y="297"/>
                  <a:pt x="148" y="297"/>
                </a:cubicBezTo>
                <a:cubicBezTo>
                  <a:pt x="169" y="297"/>
                  <a:pt x="325" y="254"/>
                  <a:pt x="452" y="332"/>
                </a:cubicBezTo>
                <a:lnTo>
                  <a:pt x="452" y="332"/>
                </a:lnTo>
                <a:cubicBezTo>
                  <a:pt x="459" y="339"/>
                  <a:pt x="459" y="339"/>
                  <a:pt x="466" y="339"/>
                </a:cubicBezTo>
                <a:cubicBezTo>
                  <a:pt x="480" y="339"/>
                  <a:pt x="487" y="325"/>
                  <a:pt x="487" y="311"/>
                </a:cubicBezTo>
                <a:cubicBezTo>
                  <a:pt x="487" y="304"/>
                  <a:pt x="480" y="290"/>
                  <a:pt x="473" y="290"/>
                </a:cubicBezTo>
                <a:lnTo>
                  <a:pt x="473" y="290"/>
                </a:lnTo>
                <a:cubicBezTo>
                  <a:pt x="318" y="198"/>
                  <a:pt x="148" y="254"/>
                  <a:pt x="134" y="254"/>
                </a:cubicBezTo>
                <a:cubicBezTo>
                  <a:pt x="127" y="254"/>
                  <a:pt x="120" y="269"/>
                  <a:pt x="120" y="276"/>
                </a:cubicBezTo>
                <a:cubicBezTo>
                  <a:pt x="120" y="290"/>
                  <a:pt x="127" y="304"/>
                  <a:pt x="141" y="304"/>
                </a:cubicBezTo>
                <a:close/>
                <a:moveTo>
                  <a:pt x="516" y="198"/>
                </a:moveTo>
                <a:lnTo>
                  <a:pt x="516" y="198"/>
                </a:lnTo>
                <a:cubicBezTo>
                  <a:pt x="353" y="92"/>
                  <a:pt x="134" y="148"/>
                  <a:pt x="120" y="148"/>
                </a:cubicBezTo>
                <a:cubicBezTo>
                  <a:pt x="106" y="148"/>
                  <a:pt x="99" y="162"/>
                  <a:pt x="99" y="177"/>
                </a:cubicBezTo>
                <a:cubicBezTo>
                  <a:pt x="99" y="191"/>
                  <a:pt x="113" y="205"/>
                  <a:pt x="127" y="205"/>
                </a:cubicBezTo>
                <a:lnTo>
                  <a:pt x="134" y="205"/>
                </a:lnTo>
                <a:lnTo>
                  <a:pt x="134" y="205"/>
                </a:lnTo>
                <a:cubicBezTo>
                  <a:pt x="134" y="205"/>
                  <a:pt x="339" y="148"/>
                  <a:pt x="487" y="240"/>
                </a:cubicBezTo>
                <a:cubicBezTo>
                  <a:pt x="495" y="247"/>
                  <a:pt x="502" y="247"/>
                  <a:pt x="502" y="247"/>
                </a:cubicBezTo>
                <a:cubicBezTo>
                  <a:pt x="523" y="247"/>
                  <a:pt x="530" y="233"/>
                  <a:pt x="530" y="219"/>
                </a:cubicBezTo>
                <a:cubicBezTo>
                  <a:pt x="530" y="212"/>
                  <a:pt x="530" y="198"/>
                  <a:pt x="516" y="198"/>
                </a:cubicBezTo>
                <a:close/>
                <a:moveTo>
                  <a:pt x="367" y="594"/>
                </a:moveTo>
                <a:lnTo>
                  <a:pt x="367" y="594"/>
                </a:lnTo>
                <a:cubicBezTo>
                  <a:pt x="346" y="601"/>
                  <a:pt x="332" y="608"/>
                  <a:pt x="304" y="608"/>
                </a:cubicBezTo>
                <a:cubicBezTo>
                  <a:pt x="247" y="608"/>
                  <a:pt x="198" y="594"/>
                  <a:pt x="155" y="565"/>
                </a:cubicBezTo>
                <a:cubicBezTo>
                  <a:pt x="184" y="537"/>
                  <a:pt x="212" y="530"/>
                  <a:pt x="254" y="530"/>
                </a:cubicBezTo>
                <a:cubicBezTo>
                  <a:pt x="304" y="530"/>
                  <a:pt x="346" y="551"/>
                  <a:pt x="367" y="5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6" name="Freeform 4"/>
          <p:cNvSpPr>
            <a:spLocks noChangeArrowheads="1"/>
          </p:cNvSpPr>
          <p:nvPr/>
        </p:nvSpPr>
        <p:spPr bwMode="auto">
          <a:xfrm>
            <a:off x="8739030" y="3462868"/>
            <a:ext cx="287792" cy="196851"/>
          </a:xfrm>
          <a:custGeom>
            <a:avLst/>
            <a:gdLst>
              <a:gd name="T0" fmla="*/ 509 w 601"/>
              <a:gd name="T1" fmla="*/ 0 h 411"/>
              <a:gd name="T2" fmla="*/ 509 w 601"/>
              <a:gd name="T3" fmla="*/ 0 h 411"/>
              <a:gd name="T4" fmla="*/ 311 w 601"/>
              <a:gd name="T5" fmla="*/ 0 h 411"/>
              <a:gd name="T6" fmla="*/ 106 w 601"/>
              <a:gd name="T7" fmla="*/ 0 h 411"/>
              <a:gd name="T8" fmla="*/ 0 w 601"/>
              <a:gd name="T9" fmla="*/ 85 h 411"/>
              <a:gd name="T10" fmla="*/ 0 w 601"/>
              <a:gd name="T11" fmla="*/ 332 h 411"/>
              <a:gd name="T12" fmla="*/ 106 w 601"/>
              <a:gd name="T13" fmla="*/ 410 h 411"/>
              <a:gd name="T14" fmla="*/ 318 w 601"/>
              <a:gd name="T15" fmla="*/ 410 h 411"/>
              <a:gd name="T16" fmla="*/ 509 w 601"/>
              <a:gd name="T17" fmla="*/ 410 h 411"/>
              <a:gd name="T18" fmla="*/ 600 w 601"/>
              <a:gd name="T19" fmla="*/ 332 h 411"/>
              <a:gd name="T20" fmla="*/ 600 w 601"/>
              <a:gd name="T21" fmla="*/ 85 h 411"/>
              <a:gd name="T22" fmla="*/ 509 w 601"/>
              <a:gd name="T23" fmla="*/ 0 h 411"/>
              <a:gd name="T24" fmla="*/ 261 w 601"/>
              <a:gd name="T25" fmla="*/ 304 h 411"/>
              <a:gd name="T26" fmla="*/ 261 w 601"/>
              <a:gd name="T27" fmla="*/ 304 h 411"/>
              <a:gd name="T28" fmla="*/ 261 w 601"/>
              <a:gd name="T29" fmla="*/ 113 h 411"/>
              <a:gd name="T30" fmla="*/ 389 w 601"/>
              <a:gd name="T31" fmla="*/ 205 h 411"/>
              <a:gd name="T32" fmla="*/ 261 w 601"/>
              <a:gd name="T33" fmla="*/ 304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1" h="411">
                <a:moveTo>
                  <a:pt x="509" y="0"/>
                </a:moveTo>
                <a:lnTo>
                  <a:pt x="509" y="0"/>
                </a:lnTo>
                <a:cubicBezTo>
                  <a:pt x="311" y="0"/>
                  <a:pt x="311" y="0"/>
                  <a:pt x="3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56" y="0"/>
                  <a:pt x="0" y="35"/>
                  <a:pt x="0" y="85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81"/>
                  <a:pt x="56" y="410"/>
                  <a:pt x="106" y="410"/>
                </a:cubicBezTo>
                <a:cubicBezTo>
                  <a:pt x="318" y="410"/>
                  <a:pt x="318" y="410"/>
                  <a:pt x="318" y="410"/>
                </a:cubicBezTo>
                <a:cubicBezTo>
                  <a:pt x="509" y="410"/>
                  <a:pt x="509" y="410"/>
                  <a:pt x="509" y="410"/>
                </a:cubicBezTo>
                <a:cubicBezTo>
                  <a:pt x="558" y="410"/>
                  <a:pt x="600" y="381"/>
                  <a:pt x="600" y="332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00" y="35"/>
                  <a:pt x="558" y="0"/>
                  <a:pt x="509" y="0"/>
                </a:cubicBezTo>
                <a:close/>
                <a:moveTo>
                  <a:pt x="261" y="304"/>
                </a:moveTo>
                <a:lnTo>
                  <a:pt x="261" y="304"/>
                </a:lnTo>
                <a:cubicBezTo>
                  <a:pt x="261" y="113"/>
                  <a:pt x="261" y="113"/>
                  <a:pt x="261" y="113"/>
                </a:cubicBezTo>
                <a:cubicBezTo>
                  <a:pt x="389" y="205"/>
                  <a:pt x="389" y="205"/>
                  <a:pt x="389" y="205"/>
                </a:cubicBezTo>
                <a:lnTo>
                  <a:pt x="261" y="3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7" name="Freeform 5"/>
          <p:cNvSpPr>
            <a:spLocks noChangeArrowheads="1"/>
          </p:cNvSpPr>
          <p:nvPr/>
        </p:nvSpPr>
        <p:spPr bwMode="auto">
          <a:xfrm>
            <a:off x="8220582" y="3399368"/>
            <a:ext cx="304721" cy="292100"/>
          </a:xfrm>
          <a:custGeom>
            <a:avLst/>
            <a:gdLst>
              <a:gd name="T0" fmla="*/ 544 w 636"/>
              <a:gd name="T1" fmla="*/ 388 h 608"/>
              <a:gd name="T2" fmla="*/ 544 w 636"/>
              <a:gd name="T3" fmla="*/ 388 h 608"/>
              <a:gd name="T4" fmla="*/ 416 w 636"/>
              <a:gd name="T5" fmla="*/ 537 h 608"/>
              <a:gd name="T6" fmla="*/ 282 w 636"/>
              <a:gd name="T7" fmla="*/ 600 h 608"/>
              <a:gd name="T8" fmla="*/ 105 w 636"/>
              <a:gd name="T9" fmla="*/ 226 h 608"/>
              <a:gd name="T10" fmla="*/ 35 w 636"/>
              <a:gd name="T11" fmla="*/ 240 h 608"/>
              <a:gd name="T12" fmla="*/ 91 w 636"/>
              <a:gd name="T13" fmla="*/ 141 h 608"/>
              <a:gd name="T14" fmla="*/ 233 w 636"/>
              <a:gd name="T15" fmla="*/ 84 h 608"/>
              <a:gd name="T16" fmla="*/ 353 w 636"/>
              <a:gd name="T17" fmla="*/ 410 h 608"/>
              <a:gd name="T18" fmla="*/ 445 w 636"/>
              <a:gd name="T19" fmla="*/ 226 h 608"/>
              <a:gd name="T20" fmla="*/ 367 w 636"/>
              <a:gd name="T21" fmla="*/ 212 h 608"/>
              <a:gd name="T22" fmla="*/ 628 w 636"/>
              <a:gd name="T23" fmla="*/ 162 h 608"/>
              <a:gd name="T24" fmla="*/ 544 w 636"/>
              <a:gd name="T25" fmla="*/ 38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6" h="608">
                <a:moveTo>
                  <a:pt x="544" y="388"/>
                </a:moveTo>
                <a:lnTo>
                  <a:pt x="544" y="388"/>
                </a:lnTo>
                <a:cubicBezTo>
                  <a:pt x="508" y="438"/>
                  <a:pt x="459" y="501"/>
                  <a:pt x="416" y="537"/>
                </a:cubicBezTo>
                <a:cubicBezTo>
                  <a:pt x="381" y="565"/>
                  <a:pt x="325" y="607"/>
                  <a:pt x="282" y="600"/>
                </a:cubicBezTo>
                <a:cubicBezTo>
                  <a:pt x="162" y="579"/>
                  <a:pt x="183" y="289"/>
                  <a:pt x="105" y="226"/>
                </a:cubicBezTo>
                <a:cubicBezTo>
                  <a:pt x="70" y="219"/>
                  <a:pt x="49" y="268"/>
                  <a:pt x="35" y="240"/>
                </a:cubicBezTo>
                <a:cubicBezTo>
                  <a:pt x="0" y="212"/>
                  <a:pt x="63" y="169"/>
                  <a:pt x="91" y="141"/>
                </a:cubicBezTo>
                <a:cubicBezTo>
                  <a:pt x="134" y="106"/>
                  <a:pt x="176" y="63"/>
                  <a:pt x="233" y="84"/>
                </a:cubicBezTo>
                <a:cubicBezTo>
                  <a:pt x="332" y="120"/>
                  <a:pt x="261" y="360"/>
                  <a:pt x="353" y="410"/>
                </a:cubicBezTo>
                <a:cubicBezTo>
                  <a:pt x="402" y="374"/>
                  <a:pt x="459" y="304"/>
                  <a:pt x="445" y="226"/>
                </a:cubicBezTo>
                <a:cubicBezTo>
                  <a:pt x="438" y="197"/>
                  <a:pt x="388" y="204"/>
                  <a:pt x="367" y="212"/>
                </a:cubicBezTo>
                <a:cubicBezTo>
                  <a:pt x="367" y="91"/>
                  <a:pt x="607" y="0"/>
                  <a:pt x="628" y="162"/>
                </a:cubicBezTo>
                <a:cubicBezTo>
                  <a:pt x="635" y="268"/>
                  <a:pt x="544" y="388"/>
                  <a:pt x="544" y="38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8" name="Freeform 6"/>
          <p:cNvSpPr>
            <a:spLocks noChangeArrowheads="1"/>
          </p:cNvSpPr>
          <p:nvPr/>
        </p:nvSpPr>
        <p:spPr bwMode="auto">
          <a:xfrm>
            <a:off x="7725410" y="3439585"/>
            <a:ext cx="287792" cy="247650"/>
          </a:xfrm>
          <a:custGeom>
            <a:avLst/>
            <a:gdLst>
              <a:gd name="T0" fmla="*/ 508 w 601"/>
              <a:gd name="T1" fmla="*/ 128 h 517"/>
              <a:gd name="T2" fmla="*/ 508 w 601"/>
              <a:gd name="T3" fmla="*/ 128 h 517"/>
              <a:gd name="T4" fmla="*/ 508 w 601"/>
              <a:gd name="T5" fmla="*/ 220 h 517"/>
              <a:gd name="T6" fmla="*/ 473 w 601"/>
              <a:gd name="T7" fmla="*/ 220 h 517"/>
              <a:gd name="T8" fmla="*/ 473 w 601"/>
              <a:gd name="T9" fmla="*/ 128 h 517"/>
              <a:gd name="T10" fmla="*/ 374 w 601"/>
              <a:gd name="T11" fmla="*/ 128 h 517"/>
              <a:gd name="T12" fmla="*/ 374 w 601"/>
              <a:gd name="T13" fmla="*/ 92 h 517"/>
              <a:gd name="T14" fmla="*/ 473 w 601"/>
              <a:gd name="T15" fmla="*/ 92 h 517"/>
              <a:gd name="T16" fmla="*/ 473 w 601"/>
              <a:gd name="T17" fmla="*/ 0 h 517"/>
              <a:gd name="T18" fmla="*/ 508 w 601"/>
              <a:gd name="T19" fmla="*/ 0 h 517"/>
              <a:gd name="T20" fmla="*/ 508 w 601"/>
              <a:gd name="T21" fmla="*/ 92 h 517"/>
              <a:gd name="T22" fmla="*/ 600 w 601"/>
              <a:gd name="T23" fmla="*/ 92 h 517"/>
              <a:gd name="T24" fmla="*/ 600 w 601"/>
              <a:gd name="T25" fmla="*/ 128 h 517"/>
              <a:gd name="T26" fmla="*/ 508 w 601"/>
              <a:gd name="T27" fmla="*/ 128 h 517"/>
              <a:gd name="T28" fmla="*/ 247 w 601"/>
              <a:gd name="T29" fmla="*/ 36 h 517"/>
              <a:gd name="T30" fmla="*/ 247 w 601"/>
              <a:gd name="T31" fmla="*/ 36 h 517"/>
              <a:gd name="T32" fmla="*/ 304 w 601"/>
              <a:gd name="T33" fmla="*/ 128 h 517"/>
              <a:gd name="T34" fmla="*/ 254 w 601"/>
              <a:gd name="T35" fmla="*/ 205 h 517"/>
              <a:gd name="T36" fmla="*/ 226 w 601"/>
              <a:gd name="T37" fmla="*/ 248 h 517"/>
              <a:gd name="T38" fmla="*/ 268 w 601"/>
              <a:gd name="T39" fmla="*/ 297 h 517"/>
              <a:gd name="T40" fmla="*/ 318 w 601"/>
              <a:gd name="T41" fmla="*/ 396 h 517"/>
              <a:gd name="T42" fmla="*/ 162 w 601"/>
              <a:gd name="T43" fmla="*/ 516 h 517"/>
              <a:gd name="T44" fmla="*/ 0 w 601"/>
              <a:gd name="T45" fmla="*/ 417 h 517"/>
              <a:gd name="T46" fmla="*/ 155 w 601"/>
              <a:gd name="T47" fmla="*/ 304 h 517"/>
              <a:gd name="T48" fmla="*/ 183 w 601"/>
              <a:gd name="T49" fmla="*/ 304 h 517"/>
              <a:gd name="T50" fmla="*/ 162 w 601"/>
              <a:gd name="T51" fmla="*/ 262 h 517"/>
              <a:gd name="T52" fmla="*/ 169 w 601"/>
              <a:gd name="T53" fmla="*/ 234 h 517"/>
              <a:gd name="T54" fmla="*/ 155 w 601"/>
              <a:gd name="T55" fmla="*/ 234 h 517"/>
              <a:gd name="T56" fmla="*/ 35 w 601"/>
              <a:gd name="T57" fmla="*/ 120 h 517"/>
              <a:gd name="T58" fmla="*/ 176 w 601"/>
              <a:gd name="T59" fmla="*/ 0 h 517"/>
              <a:gd name="T60" fmla="*/ 332 w 601"/>
              <a:gd name="T61" fmla="*/ 0 h 517"/>
              <a:gd name="T62" fmla="*/ 297 w 601"/>
              <a:gd name="T63" fmla="*/ 36 h 517"/>
              <a:gd name="T64" fmla="*/ 247 w 601"/>
              <a:gd name="T65" fmla="*/ 36 h 517"/>
              <a:gd name="T66" fmla="*/ 176 w 601"/>
              <a:gd name="T67" fmla="*/ 326 h 517"/>
              <a:gd name="T68" fmla="*/ 176 w 601"/>
              <a:gd name="T69" fmla="*/ 326 h 517"/>
              <a:gd name="T70" fmla="*/ 56 w 601"/>
              <a:gd name="T71" fmla="*/ 403 h 517"/>
              <a:gd name="T72" fmla="*/ 162 w 601"/>
              <a:gd name="T73" fmla="*/ 481 h 517"/>
              <a:gd name="T74" fmla="*/ 282 w 601"/>
              <a:gd name="T75" fmla="*/ 403 h 517"/>
              <a:gd name="T76" fmla="*/ 275 w 601"/>
              <a:gd name="T77" fmla="*/ 389 h 517"/>
              <a:gd name="T78" fmla="*/ 212 w 601"/>
              <a:gd name="T79" fmla="*/ 326 h 517"/>
              <a:gd name="T80" fmla="*/ 176 w 601"/>
              <a:gd name="T81" fmla="*/ 326 h 517"/>
              <a:gd name="T82" fmla="*/ 247 w 601"/>
              <a:gd name="T83" fmla="*/ 128 h 517"/>
              <a:gd name="T84" fmla="*/ 247 w 601"/>
              <a:gd name="T85" fmla="*/ 128 h 517"/>
              <a:gd name="T86" fmla="*/ 155 w 601"/>
              <a:gd name="T87" fmla="*/ 29 h 517"/>
              <a:gd name="T88" fmla="*/ 91 w 601"/>
              <a:gd name="T89" fmla="*/ 120 h 517"/>
              <a:gd name="T90" fmla="*/ 183 w 601"/>
              <a:gd name="T91" fmla="*/ 220 h 517"/>
              <a:gd name="T92" fmla="*/ 247 w 601"/>
              <a:gd name="T93" fmla="*/ 12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517">
                <a:moveTo>
                  <a:pt x="508" y="128"/>
                </a:moveTo>
                <a:lnTo>
                  <a:pt x="508" y="128"/>
                </a:lnTo>
                <a:cubicBezTo>
                  <a:pt x="508" y="220"/>
                  <a:pt x="508" y="220"/>
                  <a:pt x="508" y="220"/>
                </a:cubicBezTo>
                <a:cubicBezTo>
                  <a:pt x="473" y="220"/>
                  <a:pt x="473" y="220"/>
                  <a:pt x="473" y="220"/>
                </a:cubicBezTo>
                <a:cubicBezTo>
                  <a:pt x="473" y="128"/>
                  <a:pt x="473" y="128"/>
                  <a:pt x="473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473" y="92"/>
                  <a:pt x="473" y="92"/>
                  <a:pt x="473" y="92"/>
                </a:cubicBezTo>
                <a:cubicBezTo>
                  <a:pt x="473" y="0"/>
                  <a:pt x="473" y="0"/>
                  <a:pt x="473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08" y="92"/>
                  <a:pt x="508" y="92"/>
                  <a:pt x="508" y="92"/>
                </a:cubicBezTo>
                <a:cubicBezTo>
                  <a:pt x="600" y="92"/>
                  <a:pt x="600" y="92"/>
                  <a:pt x="600" y="92"/>
                </a:cubicBezTo>
                <a:cubicBezTo>
                  <a:pt x="600" y="128"/>
                  <a:pt x="600" y="128"/>
                  <a:pt x="600" y="128"/>
                </a:cubicBezTo>
                <a:lnTo>
                  <a:pt x="508" y="128"/>
                </a:lnTo>
                <a:close/>
                <a:moveTo>
                  <a:pt x="247" y="36"/>
                </a:moveTo>
                <a:lnTo>
                  <a:pt x="247" y="36"/>
                </a:lnTo>
                <a:cubicBezTo>
                  <a:pt x="282" y="57"/>
                  <a:pt x="304" y="85"/>
                  <a:pt x="304" y="128"/>
                </a:cubicBezTo>
                <a:cubicBezTo>
                  <a:pt x="304" y="156"/>
                  <a:pt x="282" y="184"/>
                  <a:pt x="254" y="205"/>
                </a:cubicBezTo>
                <a:cubicBezTo>
                  <a:pt x="226" y="227"/>
                  <a:pt x="226" y="234"/>
                  <a:pt x="226" y="248"/>
                </a:cubicBezTo>
                <a:cubicBezTo>
                  <a:pt x="226" y="262"/>
                  <a:pt x="254" y="290"/>
                  <a:pt x="268" y="297"/>
                </a:cubicBezTo>
                <a:cubicBezTo>
                  <a:pt x="311" y="326"/>
                  <a:pt x="318" y="354"/>
                  <a:pt x="318" y="396"/>
                </a:cubicBezTo>
                <a:cubicBezTo>
                  <a:pt x="318" y="453"/>
                  <a:pt x="268" y="516"/>
                  <a:pt x="162" y="516"/>
                </a:cubicBezTo>
                <a:cubicBezTo>
                  <a:pt x="77" y="516"/>
                  <a:pt x="0" y="474"/>
                  <a:pt x="0" y="417"/>
                </a:cubicBezTo>
                <a:cubicBezTo>
                  <a:pt x="0" y="361"/>
                  <a:pt x="70" y="304"/>
                  <a:pt x="155" y="304"/>
                </a:cubicBezTo>
                <a:cubicBezTo>
                  <a:pt x="169" y="304"/>
                  <a:pt x="176" y="304"/>
                  <a:pt x="183" y="304"/>
                </a:cubicBezTo>
                <a:cubicBezTo>
                  <a:pt x="176" y="297"/>
                  <a:pt x="162" y="283"/>
                  <a:pt x="162" y="262"/>
                </a:cubicBezTo>
                <a:cubicBezTo>
                  <a:pt x="162" y="255"/>
                  <a:pt x="169" y="241"/>
                  <a:pt x="169" y="234"/>
                </a:cubicBezTo>
                <a:cubicBezTo>
                  <a:pt x="169" y="234"/>
                  <a:pt x="162" y="234"/>
                  <a:pt x="155" y="234"/>
                </a:cubicBezTo>
                <a:cubicBezTo>
                  <a:pt x="84" y="234"/>
                  <a:pt x="35" y="184"/>
                  <a:pt x="35" y="120"/>
                </a:cubicBezTo>
                <a:cubicBezTo>
                  <a:pt x="35" y="57"/>
                  <a:pt x="106" y="0"/>
                  <a:pt x="176" y="0"/>
                </a:cubicBezTo>
                <a:cubicBezTo>
                  <a:pt x="212" y="0"/>
                  <a:pt x="332" y="0"/>
                  <a:pt x="332" y="0"/>
                </a:cubicBezTo>
                <a:cubicBezTo>
                  <a:pt x="297" y="36"/>
                  <a:pt x="297" y="36"/>
                  <a:pt x="297" y="36"/>
                </a:cubicBezTo>
                <a:lnTo>
                  <a:pt x="247" y="36"/>
                </a:lnTo>
                <a:close/>
                <a:moveTo>
                  <a:pt x="176" y="326"/>
                </a:moveTo>
                <a:lnTo>
                  <a:pt x="176" y="326"/>
                </a:lnTo>
                <a:cubicBezTo>
                  <a:pt x="113" y="318"/>
                  <a:pt x="56" y="361"/>
                  <a:pt x="56" y="403"/>
                </a:cubicBezTo>
                <a:cubicBezTo>
                  <a:pt x="56" y="446"/>
                  <a:pt x="106" y="481"/>
                  <a:pt x="162" y="481"/>
                </a:cubicBezTo>
                <a:cubicBezTo>
                  <a:pt x="247" y="481"/>
                  <a:pt x="282" y="453"/>
                  <a:pt x="282" y="403"/>
                </a:cubicBezTo>
                <a:cubicBezTo>
                  <a:pt x="282" y="403"/>
                  <a:pt x="282" y="396"/>
                  <a:pt x="275" y="389"/>
                </a:cubicBezTo>
                <a:cubicBezTo>
                  <a:pt x="268" y="361"/>
                  <a:pt x="247" y="354"/>
                  <a:pt x="212" y="326"/>
                </a:cubicBezTo>
                <a:cubicBezTo>
                  <a:pt x="204" y="326"/>
                  <a:pt x="190" y="326"/>
                  <a:pt x="176" y="326"/>
                </a:cubicBezTo>
                <a:close/>
                <a:moveTo>
                  <a:pt x="247" y="128"/>
                </a:moveTo>
                <a:lnTo>
                  <a:pt x="247" y="128"/>
                </a:lnTo>
                <a:cubicBezTo>
                  <a:pt x="240" y="71"/>
                  <a:pt x="197" y="29"/>
                  <a:pt x="155" y="29"/>
                </a:cubicBezTo>
                <a:cubicBezTo>
                  <a:pt x="113" y="29"/>
                  <a:pt x="84" y="71"/>
                  <a:pt x="91" y="120"/>
                </a:cubicBezTo>
                <a:cubicBezTo>
                  <a:pt x="99" y="177"/>
                  <a:pt x="141" y="220"/>
                  <a:pt x="183" y="220"/>
                </a:cubicBezTo>
                <a:cubicBezTo>
                  <a:pt x="219" y="220"/>
                  <a:pt x="254" y="177"/>
                  <a:pt x="247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5" name="Freeform 13"/>
          <p:cNvSpPr>
            <a:spLocks noChangeArrowheads="1"/>
          </p:cNvSpPr>
          <p:nvPr/>
        </p:nvSpPr>
        <p:spPr bwMode="auto">
          <a:xfrm>
            <a:off x="10258401" y="2910418"/>
            <a:ext cx="289907" cy="287867"/>
          </a:xfrm>
          <a:custGeom>
            <a:avLst/>
            <a:gdLst>
              <a:gd name="T0" fmla="*/ 551 w 602"/>
              <a:gd name="T1" fmla="*/ 600 h 601"/>
              <a:gd name="T2" fmla="*/ 551 w 602"/>
              <a:gd name="T3" fmla="*/ 600 h 601"/>
              <a:gd name="T4" fmla="*/ 42 w 602"/>
              <a:gd name="T5" fmla="*/ 600 h 601"/>
              <a:gd name="T6" fmla="*/ 0 w 602"/>
              <a:gd name="T7" fmla="*/ 558 h 601"/>
              <a:gd name="T8" fmla="*/ 0 w 602"/>
              <a:gd name="T9" fmla="*/ 49 h 601"/>
              <a:gd name="T10" fmla="*/ 42 w 602"/>
              <a:gd name="T11" fmla="*/ 0 h 601"/>
              <a:gd name="T12" fmla="*/ 551 w 602"/>
              <a:gd name="T13" fmla="*/ 0 h 601"/>
              <a:gd name="T14" fmla="*/ 601 w 602"/>
              <a:gd name="T15" fmla="*/ 49 h 601"/>
              <a:gd name="T16" fmla="*/ 601 w 602"/>
              <a:gd name="T17" fmla="*/ 558 h 601"/>
              <a:gd name="T18" fmla="*/ 551 w 602"/>
              <a:gd name="T19" fmla="*/ 600 h 601"/>
              <a:gd name="T20" fmla="*/ 255 w 602"/>
              <a:gd name="T21" fmla="*/ 113 h 601"/>
              <a:gd name="T22" fmla="*/ 255 w 602"/>
              <a:gd name="T23" fmla="*/ 113 h 601"/>
              <a:gd name="T24" fmla="*/ 184 w 602"/>
              <a:gd name="T25" fmla="*/ 127 h 601"/>
              <a:gd name="T26" fmla="*/ 141 w 602"/>
              <a:gd name="T27" fmla="*/ 169 h 601"/>
              <a:gd name="T28" fmla="*/ 134 w 602"/>
              <a:gd name="T29" fmla="*/ 226 h 601"/>
              <a:gd name="T30" fmla="*/ 134 w 602"/>
              <a:gd name="T31" fmla="*/ 254 h 601"/>
              <a:gd name="T32" fmla="*/ 92 w 602"/>
              <a:gd name="T33" fmla="*/ 254 h 601"/>
              <a:gd name="T34" fmla="*/ 92 w 602"/>
              <a:gd name="T35" fmla="*/ 325 h 601"/>
              <a:gd name="T36" fmla="*/ 134 w 602"/>
              <a:gd name="T37" fmla="*/ 325 h 601"/>
              <a:gd name="T38" fmla="*/ 134 w 602"/>
              <a:gd name="T39" fmla="*/ 558 h 601"/>
              <a:gd name="T40" fmla="*/ 233 w 602"/>
              <a:gd name="T41" fmla="*/ 558 h 601"/>
              <a:gd name="T42" fmla="*/ 233 w 602"/>
              <a:gd name="T43" fmla="*/ 325 h 601"/>
              <a:gd name="T44" fmla="*/ 290 w 602"/>
              <a:gd name="T45" fmla="*/ 325 h 601"/>
              <a:gd name="T46" fmla="*/ 311 w 602"/>
              <a:gd name="T47" fmla="*/ 254 h 601"/>
              <a:gd name="T48" fmla="*/ 233 w 602"/>
              <a:gd name="T49" fmla="*/ 254 h 601"/>
              <a:gd name="T50" fmla="*/ 233 w 602"/>
              <a:gd name="T51" fmla="*/ 226 h 601"/>
              <a:gd name="T52" fmla="*/ 240 w 602"/>
              <a:gd name="T53" fmla="*/ 191 h 601"/>
              <a:gd name="T54" fmla="*/ 276 w 602"/>
              <a:gd name="T55" fmla="*/ 184 h 601"/>
              <a:gd name="T56" fmla="*/ 311 w 602"/>
              <a:gd name="T57" fmla="*/ 198 h 601"/>
              <a:gd name="T58" fmla="*/ 332 w 602"/>
              <a:gd name="T59" fmla="*/ 134 h 601"/>
              <a:gd name="T60" fmla="*/ 255 w 602"/>
              <a:gd name="T61" fmla="*/ 11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2" h="601">
                <a:moveTo>
                  <a:pt x="551" y="600"/>
                </a:moveTo>
                <a:lnTo>
                  <a:pt x="551" y="600"/>
                </a:lnTo>
                <a:cubicBezTo>
                  <a:pt x="42" y="600"/>
                  <a:pt x="42" y="600"/>
                  <a:pt x="42" y="600"/>
                </a:cubicBezTo>
                <a:cubicBezTo>
                  <a:pt x="21" y="600"/>
                  <a:pt x="0" y="586"/>
                  <a:pt x="0" y="558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1"/>
                  <a:pt x="21" y="0"/>
                  <a:pt x="42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80" y="0"/>
                  <a:pt x="601" y="21"/>
                  <a:pt x="601" y="49"/>
                </a:cubicBezTo>
                <a:cubicBezTo>
                  <a:pt x="601" y="558"/>
                  <a:pt x="601" y="558"/>
                  <a:pt x="601" y="558"/>
                </a:cubicBezTo>
                <a:cubicBezTo>
                  <a:pt x="601" y="586"/>
                  <a:pt x="580" y="600"/>
                  <a:pt x="551" y="600"/>
                </a:cubicBezTo>
                <a:close/>
                <a:moveTo>
                  <a:pt x="255" y="113"/>
                </a:moveTo>
                <a:lnTo>
                  <a:pt x="255" y="113"/>
                </a:lnTo>
                <a:cubicBezTo>
                  <a:pt x="226" y="113"/>
                  <a:pt x="198" y="120"/>
                  <a:pt x="184" y="127"/>
                </a:cubicBezTo>
                <a:cubicBezTo>
                  <a:pt x="163" y="141"/>
                  <a:pt x="148" y="155"/>
                  <a:pt x="141" y="169"/>
                </a:cubicBezTo>
                <a:cubicBezTo>
                  <a:pt x="141" y="184"/>
                  <a:pt x="134" y="198"/>
                  <a:pt x="134" y="226"/>
                </a:cubicBezTo>
                <a:cubicBezTo>
                  <a:pt x="134" y="254"/>
                  <a:pt x="134" y="254"/>
                  <a:pt x="134" y="254"/>
                </a:cubicBezTo>
                <a:cubicBezTo>
                  <a:pt x="92" y="254"/>
                  <a:pt x="92" y="254"/>
                  <a:pt x="92" y="254"/>
                </a:cubicBezTo>
                <a:cubicBezTo>
                  <a:pt x="92" y="325"/>
                  <a:pt x="92" y="325"/>
                  <a:pt x="92" y="325"/>
                </a:cubicBezTo>
                <a:cubicBezTo>
                  <a:pt x="134" y="325"/>
                  <a:pt x="134" y="325"/>
                  <a:pt x="134" y="325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233" y="558"/>
                  <a:pt x="233" y="558"/>
                  <a:pt x="233" y="558"/>
                </a:cubicBezTo>
                <a:cubicBezTo>
                  <a:pt x="233" y="325"/>
                  <a:pt x="233" y="325"/>
                  <a:pt x="233" y="325"/>
                </a:cubicBezTo>
                <a:cubicBezTo>
                  <a:pt x="290" y="325"/>
                  <a:pt x="290" y="325"/>
                  <a:pt x="290" y="325"/>
                </a:cubicBezTo>
                <a:cubicBezTo>
                  <a:pt x="311" y="254"/>
                  <a:pt x="311" y="254"/>
                  <a:pt x="311" y="254"/>
                </a:cubicBezTo>
                <a:cubicBezTo>
                  <a:pt x="233" y="254"/>
                  <a:pt x="233" y="254"/>
                  <a:pt x="233" y="254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33" y="212"/>
                  <a:pt x="233" y="198"/>
                  <a:pt x="240" y="191"/>
                </a:cubicBezTo>
                <a:cubicBezTo>
                  <a:pt x="248" y="191"/>
                  <a:pt x="262" y="184"/>
                  <a:pt x="276" y="184"/>
                </a:cubicBezTo>
                <a:cubicBezTo>
                  <a:pt x="290" y="184"/>
                  <a:pt x="297" y="191"/>
                  <a:pt x="311" y="198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4" y="127"/>
                  <a:pt x="283" y="113"/>
                  <a:pt x="255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6" name="Freeform 14"/>
          <p:cNvSpPr>
            <a:spLocks noChangeArrowheads="1"/>
          </p:cNvSpPr>
          <p:nvPr/>
        </p:nvSpPr>
        <p:spPr bwMode="auto">
          <a:xfrm>
            <a:off x="9830946" y="2906185"/>
            <a:ext cx="135431" cy="292100"/>
          </a:xfrm>
          <a:custGeom>
            <a:avLst/>
            <a:gdLst>
              <a:gd name="T0" fmla="*/ 283 w 284"/>
              <a:gd name="T1" fmla="*/ 7 h 608"/>
              <a:gd name="T2" fmla="*/ 283 w 284"/>
              <a:gd name="T3" fmla="*/ 7 h 608"/>
              <a:gd name="T4" fmla="*/ 283 w 284"/>
              <a:gd name="T5" fmla="*/ 106 h 608"/>
              <a:gd name="T6" fmla="*/ 198 w 284"/>
              <a:gd name="T7" fmla="*/ 127 h 608"/>
              <a:gd name="T8" fmla="*/ 191 w 284"/>
              <a:gd name="T9" fmla="*/ 212 h 608"/>
              <a:gd name="T10" fmla="*/ 283 w 284"/>
              <a:gd name="T11" fmla="*/ 212 h 608"/>
              <a:gd name="T12" fmla="*/ 269 w 284"/>
              <a:gd name="T13" fmla="*/ 311 h 608"/>
              <a:gd name="T14" fmla="*/ 191 w 284"/>
              <a:gd name="T15" fmla="*/ 311 h 608"/>
              <a:gd name="T16" fmla="*/ 191 w 284"/>
              <a:gd name="T17" fmla="*/ 607 h 608"/>
              <a:gd name="T18" fmla="*/ 57 w 284"/>
              <a:gd name="T19" fmla="*/ 607 h 608"/>
              <a:gd name="T20" fmla="*/ 57 w 284"/>
              <a:gd name="T21" fmla="*/ 311 h 608"/>
              <a:gd name="T22" fmla="*/ 0 w 284"/>
              <a:gd name="T23" fmla="*/ 311 h 608"/>
              <a:gd name="T24" fmla="*/ 0 w 284"/>
              <a:gd name="T25" fmla="*/ 212 h 608"/>
              <a:gd name="T26" fmla="*/ 57 w 284"/>
              <a:gd name="T27" fmla="*/ 212 h 608"/>
              <a:gd name="T28" fmla="*/ 100 w 284"/>
              <a:gd name="T29" fmla="*/ 42 h 608"/>
              <a:gd name="T30" fmla="*/ 283 w 284"/>
              <a:gd name="T31" fmla="*/ 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4" h="608">
                <a:moveTo>
                  <a:pt x="283" y="7"/>
                </a:moveTo>
                <a:lnTo>
                  <a:pt x="283" y="7"/>
                </a:lnTo>
                <a:cubicBezTo>
                  <a:pt x="283" y="42"/>
                  <a:pt x="283" y="106"/>
                  <a:pt x="283" y="106"/>
                </a:cubicBezTo>
                <a:cubicBezTo>
                  <a:pt x="283" y="106"/>
                  <a:pt x="213" y="99"/>
                  <a:pt x="198" y="127"/>
                </a:cubicBezTo>
                <a:cubicBezTo>
                  <a:pt x="184" y="141"/>
                  <a:pt x="191" y="183"/>
                  <a:pt x="191" y="212"/>
                </a:cubicBezTo>
                <a:cubicBezTo>
                  <a:pt x="220" y="212"/>
                  <a:pt x="255" y="212"/>
                  <a:pt x="283" y="212"/>
                </a:cubicBezTo>
                <a:cubicBezTo>
                  <a:pt x="276" y="254"/>
                  <a:pt x="269" y="275"/>
                  <a:pt x="269" y="311"/>
                </a:cubicBezTo>
                <a:cubicBezTo>
                  <a:pt x="241" y="311"/>
                  <a:pt x="191" y="311"/>
                  <a:pt x="191" y="311"/>
                </a:cubicBezTo>
                <a:cubicBezTo>
                  <a:pt x="191" y="607"/>
                  <a:pt x="191" y="607"/>
                  <a:pt x="191" y="607"/>
                </a:cubicBezTo>
                <a:cubicBezTo>
                  <a:pt x="191" y="607"/>
                  <a:pt x="100" y="607"/>
                  <a:pt x="57" y="607"/>
                </a:cubicBezTo>
                <a:cubicBezTo>
                  <a:pt x="57" y="516"/>
                  <a:pt x="57" y="410"/>
                  <a:pt x="57" y="311"/>
                </a:cubicBezTo>
                <a:cubicBezTo>
                  <a:pt x="36" y="311"/>
                  <a:pt x="22" y="311"/>
                  <a:pt x="0" y="311"/>
                </a:cubicBezTo>
                <a:cubicBezTo>
                  <a:pt x="0" y="275"/>
                  <a:pt x="0" y="247"/>
                  <a:pt x="0" y="212"/>
                </a:cubicBezTo>
                <a:cubicBezTo>
                  <a:pt x="22" y="212"/>
                  <a:pt x="36" y="212"/>
                  <a:pt x="57" y="212"/>
                </a:cubicBezTo>
                <a:cubicBezTo>
                  <a:pt x="64" y="148"/>
                  <a:pt x="64" y="78"/>
                  <a:pt x="100" y="42"/>
                </a:cubicBezTo>
                <a:cubicBezTo>
                  <a:pt x="135" y="0"/>
                  <a:pt x="170" y="7"/>
                  <a:pt x="283" y="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7" name="Freeform 15"/>
          <p:cNvSpPr>
            <a:spLocks noChangeArrowheads="1"/>
          </p:cNvSpPr>
          <p:nvPr/>
        </p:nvSpPr>
        <p:spPr bwMode="auto">
          <a:xfrm>
            <a:off x="9244782" y="2910418"/>
            <a:ext cx="289909" cy="287867"/>
          </a:xfrm>
          <a:custGeom>
            <a:avLst/>
            <a:gdLst>
              <a:gd name="T0" fmla="*/ 304 w 602"/>
              <a:gd name="T1" fmla="*/ 0 h 601"/>
              <a:gd name="T2" fmla="*/ 304 w 602"/>
              <a:gd name="T3" fmla="*/ 0 h 601"/>
              <a:gd name="T4" fmla="*/ 0 w 602"/>
              <a:gd name="T5" fmla="*/ 304 h 601"/>
              <a:gd name="T6" fmla="*/ 184 w 602"/>
              <a:gd name="T7" fmla="*/ 579 h 601"/>
              <a:gd name="T8" fmla="*/ 191 w 602"/>
              <a:gd name="T9" fmla="*/ 509 h 601"/>
              <a:gd name="T10" fmla="*/ 226 w 602"/>
              <a:gd name="T11" fmla="*/ 346 h 601"/>
              <a:gd name="T12" fmla="*/ 219 w 602"/>
              <a:gd name="T13" fmla="*/ 297 h 601"/>
              <a:gd name="T14" fmla="*/ 276 w 602"/>
              <a:gd name="T15" fmla="*/ 219 h 601"/>
              <a:gd name="T16" fmla="*/ 318 w 602"/>
              <a:gd name="T17" fmla="*/ 261 h 601"/>
              <a:gd name="T18" fmla="*/ 290 w 602"/>
              <a:gd name="T19" fmla="*/ 374 h 601"/>
              <a:gd name="T20" fmla="*/ 339 w 602"/>
              <a:gd name="T21" fmla="*/ 431 h 601"/>
              <a:gd name="T22" fmla="*/ 431 w 602"/>
              <a:gd name="T23" fmla="*/ 268 h 601"/>
              <a:gd name="T24" fmla="*/ 304 w 602"/>
              <a:gd name="T25" fmla="*/ 155 h 601"/>
              <a:gd name="T26" fmla="*/ 155 w 602"/>
              <a:gd name="T27" fmla="*/ 297 h 601"/>
              <a:gd name="T28" fmla="*/ 176 w 602"/>
              <a:gd name="T29" fmla="*/ 360 h 601"/>
              <a:gd name="T30" fmla="*/ 184 w 602"/>
              <a:gd name="T31" fmla="*/ 374 h 601"/>
              <a:gd name="T32" fmla="*/ 176 w 602"/>
              <a:gd name="T33" fmla="*/ 396 h 601"/>
              <a:gd name="T34" fmla="*/ 162 w 602"/>
              <a:gd name="T35" fmla="*/ 403 h 601"/>
              <a:gd name="T36" fmla="*/ 99 w 602"/>
              <a:gd name="T37" fmla="*/ 289 h 601"/>
              <a:gd name="T38" fmla="*/ 318 w 602"/>
              <a:gd name="T39" fmla="*/ 99 h 601"/>
              <a:gd name="T40" fmla="*/ 509 w 602"/>
              <a:gd name="T41" fmla="*/ 275 h 601"/>
              <a:gd name="T42" fmla="*/ 346 w 602"/>
              <a:gd name="T43" fmla="*/ 480 h 601"/>
              <a:gd name="T44" fmla="*/ 269 w 602"/>
              <a:gd name="T45" fmla="*/ 445 h 601"/>
              <a:gd name="T46" fmla="*/ 247 w 602"/>
              <a:gd name="T47" fmla="*/ 530 h 601"/>
              <a:gd name="T48" fmla="*/ 219 w 602"/>
              <a:gd name="T49" fmla="*/ 593 h 601"/>
              <a:gd name="T50" fmla="*/ 304 w 602"/>
              <a:gd name="T51" fmla="*/ 600 h 601"/>
              <a:gd name="T52" fmla="*/ 601 w 602"/>
              <a:gd name="T53" fmla="*/ 304 h 601"/>
              <a:gd name="T54" fmla="*/ 304 w 602"/>
              <a:gd name="T55" fmla="*/ 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601">
                <a:moveTo>
                  <a:pt x="304" y="0"/>
                </a:moveTo>
                <a:lnTo>
                  <a:pt x="304" y="0"/>
                </a:lnTo>
                <a:cubicBezTo>
                  <a:pt x="134" y="0"/>
                  <a:pt x="0" y="134"/>
                  <a:pt x="0" y="304"/>
                </a:cubicBezTo>
                <a:cubicBezTo>
                  <a:pt x="0" y="424"/>
                  <a:pt x="78" y="530"/>
                  <a:pt x="184" y="579"/>
                </a:cubicBezTo>
                <a:cubicBezTo>
                  <a:pt x="184" y="558"/>
                  <a:pt x="184" y="530"/>
                  <a:pt x="191" y="509"/>
                </a:cubicBezTo>
                <a:cubicBezTo>
                  <a:pt x="191" y="487"/>
                  <a:pt x="226" y="346"/>
                  <a:pt x="226" y="346"/>
                </a:cubicBezTo>
                <a:cubicBezTo>
                  <a:pt x="226" y="346"/>
                  <a:pt x="219" y="325"/>
                  <a:pt x="219" y="297"/>
                </a:cubicBezTo>
                <a:cubicBezTo>
                  <a:pt x="219" y="254"/>
                  <a:pt x="240" y="219"/>
                  <a:pt x="276" y="219"/>
                </a:cubicBezTo>
                <a:cubicBezTo>
                  <a:pt x="304" y="219"/>
                  <a:pt x="318" y="240"/>
                  <a:pt x="318" y="261"/>
                </a:cubicBezTo>
                <a:cubicBezTo>
                  <a:pt x="318" y="289"/>
                  <a:pt x="297" y="332"/>
                  <a:pt x="290" y="374"/>
                </a:cubicBezTo>
                <a:cubicBezTo>
                  <a:pt x="283" y="403"/>
                  <a:pt x="304" y="431"/>
                  <a:pt x="339" y="431"/>
                </a:cubicBezTo>
                <a:cubicBezTo>
                  <a:pt x="396" y="431"/>
                  <a:pt x="431" y="353"/>
                  <a:pt x="431" y="268"/>
                </a:cubicBezTo>
                <a:cubicBezTo>
                  <a:pt x="431" y="205"/>
                  <a:pt x="389" y="155"/>
                  <a:pt x="304" y="155"/>
                </a:cubicBezTo>
                <a:cubicBezTo>
                  <a:pt x="212" y="155"/>
                  <a:pt x="155" y="219"/>
                  <a:pt x="155" y="297"/>
                </a:cubicBezTo>
                <a:cubicBezTo>
                  <a:pt x="155" y="325"/>
                  <a:pt x="162" y="346"/>
                  <a:pt x="176" y="360"/>
                </a:cubicBezTo>
                <a:cubicBezTo>
                  <a:pt x="184" y="360"/>
                  <a:pt x="184" y="367"/>
                  <a:pt x="184" y="374"/>
                </a:cubicBezTo>
                <a:cubicBezTo>
                  <a:pt x="184" y="382"/>
                  <a:pt x="176" y="396"/>
                  <a:pt x="176" y="396"/>
                </a:cubicBezTo>
                <a:cubicBezTo>
                  <a:pt x="176" y="403"/>
                  <a:pt x="169" y="410"/>
                  <a:pt x="162" y="403"/>
                </a:cubicBezTo>
                <a:cubicBezTo>
                  <a:pt x="120" y="389"/>
                  <a:pt x="99" y="339"/>
                  <a:pt x="99" y="289"/>
                </a:cubicBezTo>
                <a:cubicBezTo>
                  <a:pt x="99" y="205"/>
                  <a:pt x="169" y="99"/>
                  <a:pt x="318" y="99"/>
                </a:cubicBezTo>
                <a:cubicBezTo>
                  <a:pt x="431" y="99"/>
                  <a:pt x="509" y="184"/>
                  <a:pt x="509" y="275"/>
                </a:cubicBezTo>
                <a:cubicBezTo>
                  <a:pt x="509" y="396"/>
                  <a:pt x="438" y="480"/>
                  <a:pt x="346" y="480"/>
                </a:cubicBezTo>
                <a:cubicBezTo>
                  <a:pt x="311" y="480"/>
                  <a:pt x="283" y="466"/>
                  <a:pt x="269" y="445"/>
                </a:cubicBezTo>
                <a:cubicBezTo>
                  <a:pt x="269" y="445"/>
                  <a:pt x="254" y="516"/>
                  <a:pt x="247" y="530"/>
                </a:cubicBezTo>
                <a:cubicBezTo>
                  <a:pt x="240" y="551"/>
                  <a:pt x="233" y="572"/>
                  <a:pt x="219" y="593"/>
                </a:cubicBezTo>
                <a:cubicBezTo>
                  <a:pt x="247" y="600"/>
                  <a:pt x="276" y="600"/>
                  <a:pt x="304" y="600"/>
                </a:cubicBezTo>
                <a:cubicBezTo>
                  <a:pt x="466" y="600"/>
                  <a:pt x="601" y="466"/>
                  <a:pt x="601" y="304"/>
                </a:cubicBezTo>
                <a:cubicBezTo>
                  <a:pt x="601" y="134"/>
                  <a:pt x="466" y="0"/>
                  <a:pt x="304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8" name="Freeform 16"/>
          <p:cNvSpPr>
            <a:spLocks noChangeArrowheads="1"/>
          </p:cNvSpPr>
          <p:nvPr/>
        </p:nvSpPr>
        <p:spPr bwMode="auto">
          <a:xfrm>
            <a:off x="8768656" y="2910418"/>
            <a:ext cx="222192" cy="292100"/>
          </a:xfrm>
          <a:custGeom>
            <a:avLst/>
            <a:gdLst>
              <a:gd name="T0" fmla="*/ 191 w 461"/>
              <a:gd name="T1" fmla="*/ 396 h 609"/>
              <a:gd name="T2" fmla="*/ 191 w 461"/>
              <a:gd name="T3" fmla="*/ 396 h 609"/>
              <a:gd name="T4" fmla="*/ 177 w 461"/>
              <a:gd name="T5" fmla="*/ 452 h 609"/>
              <a:gd name="T6" fmla="*/ 163 w 461"/>
              <a:gd name="T7" fmla="*/ 509 h 609"/>
              <a:gd name="T8" fmla="*/ 113 w 461"/>
              <a:gd name="T9" fmla="*/ 593 h 609"/>
              <a:gd name="T10" fmla="*/ 99 w 461"/>
              <a:gd name="T11" fmla="*/ 600 h 609"/>
              <a:gd name="T12" fmla="*/ 92 w 461"/>
              <a:gd name="T13" fmla="*/ 593 h 609"/>
              <a:gd name="T14" fmla="*/ 92 w 461"/>
              <a:gd name="T15" fmla="*/ 516 h 609"/>
              <a:gd name="T16" fmla="*/ 106 w 461"/>
              <a:gd name="T17" fmla="*/ 431 h 609"/>
              <a:gd name="T18" fmla="*/ 142 w 461"/>
              <a:gd name="T19" fmla="*/ 289 h 609"/>
              <a:gd name="T20" fmla="*/ 142 w 461"/>
              <a:gd name="T21" fmla="*/ 275 h 609"/>
              <a:gd name="T22" fmla="*/ 135 w 461"/>
              <a:gd name="T23" fmla="*/ 240 h 609"/>
              <a:gd name="T24" fmla="*/ 135 w 461"/>
              <a:gd name="T25" fmla="*/ 191 h 609"/>
              <a:gd name="T26" fmla="*/ 184 w 461"/>
              <a:gd name="T27" fmla="*/ 134 h 609"/>
              <a:gd name="T28" fmla="*/ 220 w 461"/>
              <a:gd name="T29" fmla="*/ 141 h 609"/>
              <a:gd name="T30" fmla="*/ 241 w 461"/>
              <a:gd name="T31" fmla="*/ 169 h 609"/>
              <a:gd name="T32" fmla="*/ 241 w 461"/>
              <a:gd name="T33" fmla="*/ 212 h 609"/>
              <a:gd name="T34" fmla="*/ 220 w 461"/>
              <a:gd name="T35" fmla="*/ 289 h 609"/>
              <a:gd name="T36" fmla="*/ 213 w 461"/>
              <a:gd name="T37" fmla="*/ 332 h 609"/>
              <a:gd name="T38" fmla="*/ 234 w 461"/>
              <a:gd name="T39" fmla="*/ 367 h 609"/>
              <a:gd name="T40" fmla="*/ 269 w 461"/>
              <a:gd name="T41" fmla="*/ 374 h 609"/>
              <a:gd name="T42" fmla="*/ 333 w 461"/>
              <a:gd name="T43" fmla="*/ 339 h 609"/>
              <a:gd name="T44" fmla="*/ 375 w 461"/>
              <a:gd name="T45" fmla="*/ 226 h 609"/>
              <a:gd name="T46" fmla="*/ 375 w 461"/>
              <a:gd name="T47" fmla="*/ 184 h 609"/>
              <a:gd name="T48" fmla="*/ 347 w 461"/>
              <a:gd name="T49" fmla="*/ 106 h 609"/>
              <a:gd name="T50" fmla="*/ 290 w 461"/>
              <a:gd name="T51" fmla="*/ 63 h 609"/>
              <a:gd name="T52" fmla="*/ 205 w 461"/>
              <a:gd name="T53" fmla="*/ 63 h 609"/>
              <a:gd name="T54" fmla="*/ 85 w 461"/>
              <a:gd name="T55" fmla="*/ 141 h 609"/>
              <a:gd name="T56" fmla="*/ 64 w 461"/>
              <a:gd name="T57" fmla="*/ 226 h 609"/>
              <a:gd name="T58" fmla="*/ 85 w 461"/>
              <a:gd name="T59" fmla="*/ 282 h 609"/>
              <a:gd name="T60" fmla="*/ 92 w 461"/>
              <a:gd name="T61" fmla="*/ 297 h 609"/>
              <a:gd name="T62" fmla="*/ 92 w 461"/>
              <a:gd name="T63" fmla="*/ 325 h 609"/>
              <a:gd name="T64" fmla="*/ 78 w 461"/>
              <a:gd name="T65" fmla="*/ 346 h 609"/>
              <a:gd name="T66" fmla="*/ 64 w 461"/>
              <a:gd name="T67" fmla="*/ 346 h 609"/>
              <a:gd name="T68" fmla="*/ 0 w 461"/>
              <a:gd name="T69" fmla="*/ 254 h 609"/>
              <a:gd name="T70" fmla="*/ 0 w 461"/>
              <a:gd name="T71" fmla="*/ 176 h 609"/>
              <a:gd name="T72" fmla="*/ 29 w 461"/>
              <a:gd name="T73" fmla="*/ 120 h 609"/>
              <a:gd name="T74" fmla="*/ 106 w 461"/>
              <a:gd name="T75" fmla="*/ 35 h 609"/>
              <a:gd name="T76" fmla="*/ 198 w 461"/>
              <a:gd name="T77" fmla="*/ 0 h 609"/>
              <a:gd name="T78" fmla="*/ 241 w 461"/>
              <a:gd name="T79" fmla="*/ 0 h 609"/>
              <a:gd name="T80" fmla="*/ 340 w 461"/>
              <a:gd name="T81" fmla="*/ 21 h 609"/>
              <a:gd name="T82" fmla="*/ 410 w 461"/>
              <a:gd name="T83" fmla="*/ 71 h 609"/>
              <a:gd name="T84" fmla="*/ 453 w 461"/>
              <a:gd name="T85" fmla="*/ 148 h 609"/>
              <a:gd name="T86" fmla="*/ 460 w 461"/>
              <a:gd name="T87" fmla="*/ 205 h 609"/>
              <a:gd name="T88" fmla="*/ 453 w 461"/>
              <a:gd name="T89" fmla="*/ 254 h 609"/>
              <a:gd name="T90" fmla="*/ 361 w 461"/>
              <a:gd name="T91" fmla="*/ 410 h 609"/>
              <a:gd name="T92" fmla="*/ 326 w 461"/>
              <a:gd name="T93" fmla="*/ 431 h 609"/>
              <a:gd name="T94" fmla="*/ 269 w 461"/>
              <a:gd name="T95" fmla="*/ 438 h 609"/>
              <a:gd name="T96" fmla="*/ 227 w 461"/>
              <a:gd name="T97" fmla="*/ 424 h 609"/>
              <a:gd name="T98" fmla="*/ 191 w 461"/>
              <a:gd name="T99" fmla="*/ 39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609">
                <a:moveTo>
                  <a:pt x="191" y="396"/>
                </a:moveTo>
                <a:lnTo>
                  <a:pt x="191" y="396"/>
                </a:lnTo>
                <a:cubicBezTo>
                  <a:pt x="184" y="410"/>
                  <a:pt x="184" y="431"/>
                  <a:pt x="177" y="452"/>
                </a:cubicBezTo>
                <a:cubicBezTo>
                  <a:pt x="170" y="473"/>
                  <a:pt x="170" y="495"/>
                  <a:pt x="163" y="509"/>
                </a:cubicBezTo>
                <a:cubicBezTo>
                  <a:pt x="149" y="544"/>
                  <a:pt x="135" y="572"/>
                  <a:pt x="113" y="593"/>
                </a:cubicBezTo>
                <a:cubicBezTo>
                  <a:pt x="99" y="608"/>
                  <a:pt x="99" y="600"/>
                  <a:pt x="99" y="600"/>
                </a:cubicBezTo>
                <a:cubicBezTo>
                  <a:pt x="92" y="600"/>
                  <a:pt x="92" y="600"/>
                  <a:pt x="92" y="593"/>
                </a:cubicBezTo>
                <a:cubicBezTo>
                  <a:pt x="92" y="572"/>
                  <a:pt x="92" y="544"/>
                  <a:pt x="92" y="516"/>
                </a:cubicBezTo>
                <a:cubicBezTo>
                  <a:pt x="92" y="487"/>
                  <a:pt x="99" y="459"/>
                  <a:pt x="106" y="431"/>
                </a:cubicBezTo>
                <a:cubicBezTo>
                  <a:pt x="120" y="389"/>
                  <a:pt x="128" y="339"/>
                  <a:pt x="142" y="289"/>
                </a:cubicBezTo>
                <a:cubicBezTo>
                  <a:pt x="142" y="282"/>
                  <a:pt x="142" y="282"/>
                  <a:pt x="142" y="275"/>
                </a:cubicBezTo>
                <a:cubicBezTo>
                  <a:pt x="142" y="261"/>
                  <a:pt x="135" y="254"/>
                  <a:pt x="135" y="240"/>
                </a:cubicBezTo>
                <a:cubicBezTo>
                  <a:pt x="135" y="219"/>
                  <a:pt x="135" y="205"/>
                  <a:pt x="135" y="191"/>
                </a:cubicBezTo>
                <a:cubicBezTo>
                  <a:pt x="142" y="169"/>
                  <a:pt x="156" y="148"/>
                  <a:pt x="184" y="134"/>
                </a:cubicBezTo>
                <a:cubicBezTo>
                  <a:pt x="198" y="134"/>
                  <a:pt x="213" y="134"/>
                  <a:pt x="220" y="141"/>
                </a:cubicBezTo>
                <a:cubicBezTo>
                  <a:pt x="234" y="148"/>
                  <a:pt x="241" y="155"/>
                  <a:pt x="241" y="169"/>
                </a:cubicBezTo>
                <a:cubicBezTo>
                  <a:pt x="248" y="184"/>
                  <a:pt x="241" y="205"/>
                  <a:pt x="241" y="212"/>
                </a:cubicBezTo>
                <a:cubicBezTo>
                  <a:pt x="234" y="240"/>
                  <a:pt x="227" y="261"/>
                  <a:pt x="220" y="289"/>
                </a:cubicBezTo>
                <a:cubicBezTo>
                  <a:pt x="213" y="304"/>
                  <a:pt x="213" y="318"/>
                  <a:pt x="213" y="332"/>
                </a:cubicBezTo>
                <a:cubicBezTo>
                  <a:pt x="220" y="346"/>
                  <a:pt x="227" y="360"/>
                  <a:pt x="234" y="367"/>
                </a:cubicBezTo>
                <a:cubicBezTo>
                  <a:pt x="248" y="374"/>
                  <a:pt x="255" y="374"/>
                  <a:pt x="269" y="374"/>
                </a:cubicBezTo>
                <a:cubicBezTo>
                  <a:pt x="304" y="374"/>
                  <a:pt x="318" y="353"/>
                  <a:pt x="333" y="339"/>
                </a:cubicBezTo>
                <a:cubicBezTo>
                  <a:pt x="354" y="311"/>
                  <a:pt x="368" y="275"/>
                  <a:pt x="375" y="226"/>
                </a:cubicBezTo>
                <a:cubicBezTo>
                  <a:pt x="375" y="212"/>
                  <a:pt x="375" y="198"/>
                  <a:pt x="375" y="184"/>
                </a:cubicBezTo>
                <a:cubicBezTo>
                  <a:pt x="375" y="148"/>
                  <a:pt x="368" y="127"/>
                  <a:pt x="347" y="106"/>
                </a:cubicBezTo>
                <a:cubicBezTo>
                  <a:pt x="333" y="92"/>
                  <a:pt x="318" y="78"/>
                  <a:pt x="290" y="63"/>
                </a:cubicBezTo>
                <a:cubicBezTo>
                  <a:pt x="269" y="56"/>
                  <a:pt x="234" y="56"/>
                  <a:pt x="205" y="63"/>
                </a:cubicBezTo>
                <a:cubicBezTo>
                  <a:pt x="149" y="71"/>
                  <a:pt x="106" y="99"/>
                  <a:pt x="85" y="141"/>
                </a:cubicBezTo>
                <a:cubicBezTo>
                  <a:pt x="71" y="169"/>
                  <a:pt x="64" y="191"/>
                  <a:pt x="64" y="226"/>
                </a:cubicBezTo>
                <a:cubicBezTo>
                  <a:pt x="64" y="247"/>
                  <a:pt x="71" y="268"/>
                  <a:pt x="85" y="282"/>
                </a:cubicBezTo>
                <a:cubicBezTo>
                  <a:pt x="85" y="289"/>
                  <a:pt x="92" y="289"/>
                  <a:pt x="92" y="297"/>
                </a:cubicBezTo>
                <a:cubicBezTo>
                  <a:pt x="99" y="304"/>
                  <a:pt x="92" y="318"/>
                  <a:pt x="92" y="325"/>
                </a:cubicBezTo>
                <a:cubicBezTo>
                  <a:pt x="85" y="332"/>
                  <a:pt x="85" y="346"/>
                  <a:pt x="78" y="346"/>
                </a:cubicBezTo>
                <a:cubicBezTo>
                  <a:pt x="71" y="346"/>
                  <a:pt x="64" y="346"/>
                  <a:pt x="64" y="346"/>
                </a:cubicBezTo>
                <a:cubicBezTo>
                  <a:pt x="29" y="325"/>
                  <a:pt x="15" y="297"/>
                  <a:pt x="0" y="254"/>
                </a:cubicBezTo>
                <a:cubicBezTo>
                  <a:pt x="0" y="233"/>
                  <a:pt x="0" y="205"/>
                  <a:pt x="0" y="176"/>
                </a:cubicBezTo>
                <a:cubicBezTo>
                  <a:pt x="7" y="155"/>
                  <a:pt x="15" y="134"/>
                  <a:pt x="29" y="120"/>
                </a:cubicBezTo>
                <a:cubicBezTo>
                  <a:pt x="43" y="85"/>
                  <a:pt x="71" y="56"/>
                  <a:pt x="106" y="35"/>
                </a:cubicBezTo>
                <a:cubicBezTo>
                  <a:pt x="135" y="21"/>
                  <a:pt x="163" y="7"/>
                  <a:pt x="198" y="0"/>
                </a:cubicBezTo>
                <a:cubicBezTo>
                  <a:pt x="213" y="0"/>
                  <a:pt x="227" y="0"/>
                  <a:pt x="241" y="0"/>
                </a:cubicBezTo>
                <a:cubicBezTo>
                  <a:pt x="276" y="0"/>
                  <a:pt x="311" y="7"/>
                  <a:pt x="340" y="21"/>
                </a:cubicBezTo>
                <a:cubicBezTo>
                  <a:pt x="368" y="35"/>
                  <a:pt x="389" y="49"/>
                  <a:pt x="410" y="71"/>
                </a:cubicBezTo>
                <a:cubicBezTo>
                  <a:pt x="431" y="92"/>
                  <a:pt x="446" y="113"/>
                  <a:pt x="453" y="148"/>
                </a:cubicBezTo>
                <a:cubicBezTo>
                  <a:pt x="460" y="162"/>
                  <a:pt x="460" y="184"/>
                  <a:pt x="460" y="205"/>
                </a:cubicBezTo>
                <a:cubicBezTo>
                  <a:pt x="460" y="219"/>
                  <a:pt x="460" y="240"/>
                  <a:pt x="453" y="254"/>
                </a:cubicBezTo>
                <a:cubicBezTo>
                  <a:pt x="446" y="325"/>
                  <a:pt x="410" y="382"/>
                  <a:pt x="361" y="410"/>
                </a:cubicBezTo>
                <a:cubicBezTo>
                  <a:pt x="354" y="417"/>
                  <a:pt x="340" y="424"/>
                  <a:pt x="326" y="431"/>
                </a:cubicBezTo>
                <a:cubicBezTo>
                  <a:pt x="304" y="431"/>
                  <a:pt x="290" y="438"/>
                  <a:pt x="269" y="438"/>
                </a:cubicBezTo>
                <a:cubicBezTo>
                  <a:pt x="255" y="431"/>
                  <a:pt x="234" y="431"/>
                  <a:pt x="227" y="424"/>
                </a:cubicBezTo>
                <a:cubicBezTo>
                  <a:pt x="213" y="417"/>
                  <a:pt x="198" y="403"/>
                  <a:pt x="191" y="39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9" name="Freeform 17"/>
          <p:cNvSpPr>
            <a:spLocks noChangeArrowheads="1"/>
          </p:cNvSpPr>
          <p:nvPr/>
        </p:nvSpPr>
        <p:spPr bwMode="auto">
          <a:xfrm>
            <a:off x="8250207" y="2910418"/>
            <a:ext cx="247586" cy="287867"/>
          </a:xfrm>
          <a:custGeom>
            <a:avLst/>
            <a:gdLst>
              <a:gd name="T0" fmla="*/ 516 w 517"/>
              <a:gd name="T1" fmla="*/ 593 h 601"/>
              <a:gd name="T2" fmla="*/ 516 w 517"/>
              <a:gd name="T3" fmla="*/ 593 h 601"/>
              <a:gd name="T4" fmla="*/ 502 w 517"/>
              <a:gd name="T5" fmla="*/ 600 h 601"/>
              <a:gd name="T6" fmla="*/ 297 w 517"/>
              <a:gd name="T7" fmla="*/ 600 h 601"/>
              <a:gd name="T8" fmla="*/ 297 w 517"/>
              <a:gd name="T9" fmla="*/ 487 h 601"/>
              <a:gd name="T10" fmla="*/ 389 w 517"/>
              <a:gd name="T11" fmla="*/ 431 h 601"/>
              <a:gd name="T12" fmla="*/ 403 w 517"/>
              <a:gd name="T13" fmla="*/ 417 h 601"/>
              <a:gd name="T14" fmla="*/ 389 w 517"/>
              <a:gd name="T15" fmla="*/ 396 h 601"/>
              <a:gd name="T16" fmla="*/ 297 w 517"/>
              <a:gd name="T17" fmla="*/ 452 h 601"/>
              <a:gd name="T18" fmla="*/ 297 w 517"/>
              <a:gd name="T19" fmla="*/ 389 h 601"/>
              <a:gd name="T20" fmla="*/ 346 w 517"/>
              <a:gd name="T21" fmla="*/ 360 h 601"/>
              <a:gd name="T22" fmla="*/ 368 w 517"/>
              <a:gd name="T23" fmla="*/ 339 h 601"/>
              <a:gd name="T24" fmla="*/ 346 w 517"/>
              <a:gd name="T25" fmla="*/ 318 h 601"/>
              <a:gd name="T26" fmla="*/ 297 w 517"/>
              <a:gd name="T27" fmla="*/ 346 h 601"/>
              <a:gd name="T28" fmla="*/ 297 w 517"/>
              <a:gd name="T29" fmla="*/ 318 h 601"/>
              <a:gd name="T30" fmla="*/ 276 w 517"/>
              <a:gd name="T31" fmla="*/ 304 h 601"/>
              <a:gd name="T32" fmla="*/ 240 w 517"/>
              <a:gd name="T33" fmla="*/ 304 h 601"/>
              <a:gd name="T34" fmla="*/ 219 w 517"/>
              <a:gd name="T35" fmla="*/ 318 h 601"/>
              <a:gd name="T36" fmla="*/ 219 w 517"/>
              <a:gd name="T37" fmla="*/ 438 h 601"/>
              <a:gd name="T38" fmla="*/ 148 w 517"/>
              <a:gd name="T39" fmla="*/ 417 h 601"/>
              <a:gd name="T40" fmla="*/ 127 w 517"/>
              <a:gd name="T41" fmla="*/ 431 h 601"/>
              <a:gd name="T42" fmla="*/ 148 w 517"/>
              <a:gd name="T43" fmla="*/ 452 h 601"/>
              <a:gd name="T44" fmla="*/ 219 w 517"/>
              <a:gd name="T45" fmla="*/ 480 h 601"/>
              <a:gd name="T46" fmla="*/ 219 w 517"/>
              <a:gd name="T47" fmla="*/ 600 h 601"/>
              <a:gd name="T48" fmla="*/ 14 w 517"/>
              <a:gd name="T49" fmla="*/ 600 h 601"/>
              <a:gd name="T50" fmla="*/ 0 w 517"/>
              <a:gd name="T51" fmla="*/ 593 h 601"/>
              <a:gd name="T52" fmla="*/ 0 w 517"/>
              <a:gd name="T53" fmla="*/ 586 h 601"/>
              <a:gd name="T54" fmla="*/ 248 w 517"/>
              <a:gd name="T55" fmla="*/ 7 h 601"/>
              <a:gd name="T56" fmla="*/ 255 w 517"/>
              <a:gd name="T57" fmla="*/ 0 h 601"/>
              <a:gd name="T58" fmla="*/ 269 w 517"/>
              <a:gd name="T59" fmla="*/ 7 h 601"/>
              <a:gd name="T60" fmla="*/ 516 w 517"/>
              <a:gd name="T61" fmla="*/ 586 h 601"/>
              <a:gd name="T62" fmla="*/ 516 w 517"/>
              <a:gd name="T63" fmla="*/ 59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7" h="601">
                <a:moveTo>
                  <a:pt x="516" y="593"/>
                </a:moveTo>
                <a:lnTo>
                  <a:pt x="516" y="593"/>
                </a:lnTo>
                <a:cubicBezTo>
                  <a:pt x="509" y="600"/>
                  <a:pt x="509" y="600"/>
                  <a:pt x="502" y="600"/>
                </a:cubicBezTo>
                <a:cubicBezTo>
                  <a:pt x="297" y="600"/>
                  <a:pt x="297" y="600"/>
                  <a:pt x="297" y="600"/>
                </a:cubicBezTo>
                <a:cubicBezTo>
                  <a:pt x="297" y="487"/>
                  <a:pt x="297" y="487"/>
                  <a:pt x="297" y="487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96" y="431"/>
                  <a:pt x="403" y="424"/>
                  <a:pt x="403" y="417"/>
                </a:cubicBezTo>
                <a:cubicBezTo>
                  <a:pt x="403" y="403"/>
                  <a:pt x="396" y="396"/>
                  <a:pt x="389" y="396"/>
                </a:cubicBezTo>
                <a:cubicBezTo>
                  <a:pt x="297" y="452"/>
                  <a:pt x="297" y="452"/>
                  <a:pt x="297" y="452"/>
                </a:cubicBezTo>
                <a:cubicBezTo>
                  <a:pt x="297" y="389"/>
                  <a:pt x="297" y="389"/>
                  <a:pt x="297" y="389"/>
                </a:cubicBezTo>
                <a:cubicBezTo>
                  <a:pt x="346" y="360"/>
                  <a:pt x="346" y="360"/>
                  <a:pt x="346" y="360"/>
                </a:cubicBezTo>
                <a:cubicBezTo>
                  <a:pt x="361" y="360"/>
                  <a:pt x="368" y="346"/>
                  <a:pt x="368" y="339"/>
                </a:cubicBezTo>
                <a:cubicBezTo>
                  <a:pt x="368" y="332"/>
                  <a:pt x="361" y="318"/>
                  <a:pt x="346" y="318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297" y="318"/>
                  <a:pt x="297" y="318"/>
                  <a:pt x="297" y="318"/>
                </a:cubicBezTo>
                <a:cubicBezTo>
                  <a:pt x="297" y="311"/>
                  <a:pt x="283" y="304"/>
                  <a:pt x="276" y="304"/>
                </a:cubicBezTo>
                <a:cubicBezTo>
                  <a:pt x="240" y="304"/>
                  <a:pt x="240" y="304"/>
                  <a:pt x="240" y="304"/>
                </a:cubicBezTo>
                <a:cubicBezTo>
                  <a:pt x="226" y="304"/>
                  <a:pt x="219" y="311"/>
                  <a:pt x="219" y="318"/>
                </a:cubicBezTo>
                <a:cubicBezTo>
                  <a:pt x="219" y="438"/>
                  <a:pt x="219" y="438"/>
                  <a:pt x="219" y="438"/>
                </a:cubicBezTo>
                <a:cubicBezTo>
                  <a:pt x="148" y="417"/>
                  <a:pt x="148" y="417"/>
                  <a:pt x="148" y="417"/>
                </a:cubicBezTo>
                <a:cubicBezTo>
                  <a:pt x="134" y="417"/>
                  <a:pt x="127" y="424"/>
                  <a:pt x="127" y="431"/>
                </a:cubicBezTo>
                <a:cubicBezTo>
                  <a:pt x="127" y="445"/>
                  <a:pt x="134" y="452"/>
                  <a:pt x="148" y="452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9" y="600"/>
                  <a:pt x="219" y="600"/>
                  <a:pt x="219" y="600"/>
                </a:cubicBezTo>
                <a:cubicBezTo>
                  <a:pt x="14" y="600"/>
                  <a:pt x="14" y="600"/>
                  <a:pt x="14" y="600"/>
                </a:cubicBezTo>
                <a:cubicBezTo>
                  <a:pt x="7" y="600"/>
                  <a:pt x="0" y="600"/>
                  <a:pt x="0" y="593"/>
                </a:cubicBezTo>
                <a:lnTo>
                  <a:pt x="0" y="586"/>
                </a:lnTo>
                <a:cubicBezTo>
                  <a:pt x="248" y="7"/>
                  <a:pt x="248" y="7"/>
                  <a:pt x="248" y="7"/>
                </a:cubicBezTo>
                <a:cubicBezTo>
                  <a:pt x="248" y="0"/>
                  <a:pt x="255" y="0"/>
                  <a:pt x="255" y="0"/>
                </a:cubicBezTo>
                <a:cubicBezTo>
                  <a:pt x="262" y="0"/>
                  <a:pt x="269" y="0"/>
                  <a:pt x="269" y="7"/>
                </a:cubicBezTo>
                <a:cubicBezTo>
                  <a:pt x="516" y="586"/>
                  <a:pt x="516" y="586"/>
                  <a:pt x="516" y="586"/>
                </a:cubicBezTo>
                <a:lnTo>
                  <a:pt x="516" y="593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0" name="Freeform 18"/>
          <p:cNvSpPr>
            <a:spLocks noChangeArrowheads="1"/>
          </p:cNvSpPr>
          <p:nvPr/>
        </p:nvSpPr>
        <p:spPr bwMode="auto">
          <a:xfrm>
            <a:off x="7725410" y="2910418"/>
            <a:ext cx="287792" cy="287867"/>
          </a:xfrm>
          <a:custGeom>
            <a:avLst/>
            <a:gdLst>
              <a:gd name="T0" fmla="*/ 593 w 601"/>
              <a:gd name="T1" fmla="*/ 240 h 601"/>
              <a:gd name="T2" fmla="*/ 551 w 601"/>
              <a:gd name="T3" fmla="*/ 134 h 601"/>
              <a:gd name="T4" fmla="*/ 473 w 601"/>
              <a:gd name="T5" fmla="*/ 49 h 601"/>
              <a:gd name="T6" fmla="*/ 360 w 601"/>
              <a:gd name="T7" fmla="*/ 7 h 601"/>
              <a:gd name="T8" fmla="*/ 240 w 601"/>
              <a:gd name="T9" fmla="*/ 7 h 601"/>
              <a:gd name="T10" fmla="*/ 134 w 601"/>
              <a:gd name="T11" fmla="*/ 49 h 601"/>
              <a:gd name="T12" fmla="*/ 49 w 601"/>
              <a:gd name="T13" fmla="*/ 134 h 601"/>
              <a:gd name="T14" fmla="*/ 7 w 601"/>
              <a:gd name="T15" fmla="*/ 240 h 601"/>
              <a:gd name="T16" fmla="*/ 7 w 601"/>
              <a:gd name="T17" fmla="*/ 360 h 601"/>
              <a:gd name="T18" fmla="*/ 49 w 601"/>
              <a:gd name="T19" fmla="*/ 473 h 601"/>
              <a:gd name="T20" fmla="*/ 134 w 601"/>
              <a:gd name="T21" fmla="*/ 551 h 601"/>
              <a:gd name="T22" fmla="*/ 240 w 601"/>
              <a:gd name="T23" fmla="*/ 593 h 601"/>
              <a:gd name="T24" fmla="*/ 360 w 601"/>
              <a:gd name="T25" fmla="*/ 593 h 601"/>
              <a:gd name="T26" fmla="*/ 473 w 601"/>
              <a:gd name="T27" fmla="*/ 551 h 601"/>
              <a:gd name="T28" fmla="*/ 551 w 601"/>
              <a:gd name="T29" fmla="*/ 473 h 601"/>
              <a:gd name="T30" fmla="*/ 593 w 601"/>
              <a:gd name="T31" fmla="*/ 360 h 601"/>
              <a:gd name="T32" fmla="*/ 593 w 601"/>
              <a:gd name="T33" fmla="*/ 240 h 601"/>
              <a:gd name="T34" fmla="*/ 558 w 601"/>
              <a:gd name="T35" fmla="*/ 297 h 601"/>
              <a:gd name="T36" fmla="*/ 374 w 601"/>
              <a:gd name="T37" fmla="*/ 275 h 601"/>
              <a:gd name="T38" fmla="*/ 501 w 601"/>
              <a:gd name="T39" fmla="*/ 141 h 601"/>
              <a:gd name="T40" fmla="*/ 473 w 601"/>
              <a:gd name="T41" fmla="*/ 106 h 601"/>
              <a:gd name="T42" fmla="*/ 339 w 601"/>
              <a:gd name="T43" fmla="*/ 205 h 601"/>
              <a:gd name="T44" fmla="*/ 304 w 601"/>
              <a:gd name="T45" fmla="*/ 42 h 601"/>
              <a:gd name="T46" fmla="*/ 240 w 601"/>
              <a:gd name="T47" fmla="*/ 49 h 601"/>
              <a:gd name="T48" fmla="*/ 190 w 601"/>
              <a:gd name="T49" fmla="*/ 71 h 601"/>
              <a:gd name="T50" fmla="*/ 289 w 601"/>
              <a:gd name="T51" fmla="*/ 219 h 601"/>
              <a:gd name="T52" fmla="*/ 190 w 601"/>
              <a:gd name="T53" fmla="*/ 71 h 601"/>
              <a:gd name="T54" fmla="*/ 42 w 601"/>
              <a:gd name="T55" fmla="*/ 304 h 601"/>
              <a:gd name="T56" fmla="*/ 311 w 601"/>
              <a:gd name="T57" fmla="*/ 254 h 601"/>
              <a:gd name="T58" fmla="*/ 318 w 601"/>
              <a:gd name="T59" fmla="*/ 304 h 601"/>
              <a:gd name="T60" fmla="*/ 113 w 601"/>
              <a:gd name="T61" fmla="*/ 473 h 601"/>
              <a:gd name="T62" fmla="*/ 304 w 601"/>
              <a:gd name="T63" fmla="*/ 558 h 601"/>
              <a:gd name="T64" fmla="*/ 134 w 601"/>
              <a:gd name="T65" fmla="*/ 502 h 601"/>
              <a:gd name="T66" fmla="*/ 346 w 601"/>
              <a:gd name="T67" fmla="*/ 346 h 601"/>
              <a:gd name="T68" fmla="*/ 402 w 601"/>
              <a:gd name="T69" fmla="*/ 537 h 601"/>
              <a:gd name="T70" fmla="*/ 445 w 601"/>
              <a:gd name="T71" fmla="*/ 516 h 601"/>
              <a:gd name="T72" fmla="*/ 395 w 601"/>
              <a:gd name="T73" fmla="*/ 332 h 601"/>
              <a:gd name="T74" fmla="*/ 445 w 601"/>
              <a:gd name="T75" fmla="*/ 516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1">
                <a:moveTo>
                  <a:pt x="593" y="240"/>
                </a:moveTo>
                <a:lnTo>
                  <a:pt x="593" y="240"/>
                </a:lnTo>
                <a:cubicBezTo>
                  <a:pt x="593" y="219"/>
                  <a:pt x="586" y="205"/>
                  <a:pt x="579" y="184"/>
                </a:cubicBezTo>
                <a:cubicBezTo>
                  <a:pt x="572" y="169"/>
                  <a:pt x="565" y="148"/>
                  <a:pt x="551" y="134"/>
                </a:cubicBezTo>
                <a:cubicBezTo>
                  <a:pt x="544" y="120"/>
                  <a:pt x="530" y="99"/>
                  <a:pt x="515" y="85"/>
                </a:cubicBezTo>
                <a:cubicBezTo>
                  <a:pt x="501" y="78"/>
                  <a:pt x="487" y="63"/>
                  <a:pt x="473" y="49"/>
                </a:cubicBezTo>
                <a:cubicBezTo>
                  <a:pt x="452" y="42"/>
                  <a:pt x="438" y="28"/>
                  <a:pt x="417" y="21"/>
                </a:cubicBezTo>
                <a:cubicBezTo>
                  <a:pt x="402" y="14"/>
                  <a:pt x="381" y="7"/>
                  <a:pt x="360" y="7"/>
                </a:cubicBezTo>
                <a:cubicBezTo>
                  <a:pt x="339" y="0"/>
                  <a:pt x="325" y="0"/>
                  <a:pt x="304" y="0"/>
                </a:cubicBezTo>
                <a:cubicBezTo>
                  <a:pt x="282" y="0"/>
                  <a:pt x="261" y="0"/>
                  <a:pt x="240" y="7"/>
                </a:cubicBezTo>
                <a:cubicBezTo>
                  <a:pt x="219" y="7"/>
                  <a:pt x="204" y="14"/>
                  <a:pt x="183" y="21"/>
                </a:cubicBezTo>
                <a:cubicBezTo>
                  <a:pt x="169" y="28"/>
                  <a:pt x="148" y="42"/>
                  <a:pt x="134" y="49"/>
                </a:cubicBezTo>
                <a:cubicBezTo>
                  <a:pt x="120" y="63"/>
                  <a:pt x="99" y="78"/>
                  <a:pt x="84" y="85"/>
                </a:cubicBezTo>
                <a:cubicBezTo>
                  <a:pt x="77" y="99"/>
                  <a:pt x="63" y="120"/>
                  <a:pt x="49" y="134"/>
                </a:cubicBezTo>
                <a:cubicBezTo>
                  <a:pt x="42" y="148"/>
                  <a:pt x="28" y="169"/>
                  <a:pt x="21" y="184"/>
                </a:cubicBezTo>
                <a:cubicBezTo>
                  <a:pt x="14" y="205"/>
                  <a:pt x="7" y="219"/>
                  <a:pt x="7" y="240"/>
                </a:cubicBezTo>
                <a:cubicBezTo>
                  <a:pt x="0" y="261"/>
                  <a:pt x="0" y="282"/>
                  <a:pt x="0" y="304"/>
                </a:cubicBezTo>
                <a:cubicBezTo>
                  <a:pt x="0" y="325"/>
                  <a:pt x="0" y="339"/>
                  <a:pt x="7" y="360"/>
                </a:cubicBezTo>
                <a:cubicBezTo>
                  <a:pt x="7" y="382"/>
                  <a:pt x="14" y="403"/>
                  <a:pt x="21" y="417"/>
                </a:cubicBezTo>
                <a:cubicBezTo>
                  <a:pt x="28" y="438"/>
                  <a:pt x="42" y="452"/>
                  <a:pt x="49" y="473"/>
                </a:cubicBezTo>
                <a:cubicBezTo>
                  <a:pt x="63" y="487"/>
                  <a:pt x="77" y="502"/>
                  <a:pt x="84" y="516"/>
                </a:cubicBezTo>
                <a:cubicBezTo>
                  <a:pt x="99" y="530"/>
                  <a:pt x="120" y="544"/>
                  <a:pt x="134" y="551"/>
                </a:cubicBezTo>
                <a:cubicBezTo>
                  <a:pt x="148" y="565"/>
                  <a:pt x="169" y="572"/>
                  <a:pt x="183" y="579"/>
                </a:cubicBezTo>
                <a:cubicBezTo>
                  <a:pt x="204" y="586"/>
                  <a:pt x="219" y="593"/>
                  <a:pt x="240" y="593"/>
                </a:cubicBezTo>
                <a:cubicBezTo>
                  <a:pt x="261" y="600"/>
                  <a:pt x="282" y="600"/>
                  <a:pt x="304" y="600"/>
                </a:cubicBezTo>
                <a:cubicBezTo>
                  <a:pt x="325" y="600"/>
                  <a:pt x="339" y="600"/>
                  <a:pt x="360" y="593"/>
                </a:cubicBezTo>
                <a:cubicBezTo>
                  <a:pt x="381" y="593"/>
                  <a:pt x="402" y="586"/>
                  <a:pt x="417" y="579"/>
                </a:cubicBezTo>
                <a:cubicBezTo>
                  <a:pt x="438" y="572"/>
                  <a:pt x="452" y="565"/>
                  <a:pt x="473" y="551"/>
                </a:cubicBezTo>
                <a:cubicBezTo>
                  <a:pt x="487" y="544"/>
                  <a:pt x="501" y="530"/>
                  <a:pt x="515" y="516"/>
                </a:cubicBezTo>
                <a:cubicBezTo>
                  <a:pt x="530" y="502"/>
                  <a:pt x="544" y="487"/>
                  <a:pt x="551" y="473"/>
                </a:cubicBezTo>
                <a:cubicBezTo>
                  <a:pt x="565" y="452"/>
                  <a:pt x="572" y="438"/>
                  <a:pt x="579" y="417"/>
                </a:cubicBezTo>
                <a:cubicBezTo>
                  <a:pt x="586" y="403"/>
                  <a:pt x="593" y="382"/>
                  <a:pt x="593" y="360"/>
                </a:cubicBezTo>
                <a:cubicBezTo>
                  <a:pt x="600" y="339"/>
                  <a:pt x="600" y="325"/>
                  <a:pt x="600" y="304"/>
                </a:cubicBezTo>
                <a:cubicBezTo>
                  <a:pt x="600" y="282"/>
                  <a:pt x="600" y="261"/>
                  <a:pt x="593" y="240"/>
                </a:cubicBezTo>
                <a:close/>
                <a:moveTo>
                  <a:pt x="558" y="297"/>
                </a:moveTo>
                <a:lnTo>
                  <a:pt x="558" y="297"/>
                </a:lnTo>
                <a:cubicBezTo>
                  <a:pt x="558" y="297"/>
                  <a:pt x="466" y="282"/>
                  <a:pt x="381" y="289"/>
                </a:cubicBezTo>
                <a:cubicBezTo>
                  <a:pt x="374" y="282"/>
                  <a:pt x="374" y="282"/>
                  <a:pt x="374" y="275"/>
                </a:cubicBezTo>
                <a:cubicBezTo>
                  <a:pt x="367" y="261"/>
                  <a:pt x="360" y="254"/>
                  <a:pt x="360" y="240"/>
                </a:cubicBezTo>
                <a:cubicBezTo>
                  <a:pt x="459" y="198"/>
                  <a:pt x="501" y="141"/>
                  <a:pt x="501" y="141"/>
                </a:cubicBezTo>
                <a:cubicBezTo>
                  <a:pt x="537" y="184"/>
                  <a:pt x="558" y="240"/>
                  <a:pt x="558" y="297"/>
                </a:cubicBezTo>
                <a:close/>
                <a:moveTo>
                  <a:pt x="473" y="106"/>
                </a:moveTo>
                <a:lnTo>
                  <a:pt x="473" y="106"/>
                </a:lnTo>
                <a:cubicBezTo>
                  <a:pt x="473" y="106"/>
                  <a:pt x="431" y="162"/>
                  <a:pt x="339" y="205"/>
                </a:cubicBezTo>
                <a:cubicBezTo>
                  <a:pt x="289" y="120"/>
                  <a:pt x="247" y="56"/>
                  <a:pt x="240" y="49"/>
                </a:cubicBezTo>
                <a:cubicBezTo>
                  <a:pt x="261" y="49"/>
                  <a:pt x="282" y="42"/>
                  <a:pt x="304" y="42"/>
                </a:cubicBezTo>
                <a:cubicBezTo>
                  <a:pt x="367" y="42"/>
                  <a:pt x="424" y="71"/>
                  <a:pt x="473" y="106"/>
                </a:cubicBezTo>
                <a:close/>
                <a:moveTo>
                  <a:pt x="240" y="49"/>
                </a:moveTo>
                <a:lnTo>
                  <a:pt x="240" y="49"/>
                </a:lnTo>
                <a:close/>
                <a:moveTo>
                  <a:pt x="190" y="71"/>
                </a:moveTo>
                <a:lnTo>
                  <a:pt x="190" y="71"/>
                </a:lnTo>
                <a:cubicBezTo>
                  <a:pt x="197" y="71"/>
                  <a:pt x="240" y="134"/>
                  <a:pt x="289" y="219"/>
                </a:cubicBezTo>
                <a:cubicBezTo>
                  <a:pt x="162" y="247"/>
                  <a:pt x="56" y="247"/>
                  <a:pt x="49" y="247"/>
                </a:cubicBezTo>
                <a:cubicBezTo>
                  <a:pt x="63" y="169"/>
                  <a:pt x="120" y="106"/>
                  <a:pt x="190" y="71"/>
                </a:cubicBezTo>
                <a:close/>
                <a:moveTo>
                  <a:pt x="42" y="304"/>
                </a:moveTo>
                <a:lnTo>
                  <a:pt x="42" y="304"/>
                </a:lnTo>
                <a:cubicBezTo>
                  <a:pt x="42" y="297"/>
                  <a:pt x="42" y="297"/>
                  <a:pt x="42" y="297"/>
                </a:cubicBezTo>
                <a:cubicBezTo>
                  <a:pt x="49" y="297"/>
                  <a:pt x="176" y="297"/>
                  <a:pt x="311" y="254"/>
                </a:cubicBezTo>
                <a:cubicBezTo>
                  <a:pt x="318" y="268"/>
                  <a:pt x="325" y="282"/>
                  <a:pt x="332" y="304"/>
                </a:cubicBezTo>
                <a:cubicBezTo>
                  <a:pt x="325" y="304"/>
                  <a:pt x="325" y="304"/>
                  <a:pt x="318" y="304"/>
                </a:cubicBezTo>
                <a:cubicBezTo>
                  <a:pt x="183" y="346"/>
                  <a:pt x="113" y="473"/>
                  <a:pt x="113" y="473"/>
                </a:cubicBezTo>
                <a:lnTo>
                  <a:pt x="113" y="473"/>
                </a:lnTo>
                <a:cubicBezTo>
                  <a:pt x="70" y="431"/>
                  <a:pt x="42" y="367"/>
                  <a:pt x="42" y="304"/>
                </a:cubicBezTo>
                <a:close/>
                <a:moveTo>
                  <a:pt x="304" y="558"/>
                </a:moveTo>
                <a:lnTo>
                  <a:pt x="304" y="558"/>
                </a:lnTo>
                <a:cubicBezTo>
                  <a:pt x="240" y="558"/>
                  <a:pt x="183" y="537"/>
                  <a:pt x="134" y="502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141" y="502"/>
                  <a:pt x="190" y="396"/>
                  <a:pt x="346" y="346"/>
                </a:cubicBezTo>
                <a:lnTo>
                  <a:pt x="346" y="346"/>
                </a:lnTo>
                <a:cubicBezTo>
                  <a:pt x="381" y="438"/>
                  <a:pt x="395" y="516"/>
                  <a:pt x="402" y="537"/>
                </a:cubicBezTo>
                <a:cubicBezTo>
                  <a:pt x="374" y="551"/>
                  <a:pt x="339" y="558"/>
                  <a:pt x="304" y="558"/>
                </a:cubicBezTo>
                <a:close/>
                <a:moveTo>
                  <a:pt x="445" y="516"/>
                </a:moveTo>
                <a:lnTo>
                  <a:pt x="445" y="516"/>
                </a:lnTo>
                <a:cubicBezTo>
                  <a:pt x="445" y="502"/>
                  <a:pt x="431" y="424"/>
                  <a:pt x="395" y="332"/>
                </a:cubicBezTo>
                <a:cubicBezTo>
                  <a:pt x="480" y="318"/>
                  <a:pt x="551" y="339"/>
                  <a:pt x="558" y="339"/>
                </a:cubicBezTo>
                <a:cubicBezTo>
                  <a:pt x="544" y="417"/>
                  <a:pt x="501" y="473"/>
                  <a:pt x="445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7" name="Freeform 25"/>
          <p:cNvSpPr>
            <a:spLocks noChangeArrowheads="1"/>
          </p:cNvSpPr>
          <p:nvPr/>
        </p:nvSpPr>
        <p:spPr bwMode="auto">
          <a:xfrm>
            <a:off x="10258401" y="2423585"/>
            <a:ext cx="289907" cy="245534"/>
          </a:xfrm>
          <a:custGeom>
            <a:avLst/>
            <a:gdLst>
              <a:gd name="T0" fmla="*/ 21 w 602"/>
              <a:gd name="T1" fmla="*/ 509 h 510"/>
              <a:gd name="T2" fmla="*/ 21 w 602"/>
              <a:gd name="T3" fmla="*/ 509 h 510"/>
              <a:gd name="T4" fmla="*/ 580 w 602"/>
              <a:gd name="T5" fmla="*/ 509 h 510"/>
              <a:gd name="T6" fmla="*/ 601 w 602"/>
              <a:gd name="T7" fmla="*/ 488 h 510"/>
              <a:gd name="T8" fmla="*/ 601 w 602"/>
              <a:gd name="T9" fmla="*/ 481 h 510"/>
              <a:gd name="T10" fmla="*/ 580 w 602"/>
              <a:gd name="T11" fmla="*/ 452 h 510"/>
              <a:gd name="T12" fmla="*/ 21 w 602"/>
              <a:gd name="T13" fmla="*/ 452 h 510"/>
              <a:gd name="T14" fmla="*/ 0 w 602"/>
              <a:gd name="T15" fmla="*/ 481 h 510"/>
              <a:gd name="T16" fmla="*/ 0 w 602"/>
              <a:gd name="T17" fmla="*/ 488 h 510"/>
              <a:gd name="T18" fmla="*/ 21 w 602"/>
              <a:gd name="T19" fmla="*/ 509 h 510"/>
              <a:gd name="T20" fmla="*/ 113 w 602"/>
              <a:gd name="T21" fmla="*/ 424 h 510"/>
              <a:gd name="T22" fmla="*/ 113 w 602"/>
              <a:gd name="T23" fmla="*/ 424 h 510"/>
              <a:gd name="T24" fmla="*/ 170 w 602"/>
              <a:gd name="T25" fmla="*/ 424 h 510"/>
              <a:gd name="T26" fmla="*/ 198 w 602"/>
              <a:gd name="T27" fmla="*/ 396 h 510"/>
              <a:gd name="T28" fmla="*/ 198 w 602"/>
              <a:gd name="T29" fmla="*/ 28 h 510"/>
              <a:gd name="T30" fmla="*/ 170 w 602"/>
              <a:gd name="T31" fmla="*/ 0 h 510"/>
              <a:gd name="T32" fmla="*/ 113 w 602"/>
              <a:gd name="T33" fmla="*/ 0 h 510"/>
              <a:gd name="T34" fmla="*/ 85 w 602"/>
              <a:gd name="T35" fmla="*/ 28 h 510"/>
              <a:gd name="T36" fmla="*/ 85 w 602"/>
              <a:gd name="T37" fmla="*/ 396 h 510"/>
              <a:gd name="T38" fmla="*/ 113 w 602"/>
              <a:gd name="T39" fmla="*/ 424 h 510"/>
              <a:gd name="T40" fmla="*/ 269 w 602"/>
              <a:gd name="T41" fmla="*/ 424 h 510"/>
              <a:gd name="T42" fmla="*/ 269 w 602"/>
              <a:gd name="T43" fmla="*/ 424 h 510"/>
              <a:gd name="T44" fmla="*/ 325 w 602"/>
              <a:gd name="T45" fmla="*/ 424 h 510"/>
              <a:gd name="T46" fmla="*/ 353 w 602"/>
              <a:gd name="T47" fmla="*/ 396 h 510"/>
              <a:gd name="T48" fmla="*/ 353 w 602"/>
              <a:gd name="T49" fmla="*/ 163 h 510"/>
              <a:gd name="T50" fmla="*/ 325 w 602"/>
              <a:gd name="T51" fmla="*/ 134 h 510"/>
              <a:gd name="T52" fmla="*/ 269 w 602"/>
              <a:gd name="T53" fmla="*/ 134 h 510"/>
              <a:gd name="T54" fmla="*/ 240 w 602"/>
              <a:gd name="T55" fmla="*/ 163 h 510"/>
              <a:gd name="T56" fmla="*/ 240 w 602"/>
              <a:gd name="T57" fmla="*/ 396 h 510"/>
              <a:gd name="T58" fmla="*/ 269 w 602"/>
              <a:gd name="T59" fmla="*/ 424 h 510"/>
              <a:gd name="T60" fmla="*/ 431 w 602"/>
              <a:gd name="T61" fmla="*/ 424 h 510"/>
              <a:gd name="T62" fmla="*/ 431 w 602"/>
              <a:gd name="T63" fmla="*/ 424 h 510"/>
              <a:gd name="T64" fmla="*/ 488 w 602"/>
              <a:gd name="T65" fmla="*/ 424 h 510"/>
              <a:gd name="T66" fmla="*/ 516 w 602"/>
              <a:gd name="T67" fmla="*/ 396 h 510"/>
              <a:gd name="T68" fmla="*/ 516 w 602"/>
              <a:gd name="T69" fmla="*/ 297 h 510"/>
              <a:gd name="T70" fmla="*/ 488 w 602"/>
              <a:gd name="T71" fmla="*/ 269 h 510"/>
              <a:gd name="T72" fmla="*/ 431 w 602"/>
              <a:gd name="T73" fmla="*/ 269 h 510"/>
              <a:gd name="T74" fmla="*/ 403 w 602"/>
              <a:gd name="T75" fmla="*/ 297 h 510"/>
              <a:gd name="T76" fmla="*/ 403 w 602"/>
              <a:gd name="T77" fmla="*/ 396 h 510"/>
              <a:gd name="T78" fmla="*/ 431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21" y="509"/>
                </a:moveTo>
                <a:lnTo>
                  <a:pt x="21" y="509"/>
                </a:lnTo>
                <a:cubicBezTo>
                  <a:pt x="580" y="509"/>
                  <a:pt x="580" y="509"/>
                  <a:pt x="580" y="509"/>
                </a:cubicBezTo>
                <a:cubicBezTo>
                  <a:pt x="594" y="509"/>
                  <a:pt x="601" y="502"/>
                  <a:pt x="601" y="488"/>
                </a:cubicBezTo>
                <a:cubicBezTo>
                  <a:pt x="601" y="481"/>
                  <a:pt x="601" y="481"/>
                  <a:pt x="601" y="481"/>
                </a:cubicBezTo>
                <a:cubicBezTo>
                  <a:pt x="601" y="467"/>
                  <a:pt x="594" y="452"/>
                  <a:pt x="580" y="452"/>
                </a:cubicBezTo>
                <a:cubicBezTo>
                  <a:pt x="21" y="452"/>
                  <a:pt x="21" y="452"/>
                  <a:pt x="21" y="452"/>
                </a:cubicBezTo>
                <a:cubicBezTo>
                  <a:pt x="7" y="452"/>
                  <a:pt x="0" y="467"/>
                  <a:pt x="0" y="48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2"/>
                  <a:pt x="7" y="509"/>
                  <a:pt x="21" y="509"/>
                </a:cubicBezTo>
                <a:close/>
                <a:moveTo>
                  <a:pt x="113" y="424"/>
                </a:moveTo>
                <a:lnTo>
                  <a:pt x="113" y="424"/>
                </a:lnTo>
                <a:cubicBezTo>
                  <a:pt x="170" y="424"/>
                  <a:pt x="170" y="424"/>
                  <a:pt x="170" y="424"/>
                </a:cubicBezTo>
                <a:cubicBezTo>
                  <a:pt x="184" y="424"/>
                  <a:pt x="198" y="417"/>
                  <a:pt x="198" y="396"/>
                </a:cubicBezTo>
                <a:cubicBezTo>
                  <a:pt x="198" y="28"/>
                  <a:pt x="198" y="28"/>
                  <a:pt x="198" y="28"/>
                </a:cubicBezTo>
                <a:cubicBezTo>
                  <a:pt x="198" y="14"/>
                  <a:pt x="184" y="0"/>
                  <a:pt x="17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92" y="0"/>
                  <a:pt x="85" y="14"/>
                  <a:pt x="85" y="28"/>
                </a:cubicBezTo>
                <a:cubicBezTo>
                  <a:pt x="85" y="396"/>
                  <a:pt x="85" y="396"/>
                  <a:pt x="85" y="396"/>
                </a:cubicBezTo>
                <a:cubicBezTo>
                  <a:pt x="85" y="417"/>
                  <a:pt x="92" y="424"/>
                  <a:pt x="113" y="424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325" y="424"/>
                  <a:pt x="325" y="424"/>
                  <a:pt x="325" y="424"/>
                </a:cubicBezTo>
                <a:cubicBezTo>
                  <a:pt x="346" y="424"/>
                  <a:pt x="353" y="417"/>
                  <a:pt x="353" y="396"/>
                </a:cubicBezTo>
                <a:cubicBezTo>
                  <a:pt x="353" y="163"/>
                  <a:pt x="353" y="163"/>
                  <a:pt x="353" y="163"/>
                </a:cubicBezTo>
                <a:cubicBezTo>
                  <a:pt x="353" y="149"/>
                  <a:pt x="346" y="134"/>
                  <a:pt x="325" y="134"/>
                </a:cubicBezTo>
                <a:cubicBezTo>
                  <a:pt x="269" y="134"/>
                  <a:pt x="269" y="134"/>
                  <a:pt x="269" y="134"/>
                </a:cubicBezTo>
                <a:cubicBezTo>
                  <a:pt x="255" y="134"/>
                  <a:pt x="240" y="149"/>
                  <a:pt x="240" y="163"/>
                </a:cubicBezTo>
                <a:cubicBezTo>
                  <a:pt x="240" y="396"/>
                  <a:pt x="240" y="396"/>
                  <a:pt x="240" y="396"/>
                </a:cubicBezTo>
                <a:cubicBezTo>
                  <a:pt x="240" y="417"/>
                  <a:pt x="255" y="424"/>
                  <a:pt x="269" y="424"/>
                </a:cubicBezTo>
                <a:close/>
                <a:moveTo>
                  <a:pt x="431" y="424"/>
                </a:moveTo>
                <a:lnTo>
                  <a:pt x="431" y="424"/>
                </a:lnTo>
                <a:cubicBezTo>
                  <a:pt x="488" y="424"/>
                  <a:pt x="488" y="424"/>
                  <a:pt x="488" y="424"/>
                </a:cubicBezTo>
                <a:cubicBezTo>
                  <a:pt x="502" y="424"/>
                  <a:pt x="516" y="417"/>
                  <a:pt x="516" y="396"/>
                </a:cubicBezTo>
                <a:cubicBezTo>
                  <a:pt x="516" y="297"/>
                  <a:pt x="516" y="297"/>
                  <a:pt x="516" y="297"/>
                </a:cubicBezTo>
                <a:cubicBezTo>
                  <a:pt x="516" y="276"/>
                  <a:pt x="502" y="269"/>
                  <a:pt x="488" y="269"/>
                </a:cubicBezTo>
                <a:cubicBezTo>
                  <a:pt x="431" y="269"/>
                  <a:pt x="431" y="269"/>
                  <a:pt x="431" y="269"/>
                </a:cubicBezTo>
                <a:cubicBezTo>
                  <a:pt x="417" y="269"/>
                  <a:pt x="403" y="276"/>
                  <a:pt x="403" y="297"/>
                </a:cubicBezTo>
                <a:cubicBezTo>
                  <a:pt x="403" y="396"/>
                  <a:pt x="403" y="396"/>
                  <a:pt x="403" y="396"/>
                </a:cubicBezTo>
                <a:cubicBezTo>
                  <a:pt x="403" y="417"/>
                  <a:pt x="417" y="424"/>
                  <a:pt x="431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8" name="Freeform 26"/>
          <p:cNvSpPr>
            <a:spLocks noChangeArrowheads="1"/>
          </p:cNvSpPr>
          <p:nvPr/>
        </p:nvSpPr>
        <p:spPr bwMode="auto">
          <a:xfrm>
            <a:off x="9748417" y="2423585"/>
            <a:ext cx="292024" cy="245534"/>
          </a:xfrm>
          <a:custGeom>
            <a:avLst/>
            <a:gdLst>
              <a:gd name="T0" fmla="*/ 579 w 609"/>
              <a:gd name="T1" fmla="*/ 509 h 510"/>
              <a:gd name="T2" fmla="*/ 579 w 609"/>
              <a:gd name="T3" fmla="*/ 509 h 510"/>
              <a:gd name="T4" fmla="*/ 28 w 609"/>
              <a:gd name="T5" fmla="*/ 509 h 510"/>
              <a:gd name="T6" fmla="*/ 0 w 609"/>
              <a:gd name="T7" fmla="*/ 488 h 510"/>
              <a:gd name="T8" fmla="*/ 0 w 609"/>
              <a:gd name="T9" fmla="*/ 481 h 510"/>
              <a:gd name="T10" fmla="*/ 28 w 609"/>
              <a:gd name="T11" fmla="*/ 452 h 510"/>
              <a:gd name="T12" fmla="*/ 579 w 609"/>
              <a:gd name="T13" fmla="*/ 452 h 510"/>
              <a:gd name="T14" fmla="*/ 608 w 609"/>
              <a:gd name="T15" fmla="*/ 481 h 510"/>
              <a:gd name="T16" fmla="*/ 608 w 609"/>
              <a:gd name="T17" fmla="*/ 488 h 510"/>
              <a:gd name="T18" fmla="*/ 579 w 609"/>
              <a:gd name="T19" fmla="*/ 509 h 510"/>
              <a:gd name="T20" fmla="*/ 523 w 609"/>
              <a:gd name="T21" fmla="*/ 396 h 510"/>
              <a:gd name="T22" fmla="*/ 523 w 609"/>
              <a:gd name="T23" fmla="*/ 396 h 510"/>
              <a:gd name="T24" fmla="*/ 495 w 609"/>
              <a:gd name="T25" fmla="*/ 424 h 510"/>
              <a:gd name="T26" fmla="*/ 438 w 609"/>
              <a:gd name="T27" fmla="*/ 424 h 510"/>
              <a:gd name="T28" fmla="*/ 410 w 609"/>
              <a:gd name="T29" fmla="*/ 396 h 510"/>
              <a:gd name="T30" fmla="*/ 410 w 609"/>
              <a:gd name="T31" fmla="*/ 198 h 510"/>
              <a:gd name="T32" fmla="*/ 410 w 609"/>
              <a:gd name="T33" fmla="*/ 198 h 510"/>
              <a:gd name="T34" fmla="*/ 410 w 609"/>
              <a:gd name="T35" fmla="*/ 141 h 510"/>
              <a:gd name="T36" fmla="*/ 438 w 609"/>
              <a:gd name="T37" fmla="*/ 113 h 510"/>
              <a:gd name="T38" fmla="*/ 495 w 609"/>
              <a:gd name="T39" fmla="*/ 113 h 510"/>
              <a:gd name="T40" fmla="*/ 523 w 609"/>
              <a:gd name="T41" fmla="*/ 141 h 510"/>
              <a:gd name="T42" fmla="*/ 523 w 609"/>
              <a:gd name="T43" fmla="*/ 339 h 510"/>
              <a:gd name="T44" fmla="*/ 523 w 609"/>
              <a:gd name="T45" fmla="*/ 339 h 510"/>
              <a:gd name="T46" fmla="*/ 523 w 609"/>
              <a:gd name="T47" fmla="*/ 396 h 510"/>
              <a:gd name="T48" fmla="*/ 332 w 609"/>
              <a:gd name="T49" fmla="*/ 424 h 510"/>
              <a:gd name="T50" fmla="*/ 332 w 609"/>
              <a:gd name="T51" fmla="*/ 424 h 510"/>
              <a:gd name="T52" fmla="*/ 276 w 609"/>
              <a:gd name="T53" fmla="*/ 424 h 510"/>
              <a:gd name="T54" fmla="*/ 247 w 609"/>
              <a:gd name="T55" fmla="*/ 396 h 510"/>
              <a:gd name="T56" fmla="*/ 247 w 609"/>
              <a:gd name="T57" fmla="*/ 339 h 510"/>
              <a:gd name="T58" fmla="*/ 247 w 609"/>
              <a:gd name="T59" fmla="*/ 85 h 510"/>
              <a:gd name="T60" fmla="*/ 247 w 609"/>
              <a:gd name="T61" fmla="*/ 28 h 510"/>
              <a:gd name="T62" fmla="*/ 276 w 609"/>
              <a:gd name="T63" fmla="*/ 0 h 510"/>
              <a:gd name="T64" fmla="*/ 332 w 609"/>
              <a:gd name="T65" fmla="*/ 0 h 510"/>
              <a:gd name="T66" fmla="*/ 360 w 609"/>
              <a:gd name="T67" fmla="*/ 28 h 510"/>
              <a:gd name="T68" fmla="*/ 360 w 609"/>
              <a:gd name="T69" fmla="*/ 85 h 510"/>
              <a:gd name="T70" fmla="*/ 360 w 609"/>
              <a:gd name="T71" fmla="*/ 339 h 510"/>
              <a:gd name="T72" fmla="*/ 360 w 609"/>
              <a:gd name="T73" fmla="*/ 396 h 510"/>
              <a:gd name="T74" fmla="*/ 332 w 609"/>
              <a:gd name="T75" fmla="*/ 424 h 510"/>
              <a:gd name="T76" fmla="*/ 169 w 609"/>
              <a:gd name="T77" fmla="*/ 424 h 510"/>
              <a:gd name="T78" fmla="*/ 169 w 609"/>
              <a:gd name="T79" fmla="*/ 424 h 510"/>
              <a:gd name="T80" fmla="*/ 113 w 609"/>
              <a:gd name="T81" fmla="*/ 424 h 510"/>
              <a:gd name="T82" fmla="*/ 85 w 609"/>
              <a:gd name="T83" fmla="*/ 396 h 510"/>
              <a:gd name="T84" fmla="*/ 85 w 609"/>
              <a:gd name="T85" fmla="*/ 339 h 510"/>
              <a:gd name="T86" fmla="*/ 85 w 609"/>
              <a:gd name="T87" fmla="*/ 339 h 510"/>
              <a:gd name="T88" fmla="*/ 85 w 609"/>
              <a:gd name="T89" fmla="*/ 283 h 510"/>
              <a:gd name="T90" fmla="*/ 113 w 609"/>
              <a:gd name="T91" fmla="*/ 254 h 510"/>
              <a:gd name="T92" fmla="*/ 169 w 609"/>
              <a:gd name="T93" fmla="*/ 254 h 510"/>
              <a:gd name="T94" fmla="*/ 198 w 609"/>
              <a:gd name="T95" fmla="*/ 283 h 510"/>
              <a:gd name="T96" fmla="*/ 198 w 609"/>
              <a:gd name="T97" fmla="*/ 339 h 510"/>
              <a:gd name="T98" fmla="*/ 198 w 609"/>
              <a:gd name="T99" fmla="*/ 339 h 510"/>
              <a:gd name="T100" fmla="*/ 198 w 609"/>
              <a:gd name="T101" fmla="*/ 396 h 510"/>
              <a:gd name="T102" fmla="*/ 169 w 609"/>
              <a:gd name="T103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9" h="510">
                <a:moveTo>
                  <a:pt x="579" y="509"/>
                </a:moveTo>
                <a:lnTo>
                  <a:pt x="579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14" y="452"/>
                  <a:pt x="28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8" y="467"/>
                  <a:pt x="608" y="481"/>
                </a:cubicBezTo>
                <a:cubicBezTo>
                  <a:pt x="608" y="488"/>
                  <a:pt x="608" y="488"/>
                  <a:pt x="608" y="488"/>
                </a:cubicBezTo>
                <a:cubicBezTo>
                  <a:pt x="608" y="502"/>
                  <a:pt x="594" y="509"/>
                  <a:pt x="579" y="509"/>
                </a:cubicBezTo>
                <a:close/>
                <a:moveTo>
                  <a:pt x="523" y="396"/>
                </a:moveTo>
                <a:lnTo>
                  <a:pt x="523" y="396"/>
                </a:lnTo>
                <a:cubicBezTo>
                  <a:pt x="523" y="417"/>
                  <a:pt x="509" y="424"/>
                  <a:pt x="495" y="424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17" y="424"/>
                  <a:pt x="410" y="417"/>
                  <a:pt x="410" y="396"/>
                </a:cubicBez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0" y="141"/>
                  <a:pt x="410" y="141"/>
                  <a:pt x="410" y="141"/>
                </a:cubicBezTo>
                <a:cubicBezTo>
                  <a:pt x="410" y="127"/>
                  <a:pt x="417" y="113"/>
                  <a:pt x="438" y="113"/>
                </a:cubicBezTo>
                <a:cubicBezTo>
                  <a:pt x="495" y="113"/>
                  <a:pt x="495" y="113"/>
                  <a:pt x="495" y="113"/>
                </a:cubicBezTo>
                <a:cubicBezTo>
                  <a:pt x="509" y="113"/>
                  <a:pt x="523" y="127"/>
                  <a:pt x="523" y="141"/>
                </a:cubicBezTo>
                <a:cubicBezTo>
                  <a:pt x="523" y="339"/>
                  <a:pt x="523" y="339"/>
                  <a:pt x="523" y="339"/>
                </a:cubicBezTo>
                <a:lnTo>
                  <a:pt x="523" y="339"/>
                </a:lnTo>
                <a:lnTo>
                  <a:pt x="523" y="396"/>
                </a:ln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62" y="424"/>
                  <a:pt x="247" y="417"/>
                  <a:pt x="247" y="396"/>
                </a:cubicBezTo>
                <a:cubicBezTo>
                  <a:pt x="247" y="339"/>
                  <a:pt x="247" y="339"/>
                  <a:pt x="247" y="339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2" y="0"/>
                  <a:pt x="276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46" y="0"/>
                  <a:pt x="360" y="14"/>
                  <a:pt x="360" y="28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339"/>
                  <a:pt x="360" y="339"/>
                  <a:pt x="360" y="339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339"/>
                  <a:pt x="85" y="339"/>
                  <a:pt x="85" y="339"/>
                </a:cubicBezTo>
                <a:lnTo>
                  <a:pt x="85" y="339"/>
                </a:lnTo>
                <a:cubicBezTo>
                  <a:pt x="85" y="283"/>
                  <a:pt x="85" y="283"/>
                  <a:pt x="85" y="283"/>
                </a:cubicBezTo>
                <a:cubicBezTo>
                  <a:pt x="85" y="269"/>
                  <a:pt x="99" y="254"/>
                  <a:pt x="113" y="254"/>
                </a:cubicBezTo>
                <a:cubicBezTo>
                  <a:pt x="169" y="254"/>
                  <a:pt x="169" y="254"/>
                  <a:pt x="169" y="254"/>
                </a:cubicBezTo>
                <a:cubicBezTo>
                  <a:pt x="191" y="254"/>
                  <a:pt x="198" y="269"/>
                  <a:pt x="198" y="283"/>
                </a:cubicBezTo>
                <a:cubicBezTo>
                  <a:pt x="198" y="339"/>
                  <a:pt x="198" y="339"/>
                  <a:pt x="198" y="339"/>
                </a:cubicBezTo>
                <a:lnTo>
                  <a:pt x="198" y="339"/>
                </a:ln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91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9" name="Freeform 27"/>
          <p:cNvSpPr>
            <a:spLocks noChangeArrowheads="1"/>
          </p:cNvSpPr>
          <p:nvPr/>
        </p:nvSpPr>
        <p:spPr bwMode="auto">
          <a:xfrm>
            <a:off x="9244782" y="2423585"/>
            <a:ext cx="289909" cy="245534"/>
          </a:xfrm>
          <a:custGeom>
            <a:avLst/>
            <a:gdLst>
              <a:gd name="T0" fmla="*/ 579 w 602"/>
              <a:gd name="T1" fmla="*/ 509 h 510"/>
              <a:gd name="T2" fmla="*/ 579 w 602"/>
              <a:gd name="T3" fmla="*/ 509 h 510"/>
              <a:gd name="T4" fmla="*/ 21 w 602"/>
              <a:gd name="T5" fmla="*/ 509 h 510"/>
              <a:gd name="T6" fmla="*/ 0 w 602"/>
              <a:gd name="T7" fmla="*/ 488 h 510"/>
              <a:gd name="T8" fmla="*/ 0 w 602"/>
              <a:gd name="T9" fmla="*/ 481 h 510"/>
              <a:gd name="T10" fmla="*/ 21 w 602"/>
              <a:gd name="T11" fmla="*/ 452 h 510"/>
              <a:gd name="T12" fmla="*/ 579 w 602"/>
              <a:gd name="T13" fmla="*/ 452 h 510"/>
              <a:gd name="T14" fmla="*/ 601 w 602"/>
              <a:gd name="T15" fmla="*/ 481 h 510"/>
              <a:gd name="T16" fmla="*/ 601 w 602"/>
              <a:gd name="T17" fmla="*/ 488 h 510"/>
              <a:gd name="T18" fmla="*/ 579 w 602"/>
              <a:gd name="T19" fmla="*/ 509 h 510"/>
              <a:gd name="T20" fmla="*/ 487 w 602"/>
              <a:gd name="T21" fmla="*/ 424 h 510"/>
              <a:gd name="T22" fmla="*/ 487 w 602"/>
              <a:gd name="T23" fmla="*/ 424 h 510"/>
              <a:gd name="T24" fmla="*/ 431 w 602"/>
              <a:gd name="T25" fmla="*/ 424 h 510"/>
              <a:gd name="T26" fmla="*/ 403 w 602"/>
              <a:gd name="T27" fmla="*/ 396 h 510"/>
              <a:gd name="T28" fmla="*/ 403 w 602"/>
              <a:gd name="T29" fmla="*/ 28 h 510"/>
              <a:gd name="T30" fmla="*/ 431 w 602"/>
              <a:gd name="T31" fmla="*/ 0 h 510"/>
              <a:gd name="T32" fmla="*/ 487 w 602"/>
              <a:gd name="T33" fmla="*/ 0 h 510"/>
              <a:gd name="T34" fmla="*/ 516 w 602"/>
              <a:gd name="T35" fmla="*/ 28 h 510"/>
              <a:gd name="T36" fmla="*/ 516 w 602"/>
              <a:gd name="T37" fmla="*/ 396 h 510"/>
              <a:gd name="T38" fmla="*/ 487 w 602"/>
              <a:gd name="T39" fmla="*/ 424 h 510"/>
              <a:gd name="T40" fmla="*/ 332 w 602"/>
              <a:gd name="T41" fmla="*/ 424 h 510"/>
              <a:gd name="T42" fmla="*/ 332 w 602"/>
              <a:gd name="T43" fmla="*/ 424 h 510"/>
              <a:gd name="T44" fmla="*/ 276 w 602"/>
              <a:gd name="T45" fmla="*/ 424 h 510"/>
              <a:gd name="T46" fmla="*/ 247 w 602"/>
              <a:gd name="T47" fmla="*/ 396 h 510"/>
              <a:gd name="T48" fmla="*/ 247 w 602"/>
              <a:gd name="T49" fmla="*/ 163 h 510"/>
              <a:gd name="T50" fmla="*/ 276 w 602"/>
              <a:gd name="T51" fmla="*/ 134 h 510"/>
              <a:gd name="T52" fmla="*/ 332 w 602"/>
              <a:gd name="T53" fmla="*/ 134 h 510"/>
              <a:gd name="T54" fmla="*/ 360 w 602"/>
              <a:gd name="T55" fmla="*/ 163 h 510"/>
              <a:gd name="T56" fmla="*/ 360 w 602"/>
              <a:gd name="T57" fmla="*/ 396 h 510"/>
              <a:gd name="T58" fmla="*/ 332 w 602"/>
              <a:gd name="T59" fmla="*/ 424 h 510"/>
              <a:gd name="T60" fmla="*/ 169 w 602"/>
              <a:gd name="T61" fmla="*/ 424 h 510"/>
              <a:gd name="T62" fmla="*/ 169 w 602"/>
              <a:gd name="T63" fmla="*/ 424 h 510"/>
              <a:gd name="T64" fmla="*/ 113 w 602"/>
              <a:gd name="T65" fmla="*/ 424 h 510"/>
              <a:gd name="T66" fmla="*/ 85 w 602"/>
              <a:gd name="T67" fmla="*/ 396 h 510"/>
              <a:gd name="T68" fmla="*/ 85 w 602"/>
              <a:gd name="T69" fmla="*/ 297 h 510"/>
              <a:gd name="T70" fmla="*/ 113 w 602"/>
              <a:gd name="T71" fmla="*/ 269 h 510"/>
              <a:gd name="T72" fmla="*/ 169 w 602"/>
              <a:gd name="T73" fmla="*/ 269 h 510"/>
              <a:gd name="T74" fmla="*/ 198 w 602"/>
              <a:gd name="T75" fmla="*/ 297 h 510"/>
              <a:gd name="T76" fmla="*/ 198 w 602"/>
              <a:gd name="T77" fmla="*/ 396 h 510"/>
              <a:gd name="T78" fmla="*/ 169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579" y="509"/>
                </a:moveTo>
                <a:lnTo>
                  <a:pt x="579" y="509"/>
                </a:lnTo>
                <a:cubicBezTo>
                  <a:pt x="21" y="509"/>
                  <a:pt x="21" y="509"/>
                  <a:pt x="21" y="509"/>
                </a:cubicBezTo>
                <a:cubicBezTo>
                  <a:pt x="7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7" y="452"/>
                  <a:pt x="21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488"/>
                  <a:pt x="601" y="488"/>
                  <a:pt x="601" y="488"/>
                </a:cubicBezTo>
                <a:cubicBezTo>
                  <a:pt x="601" y="502"/>
                  <a:pt x="594" y="509"/>
                  <a:pt x="579" y="509"/>
                </a:cubicBezTo>
                <a:close/>
                <a:moveTo>
                  <a:pt x="487" y="424"/>
                </a:moveTo>
                <a:lnTo>
                  <a:pt x="487" y="424"/>
                </a:lnTo>
                <a:cubicBezTo>
                  <a:pt x="431" y="424"/>
                  <a:pt x="431" y="424"/>
                  <a:pt x="431" y="424"/>
                </a:cubicBezTo>
                <a:cubicBezTo>
                  <a:pt x="417" y="424"/>
                  <a:pt x="403" y="417"/>
                  <a:pt x="403" y="396"/>
                </a:cubicBezTo>
                <a:cubicBezTo>
                  <a:pt x="403" y="28"/>
                  <a:pt x="403" y="28"/>
                  <a:pt x="403" y="28"/>
                </a:cubicBezTo>
                <a:cubicBezTo>
                  <a:pt x="403" y="14"/>
                  <a:pt x="417" y="0"/>
                  <a:pt x="431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9" y="0"/>
                  <a:pt x="516" y="14"/>
                  <a:pt x="516" y="28"/>
                </a:cubicBezTo>
                <a:cubicBezTo>
                  <a:pt x="516" y="396"/>
                  <a:pt x="516" y="396"/>
                  <a:pt x="516" y="396"/>
                </a:cubicBezTo>
                <a:cubicBezTo>
                  <a:pt x="516" y="417"/>
                  <a:pt x="509" y="424"/>
                  <a:pt x="487" y="424"/>
                </a:cubicBez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54" y="424"/>
                  <a:pt x="247" y="417"/>
                  <a:pt x="247" y="396"/>
                </a:cubicBezTo>
                <a:cubicBezTo>
                  <a:pt x="247" y="163"/>
                  <a:pt x="247" y="163"/>
                  <a:pt x="247" y="163"/>
                </a:cubicBezTo>
                <a:cubicBezTo>
                  <a:pt x="247" y="149"/>
                  <a:pt x="254" y="134"/>
                  <a:pt x="276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46" y="134"/>
                  <a:pt x="360" y="149"/>
                  <a:pt x="360" y="163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297"/>
                  <a:pt x="85" y="297"/>
                  <a:pt x="85" y="297"/>
                </a:cubicBezTo>
                <a:cubicBezTo>
                  <a:pt x="85" y="276"/>
                  <a:pt x="99" y="269"/>
                  <a:pt x="113" y="269"/>
                </a:cubicBezTo>
                <a:cubicBezTo>
                  <a:pt x="169" y="269"/>
                  <a:pt x="169" y="269"/>
                  <a:pt x="169" y="269"/>
                </a:cubicBezTo>
                <a:cubicBezTo>
                  <a:pt x="184" y="269"/>
                  <a:pt x="198" y="276"/>
                  <a:pt x="198" y="297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84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0" name="Freeform 28"/>
          <p:cNvSpPr>
            <a:spLocks noChangeArrowheads="1"/>
          </p:cNvSpPr>
          <p:nvPr/>
        </p:nvSpPr>
        <p:spPr bwMode="auto">
          <a:xfrm>
            <a:off x="8766540" y="2451101"/>
            <a:ext cx="234890" cy="190500"/>
          </a:xfrm>
          <a:custGeom>
            <a:avLst/>
            <a:gdLst>
              <a:gd name="T0" fmla="*/ 467 w 489"/>
              <a:gd name="T1" fmla="*/ 396 h 397"/>
              <a:gd name="T2" fmla="*/ 467 w 489"/>
              <a:gd name="T3" fmla="*/ 396 h 397"/>
              <a:gd name="T4" fmla="*/ 248 w 489"/>
              <a:gd name="T5" fmla="*/ 396 h 397"/>
              <a:gd name="T6" fmla="*/ 227 w 489"/>
              <a:gd name="T7" fmla="*/ 375 h 397"/>
              <a:gd name="T8" fmla="*/ 227 w 489"/>
              <a:gd name="T9" fmla="*/ 368 h 397"/>
              <a:gd name="T10" fmla="*/ 248 w 489"/>
              <a:gd name="T11" fmla="*/ 340 h 397"/>
              <a:gd name="T12" fmla="*/ 467 w 489"/>
              <a:gd name="T13" fmla="*/ 340 h 397"/>
              <a:gd name="T14" fmla="*/ 488 w 489"/>
              <a:gd name="T15" fmla="*/ 368 h 397"/>
              <a:gd name="T16" fmla="*/ 488 w 489"/>
              <a:gd name="T17" fmla="*/ 375 h 397"/>
              <a:gd name="T18" fmla="*/ 467 w 489"/>
              <a:gd name="T19" fmla="*/ 396 h 397"/>
              <a:gd name="T20" fmla="*/ 212 w 489"/>
              <a:gd name="T21" fmla="*/ 220 h 397"/>
              <a:gd name="T22" fmla="*/ 212 w 489"/>
              <a:gd name="T23" fmla="*/ 220 h 397"/>
              <a:gd name="T24" fmla="*/ 212 w 489"/>
              <a:gd name="T25" fmla="*/ 220 h 397"/>
              <a:gd name="T26" fmla="*/ 43 w 489"/>
              <a:gd name="T27" fmla="*/ 389 h 397"/>
              <a:gd name="T28" fmla="*/ 43 w 489"/>
              <a:gd name="T29" fmla="*/ 389 h 397"/>
              <a:gd name="T30" fmla="*/ 29 w 489"/>
              <a:gd name="T31" fmla="*/ 396 h 397"/>
              <a:gd name="T32" fmla="*/ 0 w 489"/>
              <a:gd name="T33" fmla="*/ 368 h 397"/>
              <a:gd name="T34" fmla="*/ 7 w 489"/>
              <a:gd name="T35" fmla="*/ 354 h 397"/>
              <a:gd name="T36" fmla="*/ 7 w 489"/>
              <a:gd name="T37" fmla="*/ 354 h 397"/>
              <a:gd name="T38" fmla="*/ 156 w 489"/>
              <a:gd name="T39" fmla="*/ 198 h 397"/>
              <a:gd name="T40" fmla="*/ 7 w 489"/>
              <a:gd name="T41" fmla="*/ 50 h 397"/>
              <a:gd name="T42" fmla="*/ 0 w 489"/>
              <a:gd name="T43" fmla="*/ 29 h 397"/>
              <a:gd name="T44" fmla="*/ 29 w 489"/>
              <a:gd name="T45" fmla="*/ 0 h 397"/>
              <a:gd name="T46" fmla="*/ 43 w 489"/>
              <a:gd name="T47" fmla="*/ 8 h 397"/>
              <a:gd name="T48" fmla="*/ 43 w 489"/>
              <a:gd name="T49" fmla="*/ 8 h 397"/>
              <a:gd name="T50" fmla="*/ 212 w 489"/>
              <a:gd name="T51" fmla="*/ 177 h 397"/>
              <a:gd name="T52" fmla="*/ 212 w 489"/>
              <a:gd name="T53" fmla="*/ 177 h 397"/>
              <a:gd name="T54" fmla="*/ 227 w 489"/>
              <a:gd name="T55" fmla="*/ 198 h 397"/>
              <a:gd name="T56" fmla="*/ 227 w 489"/>
              <a:gd name="T57" fmla="*/ 198 h 397"/>
              <a:gd name="T58" fmla="*/ 227 w 489"/>
              <a:gd name="T59" fmla="*/ 198 h 397"/>
              <a:gd name="T60" fmla="*/ 212 w 489"/>
              <a:gd name="T61" fmla="*/ 22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9" h="397">
                <a:moveTo>
                  <a:pt x="467" y="396"/>
                </a:moveTo>
                <a:lnTo>
                  <a:pt x="467" y="396"/>
                </a:lnTo>
                <a:cubicBezTo>
                  <a:pt x="248" y="396"/>
                  <a:pt x="248" y="396"/>
                  <a:pt x="248" y="396"/>
                </a:cubicBezTo>
                <a:cubicBezTo>
                  <a:pt x="234" y="396"/>
                  <a:pt x="227" y="389"/>
                  <a:pt x="227" y="375"/>
                </a:cubicBezTo>
                <a:cubicBezTo>
                  <a:pt x="227" y="368"/>
                  <a:pt x="227" y="368"/>
                  <a:pt x="227" y="368"/>
                </a:cubicBezTo>
                <a:cubicBezTo>
                  <a:pt x="227" y="354"/>
                  <a:pt x="234" y="340"/>
                  <a:pt x="248" y="340"/>
                </a:cubicBezTo>
                <a:cubicBezTo>
                  <a:pt x="467" y="340"/>
                  <a:pt x="467" y="340"/>
                  <a:pt x="467" y="340"/>
                </a:cubicBezTo>
                <a:cubicBezTo>
                  <a:pt x="481" y="340"/>
                  <a:pt x="488" y="354"/>
                  <a:pt x="488" y="368"/>
                </a:cubicBezTo>
                <a:cubicBezTo>
                  <a:pt x="488" y="375"/>
                  <a:pt x="488" y="375"/>
                  <a:pt x="488" y="375"/>
                </a:cubicBezTo>
                <a:cubicBezTo>
                  <a:pt x="488" y="389"/>
                  <a:pt x="481" y="396"/>
                  <a:pt x="467" y="396"/>
                </a:cubicBezTo>
                <a:close/>
                <a:moveTo>
                  <a:pt x="212" y="220"/>
                </a:moveTo>
                <a:lnTo>
                  <a:pt x="212" y="220"/>
                </a:lnTo>
                <a:lnTo>
                  <a:pt x="212" y="220"/>
                </a:lnTo>
                <a:cubicBezTo>
                  <a:pt x="43" y="389"/>
                  <a:pt x="43" y="389"/>
                  <a:pt x="43" y="389"/>
                </a:cubicBezTo>
                <a:lnTo>
                  <a:pt x="43" y="389"/>
                </a:lnTo>
                <a:cubicBezTo>
                  <a:pt x="43" y="396"/>
                  <a:pt x="36" y="396"/>
                  <a:pt x="29" y="396"/>
                </a:cubicBezTo>
                <a:cubicBezTo>
                  <a:pt x="7" y="396"/>
                  <a:pt x="0" y="389"/>
                  <a:pt x="0" y="368"/>
                </a:cubicBezTo>
                <a:cubicBezTo>
                  <a:pt x="0" y="361"/>
                  <a:pt x="0" y="354"/>
                  <a:pt x="7" y="354"/>
                </a:cubicBezTo>
                <a:lnTo>
                  <a:pt x="7" y="354"/>
                </a:lnTo>
                <a:cubicBezTo>
                  <a:pt x="156" y="198"/>
                  <a:pt x="156" y="198"/>
                  <a:pt x="156" y="198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50"/>
                  <a:pt x="0" y="43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36" y="0"/>
                  <a:pt x="43" y="8"/>
                  <a:pt x="43" y="8"/>
                </a:cubicBezTo>
                <a:lnTo>
                  <a:pt x="43" y="8"/>
                </a:lnTo>
                <a:cubicBezTo>
                  <a:pt x="212" y="177"/>
                  <a:pt x="212" y="177"/>
                  <a:pt x="212" y="177"/>
                </a:cubicBezTo>
                <a:lnTo>
                  <a:pt x="212" y="177"/>
                </a:lnTo>
                <a:cubicBezTo>
                  <a:pt x="220" y="184"/>
                  <a:pt x="227" y="191"/>
                  <a:pt x="227" y="198"/>
                </a:cubicBezTo>
                <a:lnTo>
                  <a:pt x="227" y="198"/>
                </a:lnTo>
                <a:lnTo>
                  <a:pt x="227" y="198"/>
                </a:lnTo>
                <a:cubicBezTo>
                  <a:pt x="227" y="206"/>
                  <a:pt x="220" y="213"/>
                  <a:pt x="212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1" name="Freeform 29"/>
          <p:cNvSpPr>
            <a:spLocks noChangeArrowheads="1"/>
          </p:cNvSpPr>
          <p:nvPr/>
        </p:nvSpPr>
        <p:spPr bwMode="auto">
          <a:xfrm>
            <a:off x="8229045" y="2465918"/>
            <a:ext cx="292024" cy="162983"/>
          </a:xfrm>
          <a:custGeom>
            <a:avLst/>
            <a:gdLst>
              <a:gd name="T0" fmla="*/ 579 w 608"/>
              <a:gd name="T1" fmla="*/ 56 h 340"/>
              <a:gd name="T2" fmla="*/ 579 w 608"/>
              <a:gd name="T3" fmla="*/ 56 h 340"/>
              <a:gd name="T4" fmla="*/ 297 w 608"/>
              <a:gd name="T5" fmla="*/ 56 h 340"/>
              <a:gd name="T6" fmla="*/ 268 w 608"/>
              <a:gd name="T7" fmla="*/ 28 h 340"/>
              <a:gd name="T8" fmla="*/ 297 w 608"/>
              <a:gd name="T9" fmla="*/ 0 h 340"/>
              <a:gd name="T10" fmla="*/ 579 w 608"/>
              <a:gd name="T11" fmla="*/ 0 h 340"/>
              <a:gd name="T12" fmla="*/ 607 w 608"/>
              <a:gd name="T13" fmla="*/ 28 h 340"/>
              <a:gd name="T14" fmla="*/ 579 w 608"/>
              <a:gd name="T15" fmla="*/ 56 h 340"/>
              <a:gd name="T16" fmla="*/ 579 w 608"/>
              <a:gd name="T17" fmla="*/ 282 h 340"/>
              <a:gd name="T18" fmla="*/ 579 w 608"/>
              <a:gd name="T19" fmla="*/ 282 h 340"/>
              <a:gd name="T20" fmla="*/ 607 w 608"/>
              <a:gd name="T21" fmla="*/ 311 h 340"/>
              <a:gd name="T22" fmla="*/ 579 w 608"/>
              <a:gd name="T23" fmla="*/ 339 h 340"/>
              <a:gd name="T24" fmla="*/ 297 w 608"/>
              <a:gd name="T25" fmla="*/ 339 h 340"/>
              <a:gd name="T26" fmla="*/ 268 w 608"/>
              <a:gd name="T27" fmla="*/ 325 h 340"/>
              <a:gd name="T28" fmla="*/ 268 w 608"/>
              <a:gd name="T29" fmla="*/ 325 h 340"/>
              <a:gd name="T30" fmla="*/ 99 w 608"/>
              <a:gd name="T31" fmla="*/ 56 h 340"/>
              <a:gd name="T32" fmla="*/ 28 w 608"/>
              <a:gd name="T33" fmla="*/ 56 h 340"/>
              <a:gd name="T34" fmla="*/ 0 w 608"/>
              <a:gd name="T35" fmla="*/ 28 h 340"/>
              <a:gd name="T36" fmla="*/ 28 w 608"/>
              <a:gd name="T37" fmla="*/ 0 h 340"/>
              <a:gd name="T38" fmla="*/ 113 w 608"/>
              <a:gd name="T39" fmla="*/ 0 h 340"/>
              <a:gd name="T40" fmla="*/ 113 w 608"/>
              <a:gd name="T41" fmla="*/ 0 h 340"/>
              <a:gd name="T42" fmla="*/ 141 w 608"/>
              <a:gd name="T43" fmla="*/ 14 h 340"/>
              <a:gd name="T44" fmla="*/ 141 w 608"/>
              <a:gd name="T45" fmla="*/ 14 h 340"/>
              <a:gd name="T46" fmla="*/ 311 w 608"/>
              <a:gd name="T47" fmla="*/ 282 h 340"/>
              <a:gd name="T48" fmla="*/ 579 w 608"/>
              <a:gd name="T49" fmla="*/ 282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8" h="340">
                <a:moveTo>
                  <a:pt x="579" y="56"/>
                </a:moveTo>
                <a:lnTo>
                  <a:pt x="579" y="56"/>
                </a:lnTo>
                <a:cubicBezTo>
                  <a:pt x="297" y="56"/>
                  <a:pt x="297" y="56"/>
                  <a:pt x="297" y="56"/>
                </a:cubicBezTo>
                <a:cubicBezTo>
                  <a:pt x="275" y="56"/>
                  <a:pt x="268" y="49"/>
                  <a:pt x="268" y="28"/>
                </a:cubicBezTo>
                <a:cubicBezTo>
                  <a:pt x="268" y="14"/>
                  <a:pt x="275" y="0"/>
                  <a:pt x="297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49"/>
                  <a:pt x="593" y="56"/>
                  <a:pt x="579" y="56"/>
                </a:cubicBezTo>
                <a:close/>
                <a:moveTo>
                  <a:pt x="579" y="282"/>
                </a:moveTo>
                <a:lnTo>
                  <a:pt x="579" y="282"/>
                </a:lnTo>
                <a:cubicBezTo>
                  <a:pt x="593" y="282"/>
                  <a:pt x="607" y="297"/>
                  <a:pt x="607" y="311"/>
                </a:cubicBezTo>
                <a:cubicBezTo>
                  <a:pt x="607" y="332"/>
                  <a:pt x="593" y="339"/>
                  <a:pt x="579" y="339"/>
                </a:cubicBezTo>
                <a:cubicBezTo>
                  <a:pt x="297" y="339"/>
                  <a:pt x="297" y="339"/>
                  <a:pt x="297" y="339"/>
                </a:cubicBezTo>
                <a:cubicBezTo>
                  <a:pt x="282" y="339"/>
                  <a:pt x="275" y="339"/>
                  <a:pt x="268" y="325"/>
                </a:cubicBezTo>
                <a:lnTo>
                  <a:pt x="268" y="325"/>
                </a:lnTo>
                <a:cubicBezTo>
                  <a:pt x="99" y="56"/>
                  <a:pt x="99" y="56"/>
                  <a:pt x="99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9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lnTo>
                  <a:pt x="113" y="0"/>
                </a:ln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311" y="282"/>
                  <a:pt x="311" y="282"/>
                  <a:pt x="311" y="282"/>
                </a:cubicBezTo>
                <a:lnTo>
                  <a:pt x="579" y="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2" name="Freeform 30"/>
          <p:cNvSpPr>
            <a:spLocks noChangeArrowheads="1"/>
          </p:cNvSpPr>
          <p:nvPr/>
        </p:nvSpPr>
        <p:spPr bwMode="auto">
          <a:xfrm>
            <a:off x="7727527" y="2408768"/>
            <a:ext cx="281442" cy="281518"/>
          </a:xfrm>
          <a:custGeom>
            <a:avLst/>
            <a:gdLst>
              <a:gd name="T0" fmla="*/ 473 w 587"/>
              <a:gd name="T1" fmla="*/ 226 h 587"/>
              <a:gd name="T2" fmla="*/ 473 w 587"/>
              <a:gd name="T3" fmla="*/ 226 h 587"/>
              <a:gd name="T4" fmla="*/ 417 w 587"/>
              <a:gd name="T5" fmla="*/ 226 h 587"/>
              <a:gd name="T6" fmla="*/ 417 w 587"/>
              <a:gd name="T7" fmla="*/ 360 h 587"/>
              <a:gd name="T8" fmla="*/ 473 w 587"/>
              <a:gd name="T9" fmla="*/ 360 h 587"/>
              <a:gd name="T10" fmla="*/ 586 w 587"/>
              <a:gd name="T11" fmla="*/ 473 h 587"/>
              <a:gd name="T12" fmla="*/ 473 w 587"/>
              <a:gd name="T13" fmla="*/ 586 h 587"/>
              <a:gd name="T14" fmla="*/ 360 w 587"/>
              <a:gd name="T15" fmla="*/ 473 h 587"/>
              <a:gd name="T16" fmla="*/ 360 w 587"/>
              <a:gd name="T17" fmla="*/ 417 h 587"/>
              <a:gd name="T18" fmla="*/ 226 w 587"/>
              <a:gd name="T19" fmla="*/ 417 h 587"/>
              <a:gd name="T20" fmla="*/ 226 w 587"/>
              <a:gd name="T21" fmla="*/ 473 h 587"/>
              <a:gd name="T22" fmla="*/ 113 w 587"/>
              <a:gd name="T23" fmla="*/ 586 h 587"/>
              <a:gd name="T24" fmla="*/ 0 w 587"/>
              <a:gd name="T25" fmla="*/ 473 h 587"/>
              <a:gd name="T26" fmla="*/ 113 w 587"/>
              <a:gd name="T27" fmla="*/ 360 h 587"/>
              <a:gd name="T28" fmla="*/ 169 w 587"/>
              <a:gd name="T29" fmla="*/ 360 h 587"/>
              <a:gd name="T30" fmla="*/ 169 w 587"/>
              <a:gd name="T31" fmla="*/ 226 h 587"/>
              <a:gd name="T32" fmla="*/ 113 w 587"/>
              <a:gd name="T33" fmla="*/ 226 h 587"/>
              <a:gd name="T34" fmla="*/ 0 w 587"/>
              <a:gd name="T35" fmla="*/ 113 h 587"/>
              <a:gd name="T36" fmla="*/ 113 w 587"/>
              <a:gd name="T37" fmla="*/ 0 h 587"/>
              <a:gd name="T38" fmla="*/ 226 w 587"/>
              <a:gd name="T39" fmla="*/ 113 h 587"/>
              <a:gd name="T40" fmla="*/ 226 w 587"/>
              <a:gd name="T41" fmla="*/ 169 h 587"/>
              <a:gd name="T42" fmla="*/ 360 w 587"/>
              <a:gd name="T43" fmla="*/ 169 h 587"/>
              <a:gd name="T44" fmla="*/ 360 w 587"/>
              <a:gd name="T45" fmla="*/ 113 h 587"/>
              <a:gd name="T46" fmla="*/ 473 w 587"/>
              <a:gd name="T47" fmla="*/ 0 h 587"/>
              <a:gd name="T48" fmla="*/ 586 w 587"/>
              <a:gd name="T49" fmla="*/ 113 h 587"/>
              <a:gd name="T50" fmla="*/ 473 w 587"/>
              <a:gd name="T51" fmla="*/ 226 h 587"/>
              <a:gd name="T52" fmla="*/ 417 w 587"/>
              <a:gd name="T53" fmla="*/ 473 h 587"/>
              <a:gd name="T54" fmla="*/ 417 w 587"/>
              <a:gd name="T55" fmla="*/ 473 h 587"/>
              <a:gd name="T56" fmla="*/ 473 w 587"/>
              <a:gd name="T57" fmla="*/ 530 h 587"/>
              <a:gd name="T58" fmla="*/ 530 w 587"/>
              <a:gd name="T59" fmla="*/ 473 h 587"/>
              <a:gd name="T60" fmla="*/ 480 w 587"/>
              <a:gd name="T61" fmla="*/ 417 h 587"/>
              <a:gd name="T62" fmla="*/ 480 w 587"/>
              <a:gd name="T63" fmla="*/ 417 h 587"/>
              <a:gd name="T64" fmla="*/ 417 w 587"/>
              <a:gd name="T65" fmla="*/ 417 h 587"/>
              <a:gd name="T66" fmla="*/ 417 w 587"/>
              <a:gd name="T67" fmla="*/ 473 h 587"/>
              <a:gd name="T68" fmla="*/ 169 w 587"/>
              <a:gd name="T69" fmla="*/ 113 h 587"/>
              <a:gd name="T70" fmla="*/ 169 w 587"/>
              <a:gd name="T71" fmla="*/ 113 h 587"/>
              <a:gd name="T72" fmla="*/ 113 w 587"/>
              <a:gd name="T73" fmla="*/ 56 h 587"/>
              <a:gd name="T74" fmla="*/ 56 w 587"/>
              <a:gd name="T75" fmla="*/ 113 h 587"/>
              <a:gd name="T76" fmla="*/ 113 w 587"/>
              <a:gd name="T77" fmla="*/ 169 h 587"/>
              <a:gd name="T78" fmla="*/ 169 w 587"/>
              <a:gd name="T79" fmla="*/ 169 h 587"/>
              <a:gd name="T80" fmla="*/ 169 w 587"/>
              <a:gd name="T81" fmla="*/ 113 h 587"/>
              <a:gd name="T82" fmla="*/ 56 w 587"/>
              <a:gd name="T83" fmla="*/ 473 h 587"/>
              <a:gd name="T84" fmla="*/ 56 w 587"/>
              <a:gd name="T85" fmla="*/ 473 h 587"/>
              <a:gd name="T86" fmla="*/ 113 w 587"/>
              <a:gd name="T87" fmla="*/ 530 h 587"/>
              <a:gd name="T88" fmla="*/ 169 w 587"/>
              <a:gd name="T89" fmla="*/ 473 h 587"/>
              <a:gd name="T90" fmla="*/ 169 w 587"/>
              <a:gd name="T91" fmla="*/ 417 h 587"/>
              <a:gd name="T92" fmla="*/ 113 w 587"/>
              <a:gd name="T93" fmla="*/ 417 h 587"/>
              <a:gd name="T94" fmla="*/ 56 w 587"/>
              <a:gd name="T95" fmla="*/ 473 h 587"/>
              <a:gd name="T96" fmla="*/ 360 w 587"/>
              <a:gd name="T97" fmla="*/ 226 h 587"/>
              <a:gd name="T98" fmla="*/ 360 w 587"/>
              <a:gd name="T99" fmla="*/ 226 h 587"/>
              <a:gd name="T100" fmla="*/ 226 w 587"/>
              <a:gd name="T101" fmla="*/ 226 h 587"/>
              <a:gd name="T102" fmla="*/ 226 w 587"/>
              <a:gd name="T103" fmla="*/ 360 h 587"/>
              <a:gd name="T104" fmla="*/ 360 w 587"/>
              <a:gd name="T105" fmla="*/ 360 h 587"/>
              <a:gd name="T106" fmla="*/ 360 w 587"/>
              <a:gd name="T107" fmla="*/ 226 h 587"/>
              <a:gd name="T108" fmla="*/ 473 w 587"/>
              <a:gd name="T109" fmla="*/ 56 h 587"/>
              <a:gd name="T110" fmla="*/ 473 w 587"/>
              <a:gd name="T111" fmla="*/ 56 h 587"/>
              <a:gd name="T112" fmla="*/ 417 w 587"/>
              <a:gd name="T113" fmla="*/ 113 h 587"/>
              <a:gd name="T114" fmla="*/ 417 w 587"/>
              <a:gd name="T115" fmla="*/ 169 h 587"/>
              <a:gd name="T116" fmla="*/ 473 w 587"/>
              <a:gd name="T117" fmla="*/ 169 h 587"/>
              <a:gd name="T118" fmla="*/ 530 w 587"/>
              <a:gd name="T119" fmla="*/ 113 h 587"/>
              <a:gd name="T120" fmla="*/ 473 w 587"/>
              <a:gd name="T121" fmla="*/ 56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7" h="587">
                <a:moveTo>
                  <a:pt x="473" y="226"/>
                </a:moveTo>
                <a:lnTo>
                  <a:pt x="473" y="226"/>
                </a:lnTo>
                <a:cubicBezTo>
                  <a:pt x="417" y="226"/>
                  <a:pt x="417" y="226"/>
                  <a:pt x="417" y="226"/>
                </a:cubicBezTo>
                <a:cubicBezTo>
                  <a:pt x="417" y="360"/>
                  <a:pt x="417" y="360"/>
                  <a:pt x="417" y="360"/>
                </a:cubicBezTo>
                <a:cubicBezTo>
                  <a:pt x="473" y="360"/>
                  <a:pt x="473" y="360"/>
                  <a:pt x="473" y="360"/>
                </a:cubicBezTo>
                <a:cubicBezTo>
                  <a:pt x="537" y="360"/>
                  <a:pt x="586" y="410"/>
                  <a:pt x="586" y="473"/>
                </a:cubicBezTo>
                <a:cubicBezTo>
                  <a:pt x="586" y="537"/>
                  <a:pt x="537" y="586"/>
                  <a:pt x="473" y="586"/>
                </a:cubicBezTo>
                <a:cubicBezTo>
                  <a:pt x="410" y="586"/>
                  <a:pt x="360" y="537"/>
                  <a:pt x="360" y="473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226" y="417"/>
                  <a:pt x="226" y="417"/>
                  <a:pt x="226" y="417"/>
                </a:cubicBezTo>
                <a:cubicBezTo>
                  <a:pt x="226" y="473"/>
                  <a:pt x="226" y="473"/>
                  <a:pt x="226" y="473"/>
                </a:cubicBezTo>
                <a:cubicBezTo>
                  <a:pt x="226" y="537"/>
                  <a:pt x="176" y="586"/>
                  <a:pt x="113" y="586"/>
                </a:cubicBezTo>
                <a:cubicBezTo>
                  <a:pt x="49" y="586"/>
                  <a:pt x="0" y="537"/>
                  <a:pt x="0" y="473"/>
                </a:cubicBezTo>
                <a:cubicBezTo>
                  <a:pt x="0" y="410"/>
                  <a:pt x="49" y="360"/>
                  <a:pt x="113" y="360"/>
                </a:cubicBezTo>
                <a:cubicBezTo>
                  <a:pt x="169" y="360"/>
                  <a:pt x="169" y="360"/>
                  <a:pt x="169" y="360"/>
                </a:cubicBezTo>
                <a:cubicBezTo>
                  <a:pt x="169" y="226"/>
                  <a:pt x="169" y="226"/>
                  <a:pt x="169" y="226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49" y="226"/>
                  <a:pt x="0" y="176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76" y="0"/>
                  <a:pt x="226" y="49"/>
                  <a:pt x="226" y="113"/>
                </a:cubicBezTo>
                <a:cubicBezTo>
                  <a:pt x="226" y="169"/>
                  <a:pt x="226" y="169"/>
                  <a:pt x="226" y="169"/>
                </a:cubicBezTo>
                <a:cubicBezTo>
                  <a:pt x="360" y="169"/>
                  <a:pt x="360" y="169"/>
                  <a:pt x="360" y="169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49"/>
                  <a:pt x="410" y="0"/>
                  <a:pt x="473" y="0"/>
                </a:cubicBezTo>
                <a:cubicBezTo>
                  <a:pt x="537" y="0"/>
                  <a:pt x="586" y="49"/>
                  <a:pt x="586" y="113"/>
                </a:cubicBezTo>
                <a:cubicBezTo>
                  <a:pt x="586" y="176"/>
                  <a:pt x="537" y="226"/>
                  <a:pt x="473" y="226"/>
                </a:cubicBezTo>
                <a:close/>
                <a:moveTo>
                  <a:pt x="417" y="473"/>
                </a:moveTo>
                <a:lnTo>
                  <a:pt x="417" y="473"/>
                </a:lnTo>
                <a:cubicBezTo>
                  <a:pt x="417" y="502"/>
                  <a:pt x="445" y="530"/>
                  <a:pt x="473" y="530"/>
                </a:cubicBezTo>
                <a:cubicBezTo>
                  <a:pt x="501" y="530"/>
                  <a:pt x="530" y="502"/>
                  <a:pt x="530" y="473"/>
                </a:cubicBezTo>
                <a:cubicBezTo>
                  <a:pt x="530" y="445"/>
                  <a:pt x="508" y="417"/>
                  <a:pt x="480" y="417"/>
                </a:cubicBezTo>
                <a:lnTo>
                  <a:pt x="480" y="417"/>
                </a:lnTo>
                <a:cubicBezTo>
                  <a:pt x="417" y="417"/>
                  <a:pt x="417" y="417"/>
                  <a:pt x="417" y="417"/>
                </a:cubicBezTo>
                <a:lnTo>
                  <a:pt x="417" y="473"/>
                </a:lnTo>
                <a:close/>
                <a:moveTo>
                  <a:pt x="169" y="113"/>
                </a:moveTo>
                <a:lnTo>
                  <a:pt x="169" y="113"/>
                </a:lnTo>
                <a:cubicBezTo>
                  <a:pt x="169" y="84"/>
                  <a:pt x="148" y="56"/>
                  <a:pt x="113" y="56"/>
                </a:cubicBezTo>
                <a:cubicBezTo>
                  <a:pt x="84" y="56"/>
                  <a:pt x="56" y="84"/>
                  <a:pt x="56" y="113"/>
                </a:cubicBezTo>
                <a:cubicBezTo>
                  <a:pt x="56" y="141"/>
                  <a:pt x="84" y="169"/>
                  <a:pt x="113" y="169"/>
                </a:cubicBezTo>
                <a:cubicBezTo>
                  <a:pt x="169" y="169"/>
                  <a:pt x="169" y="169"/>
                  <a:pt x="169" y="169"/>
                </a:cubicBezTo>
                <a:lnTo>
                  <a:pt x="169" y="113"/>
                </a:lnTo>
                <a:close/>
                <a:moveTo>
                  <a:pt x="56" y="473"/>
                </a:moveTo>
                <a:lnTo>
                  <a:pt x="56" y="473"/>
                </a:lnTo>
                <a:cubicBezTo>
                  <a:pt x="56" y="502"/>
                  <a:pt x="84" y="530"/>
                  <a:pt x="113" y="530"/>
                </a:cubicBezTo>
                <a:cubicBezTo>
                  <a:pt x="148" y="530"/>
                  <a:pt x="169" y="502"/>
                  <a:pt x="169" y="473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13" y="417"/>
                  <a:pt x="113" y="417"/>
                  <a:pt x="113" y="417"/>
                </a:cubicBezTo>
                <a:cubicBezTo>
                  <a:pt x="84" y="417"/>
                  <a:pt x="56" y="438"/>
                  <a:pt x="56" y="473"/>
                </a:cubicBezTo>
                <a:close/>
                <a:moveTo>
                  <a:pt x="360" y="226"/>
                </a:moveTo>
                <a:lnTo>
                  <a:pt x="360" y="226"/>
                </a:lnTo>
                <a:cubicBezTo>
                  <a:pt x="226" y="226"/>
                  <a:pt x="226" y="226"/>
                  <a:pt x="226" y="226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360" y="360"/>
                  <a:pt x="360" y="360"/>
                  <a:pt x="360" y="360"/>
                </a:cubicBezTo>
                <a:lnTo>
                  <a:pt x="360" y="226"/>
                </a:lnTo>
                <a:close/>
                <a:moveTo>
                  <a:pt x="473" y="56"/>
                </a:moveTo>
                <a:lnTo>
                  <a:pt x="473" y="56"/>
                </a:lnTo>
                <a:cubicBezTo>
                  <a:pt x="445" y="56"/>
                  <a:pt x="417" y="84"/>
                  <a:pt x="417" y="113"/>
                </a:cubicBezTo>
                <a:cubicBezTo>
                  <a:pt x="417" y="169"/>
                  <a:pt x="417" y="169"/>
                  <a:pt x="417" y="169"/>
                </a:cubicBezTo>
                <a:cubicBezTo>
                  <a:pt x="473" y="169"/>
                  <a:pt x="473" y="169"/>
                  <a:pt x="473" y="169"/>
                </a:cubicBezTo>
                <a:cubicBezTo>
                  <a:pt x="501" y="169"/>
                  <a:pt x="530" y="141"/>
                  <a:pt x="530" y="113"/>
                </a:cubicBezTo>
                <a:cubicBezTo>
                  <a:pt x="530" y="84"/>
                  <a:pt x="501" y="56"/>
                  <a:pt x="473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3" name="Freeform 31"/>
          <p:cNvSpPr>
            <a:spLocks noChangeArrowheads="1"/>
          </p:cNvSpPr>
          <p:nvPr/>
        </p:nvSpPr>
        <p:spPr bwMode="auto">
          <a:xfrm>
            <a:off x="10241471" y="941918"/>
            <a:ext cx="287792" cy="146050"/>
          </a:xfrm>
          <a:custGeom>
            <a:avLst/>
            <a:gdLst>
              <a:gd name="T0" fmla="*/ 572 w 601"/>
              <a:gd name="T1" fmla="*/ 134 h 305"/>
              <a:gd name="T2" fmla="*/ 572 w 601"/>
              <a:gd name="T3" fmla="*/ 134 h 305"/>
              <a:gd name="T4" fmla="*/ 544 w 601"/>
              <a:gd name="T5" fmla="*/ 163 h 305"/>
              <a:gd name="T6" fmla="*/ 544 w 601"/>
              <a:gd name="T7" fmla="*/ 205 h 305"/>
              <a:gd name="T8" fmla="*/ 402 w 601"/>
              <a:gd name="T9" fmla="*/ 64 h 305"/>
              <a:gd name="T10" fmla="*/ 402 w 601"/>
              <a:gd name="T11" fmla="*/ 64 h 305"/>
              <a:gd name="T12" fmla="*/ 346 w 601"/>
              <a:gd name="T13" fmla="*/ 7 h 305"/>
              <a:gd name="T14" fmla="*/ 346 w 601"/>
              <a:gd name="T15" fmla="*/ 7 h 305"/>
              <a:gd name="T16" fmla="*/ 325 w 601"/>
              <a:gd name="T17" fmla="*/ 0 h 305"/>
              <a:gd name="T18" fmla="*/ 311 w 601"/>
              <a:gd name="T19" fmla="*/ 7 h 305"/>
              <a:gd name="T20" fmla="*/ 311 w 601"/>
              <a:gd name="T21" fmla="*/ 7 h 305"/>
              <a:gd name="T22" fmla="*/ 176 w 601"/>
              <a:gd name="T23" fmla="*/ 141 h 305"/>
              <a:gd name="T24" fmla="*/ 42 w 601"/>
              <a:gd name="T25" fmla="*/ 7 h 305"/>
              <a:gd name="T26" fmla="*/ 42 w 601"/>
              <a:gd name="T27" fmla="*/ 7 h 305"/>
              <a:gd name="T28" fmla="*/ 28 w 601"/>
              <a:gd name="T29" fmla="*/ 0 h 305"/>
              <a:gd name="T30" fmla="*/ 0 w 601"/>
              <a:gd name="T31" fmla="*/ 28 h 305"/>
              <a:gd name="T32" fmla="*/ 7 w 601"/>
              <a:gd name="T33" fmla="*/ 50 h 305"/>
              <a:gd name="T34" fmla="*/ 7 w 601"/>
              <a:gd name="T35" fmla="*/ 50 h 305"/>
              <a:gd name="T36" fmla="*/ 155 w 601"/>
              <a:gd name="T37" fmla="*/ 198 h 305"/>
              <a:gd name="T38" fmla="*/ 155 w 601"/>
              <a:gd name="T39" fmla="*/ 198 h 305"/>
              <a:gd name="T40" fmla="*/ 176 w 601"/>
              <a:gd name="T41" fmla="*/ 205 h 305"/>
              <a:gd name="T42" fmla="*/ 197 w 601"/>
              <a:gd name="T43" fmla="*/ 198 h 305"/>
              <a:gd name="T44" fmla="*/ 197 w 601"/>
              <a:gd name="T45" fmla="*/ 198 h 305"/>
              <a:gd name="T46" fmla="*/ 325 w 601"/>
              <a:gd name="T47" fmla="*/ 71 h 305"/>
              <a:gd name="T48" fmla="*/ 360 w 601"/>
              <a:gd name="T49" fmla="*/ 106 h 305"/>
              <a:gd name="T50" fmla="*/ 360 w 601"/>
              <a:gd name="T51" fmla="*/ 106 h 305"/>
              <a:gd name="T52" fmla="*/ 367 w 601"/>
              <a:gd name="T53" fmla="*/ 106 h 305"/>
              <a:gd name="T54" fmla="*/ 381 w 601"/>
              <a:gd name="T55" fmla="*/ 120 h 305"/>
              <a:gd name="T56" fmla="*/ 381 w 601"/>
              <a:gd name="T57" fmla="*/ 120 h 305"/>
              <a:gd name="T58" fmla="*/ 501 w 601"/>
              <a:gd name="T59" fmla="*/ 247 h 305"/>
              <a:gd name="T60" fmla="*/ 459 w 601"/>
              <a:gd name="T61" fmla="*/ 247 h 305"/>
              <a:gd name="T62" fmla="*/ 431 w 601"/>
              <a:gd name="T63" fmla="*/ 276 h 305"/>
              <a:gd name="T64" fmla="*/ 459 w 601"/>
              <a:gd name="T65" fmla="*/ 304 h 305"/>
              <a:gd name="T66" fmla="*/ 572 w 601"/>
              <a:gd name="T67" fmla="*/ 304 h 305"/>
              <a:gd name="T68" fmla="*/ 600 w 601"/>
              <a:gd name="T69" fmla="*/ 276 h 305"/>
              <a:gd name="T70" fmla="*/ 600 w 601"/>
              <a:gd name="T71" fmla="*/ 163 h 305"/>
              <a:gd name="T72" fmla="*/ 572 w 601"/>
              <a:gd name="T73" fmla="*/ 13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305">
                <a:moveTo>
                  <a:pt x="572" y="134"/>
                </a:moveTo>
                <a:lnTo>
                  <a:pt x="572" y="134"/>
                </a:lnTo>
                <a:cubicBezTo>
                  <a:pt x="558" y="134"/>
                  <a:pt x="544" y="141"/>
                  <a:pt x="544" y="163"/>
                </a:cubicBezTo>
                <a:cubicBezTo>
                  <a:pt x="544" y="205"/>
                  <a:pt x="544" y="205"/>
                  <a:pt x="544" y="205"/>
                </a:cubicBezTo>
                <a:cubicBezTo>
                  <a:pt x="402" y="64"/>
                  <a:pt x="402" y="64"/>
                  <a:pt x="402" y="64"/>
                </a:cubicBezTo>
                <a:lnTo>
                  <a:pt x="402" y="64"/>
                </a:lnTo>
                <a:cubicBezTo>
                  <a:pt x="346" y="7"/>
                  <a:pt x="346" y="7"/>
                  <a:pt x="346" y="7"/>
                </a:cubicBezTo>
                <a:lnTo>
                  <a:pt x="346" y="7"/>
                </a:lnTo>
                <a:cubicBezTo>
                  <a:pt x="339" y="0"/>
                  <a:pt x="332" y="0"/>
                  <a:pt x="325" y="0"/>
                </a:cubicBezTo>
                <a:cubicBezTo>
                  <a:pt x="318" y="0"/>
                  <a:pt x="311" y="0"/>
                  <a:pt x="311" y="7"/>
                </a:cubicBezTo>
                <a:lnTo>
                  <a:pt x="311" y="7"/>
                </a:lnTo>
                <a:cubicBezTo>
                  <a:pt x="176" y="141"/>
                  <a:pt x="176" y="141"/>
                  <a:pt x="176" y="141"/>
                </a:cubicBezTo>
                <a:cubicBezTo>
                  <a:pt x="42" y="7"/>
                  <a:pt x="42" y="7"/>
                  <a:pt x="42" y="7"/>
                </a:cubicBezTo>
                <a:lnTo>
                  <a:pt x="42" y="7"/>
                </a:lnTo>
                <a:cubicBezTo>
                  <a:pt x="42" y="0"/>
                  <a:pt x="35" y="0"/>
                  <a:pt x="28" y="0"/>
                </a:cubicBezTo>
                <a:cubicBezTo>
                  <a:pt x="7" y="0"/>
                  <a:pt x="0" y="14"/>
                  <a:pt x="0" y="28"/>
                </a:cubicBezTo>
                <a:cubicBezTo>
                  <a:pt x="0" y="35"/>
                  <a:pt x="0" y="43"/>
                  <a:pt x="7" y="50"/>
                </a:cubicBezTo>
                <a:lnTo>
                  <a:pt x="7" y="50"/>
                </a:lnTo>
                <a:cubicBezTo>
                  <a:pt x="155" y="198"/>
                  <a:pt x="155" y="198"/>
                  <a:pt x="155" y="198"/>
                </a:cubicBezTo>
                <a:lnTo>
                  <a:pt x="155" y="198"/>
                </a:lnTo>
                <a:cubicBezTo>
                  <a:pt x="162" y="205"/>
                  <a:pt x="169" y="205"/>
                  <a:pt x="176" y="205"/>
                </a:cubicBezTo>
                <a:cubicBezTo>
                  <a:pt x="183" y="205"/>
                  <a:pt x="190" y="205"/>
                  <a:pt x="197" y="198"/>
                </a:cubicBezTo>
                <a:lnTo>
                  <a:pt x="197" y="198"/>
                </a:lnTo>
                <a:cubicBezTo>
                  <a:pt x="325" y="71"/>
                  <a:pt x="325" y="71"/>
                  <a:pt x="325" y="71"/>
                </a:cubicBezTo>
                <a:cubicBezTo>
                  <a:pt x="360" y="106"/>
                  <a:pt x="360" y="106"/>
                  <a:pt x="360" y="106"/>
                </a:cubicBezTo>
                <a:lnTo>
                  <a:pt x="360" y="106"/>
                </a:lnTo>
                <a:cubicBezTo>
                  <a:pt x="367" y="106"/>
                  <a:pt x="367" y="106"/>
                  <a:pt x="367" y="106"/>
                </a:cubicBezTo>
                <a:cubicBezTo>
                  <a:pt x="381" y="120"/>
                  <a:pt x="381" y="120"/>
                  <a:pt x="381" y="120"/>
                </a:cubicBezTo>
                <a:lnTo>
                  <a:pt x="381" y="120"/>
                </a:lnTo>
                <a:cubicBezTo>
                  <a:pt x="501" y="247"/>
                  <a:pt x="501" y="247"/>
                  <a:pt x="501" y="247"/>
                </a:cubicBezTo>
                <a:cubicBezTo>
                  <a:pt x="459" y="247"/>
                  <a:pt x="459" y="247"/>
                  <a:pt x="459" y="247"/>
                </a:cubicBezTo>
                <a:cubicBezTo>
                  <a:pt x="445" y="247"/>
                  <a:pt x="431" y="254"/>
                  <a:pt x="431" y="276"/>
                </a:cubicBezTo>
                <a:cubicBezTo>
                  <a:pt x="431" y="290"/>
                  <a:pt x="445" y="304"/>
                  <a:pt x="459" y="304"/>
                </a:cubicBezTo>
                <a:cubicBezTo>
                  <a:pt x="572" y="304"/>
                  <a:pt x="572" y="304"/>
                  <a:pt x="572" y="304"/>
                </a:cubicBezTo>
                <a:cubicBezTo>
                  <a:pt x="586" y="304"/>
                  <a:pt x="600" y="290"/>
                  <a:pt x="600" y="276"/>
                </a:cubicBezTo>
                <a:cubicBezTo>
                  <a:pt x="600" y="163"/>
                  <a:pt x="600" y="163"/>
                  <a:pt x="600" y="163"/>
                </a:cubicBezTo>
                <a:cubicBezTo>
                  <a:pt x="600" y="141"/>
                  <a:pt x="586" y="134"/>
                  <a:pt x="572" y="13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4" name="Freeform 32"/>
          <p:cNvSpPr>
            <a:spLocks noChangeArrowheads="1"/>
          </p:cNvSpPr>
          <p:nvPr/>
        </p:nvSpPr>
        <p:spPr bwMode="auto">
          <a:xfrm>
            <a:off x="9731487" y="941918"/>
            <a:ext cx="292024" cy="146050"/>
          </a:xfrm>
          <a:custGeom>
            <a:avLst/>
            <a:gdLst>
              <a:gd name="T0" fmla="*/ 580 w 609"/>
              <a:gd name="T1" fmla="*/ 170 h 305"/>
              <a:gd name="T2" fmla="*/ 580 w 609"/>
              <a:gd name="T3" fmla="*/ 170 h 305"/>
              <a:gd name="T4" fmla="*/ 552 w 609"/>
              <a:gd name="T5" fmla="*/ 141 h 305"/>
              <a:gd name="T6" fmla="*/ 552 w 609"/>
              <a:gd name="T7" fmla="*/ 99 h 305"/>
              <a:gd name="T8" fmla="*/ 410 w 609"/>
              <a:gd name="T9" fmla="*/ 240 h 305"/>
              <a:gd name="T10" fmla="*/ 410 w 609"/>
              <a:gd name="T11" fmla="*/ 240 h 305"/>
              <a:gd name="T12" fmla="*/ 354 w 609"/>
              <a:gd name="T13" fmla="*/ 290 h 305"/>
              <a:gd name="T14" fmla="*/ 354 w 609"/>
              <a:gd name="T15" fmla="*/ 290 h 305"/>
              <a:gd name="T16" fmla="*/ 333 w 609"/>
              <a:gd name="T17" fmla="*/ 304 h 305"/>
              <a:gd name="T18" fmla="*/ 311 w 609"/>
              <a:gd name="T19" fmla="*/ 290 h 305"/>
              <a:gd name="T20" fmla="*/ 311 w 609"/>
              <a:gd name="T21" fmla="*/ 290 h 305"/>
              <a:gd name="T22" fmla="*/ 184 w 609"/>
              <a:gd name="T23" fmla="*/ 163 h 305"/>
              <a:gd name="T24" fmla="*/ 50 w 609"/>
              <a:gd name="T25" fmla="*/ 290 h 305"/>
              <a:gd name="T26" fmla="*/ 50 w 609"/>
              <a:gd name="T27" fmla="*/ 290 h 305"/>
              <a:gd name="T28" fmla="*/ 29 w 609"/>
              <a:gd name="T29" fmla="*/ 304 h 305"/>
              <a:gd name="T30" fmla="*/ 0 w 609"/>
              <a:gd name="T31" fmla="*/ 276 h 305"/>
              <a:gd name="T32" fmla="*/ 15 w 609"/>
              <a:gd name="T33" fmla="*/ 254 h 305"/>
              <a:gd name="T34" fmla="*/ 15 w 609"/>
              <a:gd name="T35" fmla="*/ 254 h 305"/>
              <a:gd name="T36" fmla="*/ 163 w 609"/>
              <a:gd name="T37" fmla="*/ 106 h 305"/>
              <a:gd name="T38" fmla="*/ 163 w 609"/>
              <a:gd name="T39" fmla="*/ 106 h 305"/>
              <a:gd name="T40" fmla="*/ 184 w 609"/>
              <a:gd name="T41" fmla="*/ 92 h 305"/>
              <a:gd name="T42" fmla="*/ 198 w 609"/>
              <a:gd name="T43" fmla="*/ 106 h 305"/>
              <a:gd name="T44" fmla="*/ 198 w 609"/>
              <a:gd name="T45" fmla="*/ 106 h 305"/>
              <a:gd name="T46" fmla="*/ 333 w 609"/>
              <a:gd name="T47" fmla="*/ 233 h 305"/>
              <a:gd name="T48" fmla="*/ 368 w 609"/>
              <a:gd name="T49" fmla="*/ 198 h 305"/>
              <a:gd name="T50" fmla="*/ 368 w 609"/>
              <a:gd name="T51" fmla="*/ 198 h 305"/>
              <a:gd name="T52" fmla="*/ 375 w 609"/>
              <a:gd name="T53" fmla="*/ 191 h 305"/>
              <a:gd name="T54" fmla="*/ 389 w 609"/>
              <a:gd name="T55" fmla="*/ 177 h 305"/>
              <a:gd name="T56" fmla="*/ 389 w 609"/>
              <a:gd name="T57" fmla="*/ 177 h 305"/>
              <a:gd name="T58" fmla="*/ 509 w 609"/>
              <a:gd name="T59" fmla="*/ 57 h 305"/>
              <a:gd name="T60" fmla="*/ 467 w 609"/>
              <a:gd name="T61" fmla="*/ 57 h 305"/>
              <a:gd name="T62" fmla="*/ 439 w 609"/>
              <a:gd name="T63" fmla="*/ 28 h 305"/>
              <a:gd name="T64" fmla="*/ 467 w 609"/>
              <a:gd name="T65" fmla="*/ 0 h 305"/>
              <a:gd name="T66" fmla="*/ 580 w 609"/>
              <a:gd name="T67" fmla="*/ 0 h 305"/>
              <a:gd name="T68" fmla="*/ 608 w 609"/>
              <a:gd name="T69" fmla="*/ 28 h 305"/>
              <a:gd name="T70" fmla="*/ 608 w 609"/>
              <a:gd name="T71" fmla="*/ 141 h 305"/>
              <a:gd name="T72" fmla="*/ 580 w 609"/>
              <a:gd name="T73" fmla="*/ 17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305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1"/>
                </a:cubicBezTo>
                <a:cubicBezTo>
                  <a:pt x="552" y="99"/>
                  <a:pt x="552" y="99"/>
                  <a:pt x="552" y="99"/>
                </a:cubicBezTo>
                <a:cubicBezTo>
                  <a:pt x="410" y="240"/>
                  <a:pt x="410" y="240"/>
                  <a:pt x="410" y="240"/>
                </a:cubicBezTo>
                <a:lnTo>
                  <a:pt x="410" y="240"/>
                </a:lnTo>
                <a:cubicBezTo>
                  <a:pt x="354" y="290"/>
                  <a:pt x="354" y="290"/>
                  <a:pt x="354" y="290"/>
                </a:cubicBezTo>
                <a:lnTo>
                  <a:pt x="354" y="290"/>
                </a:lnTo>
                <a:cubicBezTo>
                  <a:pt x="347" y="297"/>
                  <a:pt x="340" y="304"/>
                  <a:pt x="333" y="304"/>
                </a:cubicBezTo>
                <a:cubicBezTo>
                  <a:pt x="326" y="304"/>
                  <a:pt x="318" y="297"/>
                  <a:pt x="311" y="290"/>
                </a:cubicBezTo>
                <a:lnTo>
                  <a:pt x="311" y="290"/>
                </a:lnTo>
                <a:cubicBezTo>
                  <a:pt x="184" y="163"/>
                  <a:pt x="184" y="163"/>
                  <a:pt x="184" y="163"/>
                </a:cubicBezTo>
                <a:cubicBezTo>
                  <a:pt x="50" y="290"/>
                  <a:pt x="50" y="290"/>
                  <a:pt x="50" y="290"/>
                </a:cubicBezTo>
                <a:lnTo>
                  <a:pt x="50" y="290"/>
                </a:lnTo>
                <a:cubicBezTo>
                  <a:pt x="43" y="297"/>
                  <a:pt x="36" y="304"/>
                  <a:pt x="29" y="304"/>
                </a:cubicBezTo>
                <a:cubicBezTo>
                  <a:pt x="15" y="304"/>
                  <a:pt x="0" y="290"/>
                  <a:pt x="0" y="276"/>
                </a:cubicBezTo>
                <a:cubicBezTo>
                  <a:pt x="0" y="269"/>
                  <a:pt x="8" y="261"/>
                  <a:pt x="15" y="254"/>
                </a:cubicBezTo>
                <a:lnTo>
                  <a:pt x="15" y="254"/>
                </a:lnTo>
                <a:cubicBezTo>
                  <a:pt x="163" y="106"/>
                  <a:pt x="163" y="106"/>
                  <a:pt x="163" y="106"/>
                </a:cubicBezTo>
                <a:lnTo>
                  <a:pt x="163" y="106"/>
                </a:lnTo>
                <a:cubicBezTo>
                  <a:pt x="170" y="99"/>
                  <a:pt x="177" y="92"/>
                  <a:pt x="184" y="92"/>
                </a:cubicBezTo>
                <a:cubicBezTo>
                  <a:pt x="191" y="92"/>
                  <a:pt x="198" y="99"/>
                  <a:pt x="198" y="106"/>
                </a:cubicBezTo>
                <a:lnTo>
                  <a:pt x="198" y="106"/>
                </a:lnTo>
                <a:cubicBezTo>
                  <a:pt x="333" y="233"/>
                  <a:pt x="333" y="233"/>
                  <a:pt x="333" y="233"/>
                </a:cubicBezTo>
                <a:cubicBezTo>
                  <a:pt x="368" y="198"/>
                  <a:pt x="368" y="198"/>
                  <a:pt x="368" y="198"/>
                </a:cubicBezTo>
                <a:lnTo>
                  <a:pt x="368" y="198"/>
                </a:lnTo>
                <a:cubicBezTo>
                  <a:pt x="375" y="191"/>
                  <a:pt x="375" y="191"/>
                  <a:pt x="375" y="191"/>
                </a:cubicBezTo>
                <a:cubicBezTo>
                  <a:pt x="389" y="177"/>
                  <a:pt x="389" y="177"/>
                  <a:pt x="389" y="177"/>
                </a:cubicBezTo>
                <a:lnTo>
                  <a:pt x="389" y="177"/>
                </a:ln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3"/>
                  <a:pt x="439" y="28"/>
                </a:cubicBezTo>
                <a:cubicBezTo>
                  <a:pt x="439" y="14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156"/>
                  <a:pt x="594" y="170"/>
                  <a:pt x="580" y="17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5" name="Freeform 33"/>
          <p:cNvSpPr>
            <a:spLocks noChangeArrowheads="1"/>
          </p:cNvSpPr>
          <p:nvPr/>
        </p:nvSpPr>
        <p:spPr bwMode="auto">
          <a:xfrm>
            <a:off x="9227852" y="901701"/>
            <a:ext cx="289909" cy="228600"/>
          </a:xfrm>
          <a:custGeom>
            <a:avLst/>
            <a:gdLst>
              <a:gd name="T0" fmla="*/ 431 w 602"/>
              <a:gd name="T1" fmla="*/ 403 h 475"/>
              <a:gd name="T2" fmla="*/ 431 w 602"/>
              <a:gd name="T3" fmla="*/ 403 h 475"/>
              <a:gd name="T4" fmla="*/ 431 w 602"/>
              <a:gd name="T5" fmla="*/ 403 h 475"/>
              <a:gd name="T6" fmla="*/ 255 w 602"/>
              <a:gd name="T7" fmla="*/ 403 h 475"/>
              <a:gd name="T8" fmla="*/ 255 w 602"/>
              <a:gd name="T9" fmla="*/ 403 h 475"/>
              <a:gd name="T10" fmla="*/ 233 w 602"/>
              <a:gd name="T11" fmla="*/ 403 h 475"/>
              <a:gd name="T12" fmla="*/ 198 w 602"/>
              <a:gd name="T13" fmla="*/ 403 h 475"/>
              <a:gd name="T14" fmla="*/ 219 w 602"/>
              <a:gd name="T15" fmla="*/ 424 h 475"/>
              <a:gd name="T16" fmla="*/ 226 w 602"/>
              <a:gd name="T17" fmla="*/ 446 h 475"/>
              <a:gd name="T18" fmla="*/ 198 w 602"/>
              <a:gd name="T19" fmla="*/ 474 h 475"/>
              <a:gd name="T20" fmla="*/ 177 w 602"/>
              <a:gd name="T21" fmla="*/ 460 h 475"/>
              <a:gd name="T22" fmla="*/ 113 w 602"/>
              <a:gd name="T23" fmla="*/ 396 h 475"/>
              <a:gd name="T24" fmla="*/ 106 w 602"/>
              <a:gd name="T25" fmla="*/ 375 h 475"/>
              <a:gd name="T26" fmla="*/ 113 w 602"/>
              <a:gd name="T27" fmla="*/ 361 h 475"/>
              <a:gd name="T28" fmla="*/ 177 w 602"/>
              <a:gd name="T29" fmla="*/ 290 h 475"/>
              <a:gd name="T30" fmla="*/ 198 w 602"/>
              <a:gd name="T31" fmla="*/ 283 h 475"/>
              <a:gd name="T32" fmla="*/ 226 w 602"/>
              <a:gd name="T33" fmla="*/ 311 h 475"/>
              <a:gd name="T34" fmla="*/ 219 w 602"/>
              <a:gd name="T35" fmla="*/ 332 h 475"/>
              <a:gd name="T36" fmla="*/ 198 w 602"/>
              <a:gd name="T37" fmla="*/ 346 h 475"/>
              <a:gd name="T38" fmla="*/ 219 w 602"/>
              <a:gd name="T39" fmla="*/ 346 h 475"/>
              <a:gd name="T40" fmla="*/ 219 w 602"/>
              <a:gd name="T41" fmla="*/ 346 h 475"/>
              <a:gd name="T42" fmla="*/ 248 w 602"/>
              <a:gd name="T43" fmla="*/ 346 h 475"/>
              <a:gd name="T44" fmla="*/ 248 w 602"/>
              <a:gd name="T45" fmla="*/ 346 h 475"/>
              <a:gd name="T46" fmla="*/ 431 w 602"/>
              <a:gd name="T47" fmla="*/ 346 h 475"/>
              <a:gd name="T48" fmla="*/ 544 w 602"/>
              <a:gd name="T49" fmla="*/ 233 h 475"/>
              <a:gd name="T50" fmla="*/ 544 w 602"/>
              <a:gd name="T51" fmla="*/ 170 h 475"/>
              <a:gd name="T52" fmla="*/ 573 w 602"/>
              <a:gd name="T53" fmla="*/ 142 h 475"/>
              <a:gd name="T54" fmla="*/ 601 w 602"/>
              <a:gd name="T55" fmla="*/ 170 h 475"/>
              <a:gd name="T56" fmla="*/ 601 w 602"/>
              <a:gd name="T57" fmla="*/ 233 h 475"/>
              <a:gd name="T58" fmla="*/ 431 w 602"/>
              <a:gd name="T59" fmla="*/ 403 h 475"/>
              <a:gd name="T60" fmla="*/ 424 w 602"/>
              <a:gd name="T61" fmla="*/ 177 h 475"/>
              <a:gd name="T62" fmla="*/ 424 w 602"/>
              <a:gd name="T63" fmla="*/ 177 h 475"/>
              <a:gd name="T64" fmla="*/ 403 w 602"/>
              <a:gd name="T65" fmla="*/ 191 h 475"/>
              <a:gd name="T66" fmla="*/ 375 w 602"/>
              <a:gd name="T67" fmla="*/ 163 h 475"/>
              <a:gd name="T68" fmla="*/ 389 w 602"/>
              <a:gd name="T69" fmla="*/ 142 h 475"/>
              <a:gd name="T70" fmla="*/ 403 w 602"/>
              <a:gd name="T71" fmla="*/ 120 h 475"/>
              <a:gd name="T72" fmla="*/ 389 w 602"/>
              <a:gd name="T73" fmla="*/ 120 h 475"/>
              <a:gd name="T74" fmla="*/ 389 w 602"/>
              <a:gd name="T75" fmla="*/ 120 h 475"/>
              <a:gd name="T76" fmla="*/ 361 w 602"/>
              <a:gd name="T77" fmla="*/ 120 h 475"/>
              <a:gd name="T78" fmla="*/ 361 w 602"/>
              <a:gd name="T79" fmla="*/ 120 h 475"/>
              <a:gd name="T80" fmla="*/ 170 w 602"/>
              <a:gd name="T81" fmla="*/ 120 h 475"/>
              <a:gd name="T82" fmla="*/ 57 w 602"/>
              <a:gd name="T83" fmla="*/ 233 h 475"/>
              <a:gd name="T84" fmla="*/ 57 w 602"/>
              <a:gd name="T85" fmla="*/ 304 h 475"/>
              <a:gd name="T86" fmla="*/ 29 w 602"/>
              <a:gd name="T87" fmla="*/ 332 h 475"/>
              <a:gd name="T88" fmla="*/ 0 w 602"/>
              <a:gd name="T89" fmla="*/ 304 h 475"/>
              <a:gd name="T90" fmla="*/ 0 w 602"/>
              <a:gd name="T91" fmla="*/ 233 h 475"/>
              <a:gd name="T92" fmla="*/ 170 w 602"/>
              <a:gd name="T93" fmla="*/ 64 h 475"/>
              <a:gd name="T94" fmla="*/ 170 w 602"/>
              <a:gd name="T95" fmla="*/ 64 h 475"/>
              <a:gd name="T96" fmla="*/ 347 w 602"/>
              <a:gd name="T97" fmla="*/ 64 h 475"/>
              <a:gd name="T98" fmla="*/ 347 w 602"/>
              <a:gd name="T99" fmla="*/ 64 h 475"/>
              <a:gd name="T100" fmla="*/ 368 w 602"/>
              <a:gd name="T101" fmla="*/ 64 h 475"/>
              <a:gd name="T102" fmla="*/ 403 w 602"/>
              <a:gd name="T103" fmla="*/ 64 h 475"/>
              <a:gd name="T104" fmla="*/ 389 w 602"/>
              <a:gd name="T105" fmla="*/ 50 h 475"/>
              <a:gd name="T106" fmla="*/ 375 w 602"/>
              <a:gd name="T107" fmla="*/ 28 h 475"/>
              <a:gd name="T108" fmla="*/ 403 w 602"/>
              <a:gd name="T109" fmla="*/ 0 h 475"/>
              <a:gd name="T110" fmla="*/ 424 w 602"/>
              <a:gd name="T111" fmla="*/ 7 h 475"/>
              <a:gd name="T112" fmla="*/ 488 w 602"/>
              <a:gd name="T113" fmla="*/ 78 h 475"/>
              <a:gd name="T114" fmla="*/ 502 w 602"/>
              <a:gd name="T115" fmla="*/ 92 h 475"/>
              <a:gd name="T116" fmla="*/ 488 w 602"/>
              <a:gd name="T117" fmla="*/ 113 h 475"/>
              <a:gd name="T118" fmla="*/ 424 w 602"/>
              <a:gd name="T119" fmla="*/ 177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2" h="475">
                <a:moveTo>
                  <a:pt x="431" y="403"/>
                </a:moveTo>
                <a:lnTo>
                  <a:pt x="431" y="403"/>
                </a:lnTo>
                <a:lnTo>
                  <a:pt x="431" y="403"/>
                </a:lnTo>
                <a:cubicBezTo>
                  <a:pt x="255" y="403"/>
                  <a:pt x="255" y="403"/>
                  <a:pt x="255" y="403"/>
                </a:cubicBezTo>
                <a:lnTo>
                  <a:pt x="255" y="403"/>
                </a:lnTo>
                <a:cubicBezTo>
                  <a:pt x="233" y="403"/>
                  <a:pt x="233" y="403"/>
                  <a:pt x="233" y="403"/>
                </a:cubicBezTo>
                <a:cubicBezTo>
                  <a:pt x="198" y="403"/>
                  <a:pt x="198" y="403"/>
                  <a:pt x="198" y="403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26" y="431"/>
                  <a:pt x="226" y="439"/>
                  <a:pt x="226" y="446"/>
                </a:cubicBezTo>
                <a:cubicBezTo>
                  <a:pt x="226" y="460"/>
                  <a:pt x="212" y="474"/>
                  <a:pt x="198" y="474"/>
                </a:cubicBezTo>
                <a:cubicBezTo>
                  <a:pt x="191" y="474"/>
                  <a:pt x="184" y="467"/>
                  <a:pt x="177" y="460"/>
                </a:cubicBezTo>
                <a:cubicBezTo>
                  <a:pt x="113" y="396"/>
                  <a:pt x="113" y="396"/>
                  <a:pt x="113" y="396"/>
                </a:cubicBezTo>
                <a:cubicBezTo>
                  <a:pt x="106" y="389"/>
                  <a:pt x="106" y="382"/>
                  <a:pt x="106" y="375"/>
                </a:cubicBezTo>
                <a:cubicBezTo>
                  <a:pt x="106" y="368"/>
                  <a:pt x="106" y="361"/>
                  <a:pt x="113" y="361"/>
                </a:cubicBezTo>
                <a:cubicBezTo>
                  <a:pt x="177" y="290"/>
                  <a:pt x="177" y="290"/>
                  <a:pt x="177" y="290"/>
                </a:cubicBezTo>
                <a:cubicBezTo>
                  <a:pt x="184" y="283"/>
                  <a:pt x="191" y="283"/>
                  <a:pt x="198" y="283"/>
                </a:cubicBezTo>
                <a:cubicBezTo>
                  <a:pt x="212" y="283"/>
                  <a:pt x="226" y="297"/>
                  <a:pt x="226" y="311"/>
                </a:cubicBezTo>
                <a:cubicBezTo>
                  <a:pt x="226" y="318"/>
                  <a:pt x="226" y="325"/>
                  <a:pt x="219" y="332"/>
                </a:cubicBezTo>
                <a:cubicBezTo>
                  <a:pt x="198" y="346"/>
                  <a:pt x="198" y="346"/>
                  <a:pt x="198" y="346"/>
                </a:cubicBezTo>
                <a:cubicBezTo>
                  <a:pt x="219" y="346"/>
                  <a:pt x="219" y="346"/>
                  <a:pt x="219" y="346"/>
                </a:cubicBezTo>
                <a:lnTo>
                  <a:pt x="219" y="346"/>
                </a:lnTo>
                <a:cubicBezTo>
                  <a:pt x="248" y="346"/>
                  <a:pt x="248" y="346"/>
                  <a:pt x="248" y="346"/>
                </a:cubicBezTo>
                <a:lnTo>
                  <a:pt x="248" y="346"/>
                </a:lnTo>
                <a:cubicBezTo>
                  <a:pt x="431" y="346"/>
                  <a:pt x="431" y="346"/>
                  <a:pt x="431" y="346"/>
                </a:cubicBezTo>
                <a:cubicBezTo>
                  <a:pt x="495" y="346"/>
                  <a:pt x="544" y="297"/>
                  <a:pt x="544" y="233"/>
                </a:cubicBezTo>
                <a:cubicBezTo>
                  <a:pt x="544" y="170"/>
                  <a:pt x="544" y="170"/>
                  <a:pt x="544" y="170"/>
                </a:cubicBezTo>
                <a:cubicBezTo>
                  <a:pt x="544" y="156"/>
                  <a:pt x="559" y="142"/>
                  <a:pt x="573" y="142"/>
                </a:cubicBezTo>
                <a:cubicBezTo>
                  <a:pt x="594" y="142"/>
                  <a:pt x="601" y="156"/>
                  <a:pt x="601" y="170"/>
                </a:cubicBezTo>
                <a:cubicBezTo>
                  <a:pt x="601" y="233"/>
                  <a:pt x="601" y="233"/>
                  <a:pt x="601" y="233"/>
                </a:cubicBezTo>
                <a:cubicBezTo>
                  <a:pt x="601" y="332"/>
                  <a:pt x="530" y="403"/>
                  <a:pt x="431" y="403"/>
                </a:cubicBezTo>
                <a:close/>
                <a:moveTo>
                  <a:pt x="424" y="177"/>
                </a:moveTo>
                <a:lnTo>
                  <a:pt x="424" y="177"/>
                </a:lnTo>
                <a:cubicBezTo>
                  <a:pt x="417" y="184"/>
                  <a:pt x="410" y="191"/>
                  <a:pt x="403" y="191"/>
                </a:cubicBezTo>
                <a:cubicBezTo>
                  <a:pt x="389" y="191"/>
                  <a:pt x="375" y="177"/>
                  <a:pt x="375" y="163"/>
                </a:cubicBezTo>
                <a:cubicBezTo>
                  <a:pt x="375" y="156"/>
                  <a:pt x="382" y="149"/>
                  <a:pt x="389" y="142"/>
                </a:cubicBezTo>
                <a:cubicBezTo>
                  <a:pt x="403" y="120"/>
                  <a:pt x="403" y="120"/>
                  <a:pt x="403" y="120"/>
                </a:cubicBezTo>
                <a:cubicBezTo>
                  <a:pt x="389" y="120"/>
                  <a:pt x="389" y="120"/>
                  <a:pt x="389" y="120"/>
                </a:cubicBezTo>
                <a:lnTo>
                  <a:pt x="389" y="120"/>
                </a:lnTo>
                <a:cubicBezTo>
                  <a:pt x="361" y="120"/>
                  <a:pt x="361" y="120"/>
                  <a:pt x="361" y="120"/>
                </a:cubicBezTo>
                <a:lnTo>
                  <a:pt x="361" y="120"/>
                </a:lnTo>
                <a:cubicBezTo>
                  <a:pt x="170" y="120"/>
                  <a:pt x="170" y="120"/>
                  <a:pt x="170" y="120"/>
                </a:cubicBezTo>
                <a:cubicBezTo>
                  <a:pt x="106" y="120"/>
                  <a:pt x="57" y="170"/>
                  <a:pt x="57" y="233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57" y="318"/>
                  <a:pt x="43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142"/>
                  <a:pt x="78" y="64"/>
                  <a:pt x="170" y="64"/>
                </a:cubicBezTo>
                <a:lnTo>
                  <a:pt x="170" y="64"/>
                </a:lnTo>
                <a:cubicBezTo>
                  <a:pt x="347" y="64"/>
                  <a:pt x="347" y="64"/>
                  <a:pt x="347" y="64"/>
                </a:cubicBezTo>
                <a:lnTo>
                  <a:pt x="347" y="64"/>
                </a:lnTo>
                <a:cubicBezTo>
                  <a:pt x="368" y="64"/>
                  <a:pt x="368" y="64"/>
                  <a:pt x="368" y="64"/>
                </a:cubicBezTo>
                <a:cubicBezTo>
                  <a:pt x="403" y="64"/>
                  <a:pt x="403" y="64"/>
                  <a:pt x="403" y="64"/>
                </a:cubicBezTo>
                <a:cubicBezTo>
                  <a:pt x="389" y="50"/>
                  <a:pt x="389" y="50"/>
                  <a:pt x="389" y="50"/>
                </a:cubicBezTo>
                <a:cubicBezTo>
                  <a:pt x="382" y="43"/>
                  <a:pt x="375" y="35"/>
                  <a:pt x="375" y="28"/>
                </a:cubicBezTo>
                <a:cubicBezTo>
                  <a:pt x="375" y="14"/>
                  <a:pt x="389" y="0"/>
                  <a:pt x="403" y="0"/>
                </a:cubicBezTo>
                <a:cubicBezTo>
                  <a:pt x="410" y="0"/>
                  <a:pt x="417" y="0"/>
                  <a:pt x="424" y="7"/>
                </a:cubicBezTo>
                <a:cubicBezTo>
                  <a:pt x="488" y="78"/>
                  <a:pt x="488" y="78"/>
                  <a:pt x="488" y="78"/>
                </a:cubicBezTo>
                <a:cubicBezTo>
                  <a:pt x="495" y="78"/>
                  <a:pt x="502" y="85"/>
                  <a:pt x="502" y="92"/>
                </a:cubicBezTo>
                <a:cubicBezTo>
                  <a:pt x="502" y="99"/>
                  <a:pt x="495" y="106"/>
                  <a:pt x="488" y="113"/>
                </a:cubicBezTo>
                <a:lnTo>
                  <a:pt x="424" y="1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6" name="Freeform 34"/>
          <p:cNvSpPr>
            <a:spLocks noChangeArrowheads="1"/>
          </p:cNvSpPr>
          <p:nvPr/>
        </p:nvSpPr>
        <p:spPr bwMode="auto">
          <a:xfrm>
            <a:off x="8722102" y="872068"/>
            <a:ext cx="289907" cy="287867"/>
          </a:xfrm>
          <a:custGeom>
            <a:avLst/>
            <a:gdLst>
              <a:gd name="T0" fmla="*/ 573 w 602"/>
              <a:gd name="T1" fmla="*/ 113 h 601"/>
              <a:gd name="T2" fmla="*/ 573 w 602"/>
              <a:gd name="T3" fmla="*/ 113 h 601"/>
              <a:gd name="T4" fmla="*/ 544 w 602"/>
              <a:gd name="T5" fmla="*/ 113 h 601"/>
              <a:gd name="T6" fmla="*/ 544 w 602"/>
              <a:gd name="T7" fmla="*/ 268 h 601"/>
              <a:gd name="T8" fmla="*/ 544 w 602"/>
              <a:gd name="T9" fmla="*/ 402 h 601"/>
              <a:gd name="T10" fmla="*/ 544 w 602"/>
              <a:gd name="T11" fmla="*/ 431 h 601"/>
              <a:gd name="T12" fmla="*/ 516 w 602"/>
              <a:gd name="T13" fmla="*/ 459 h 601"/>
              <a:gd name="T14" fmla="*/ 368 w 602"/>
              <a:gd name="T15" fmla="*/ 459 h 601"/>
              <a:gd name="T16" fmla="*/ 460 w 602"/>
              <a:gd name="T17" fmla="*/ 551 h 601"/>
              <a:gd name="T18" fmla="*/ 460 w 602"/>
              <a:gd name="T19" fmla="*/ 551 h 601"/>
              <a:gd name="T20" fmla="*/ 467 w 602"/>
              <a:gd name="T21" fmla="*/ 572 h 601"/>
              <a:gd name="T22" fmla="*/ 438 w 602"/>
              <a:gd name="T23" fmla="*/ 600 h 601"/>
              <a:gd name="T24" fmla="*/ 424 w 602"/>
              <a:gd name="T25" fmla="*/ 593 h 601"/>
              <a:gd name="T26" fmla="*/ 424 w 602"/>
              <a:gd name="T27" fmla="*/ 593 h 601"/>
              <a:gd name="T28" fmla="*/ 325 w 602"/>
              <a:gd name="T29" fmla="*/ 502 h 601"/>
              <a:gd name="T30" fmla="*/ 325 w 602"/>
              <a:gd name="T31" fmla="*/ 572 h 601"/>
              <a:gd name="T32" fmla="*/ 297 w 602"/>
              <a:gd name="T33" fmla="*/ 600 h 601"/>
              <a:gd name="T34" fmla="*/ 269 w 602"/>
              <a:gd name="T35" fmla="*/ 572 h 601"/>
              <a:gd name="T36" fmla="*/ 269 w 602"/>
              <a:gd name="T37" fmla="*/ 502 h 601"/>
              <a:gd name="T38" fmla="*/ 177 w 602"/>
              <a:gd name="T39" fmla="*/ 593 h 601"/>
              <a:gd name="T40" fmla="*/ 177 w 602"/>
              <a:gd name="T41" fmla="*/ 593 h 601"/>
              <a:gd name="T42" fmla="*/ 156 w 602"/>
              <a:gd name="T43" fmla="*/ 600 h 601"/>
              <a:gd name="T44" fmla="*/ 127 w 602"/>
              <a:gd name="T45" fmla="*/ 572 h 601"/>
              <a:gd name="T46" fmla="*/ 142 w 602"/>
              <a:gd name="T47" fmla="*/ 551 h 601"/>
              <a:gd name="T48" fmla="*/ 142 w 602"/>
              <a:gd name="T49" fmla="*/ 551 h 601"/>
              <a:gd name="T50" fmla="*/ 233 w 602"/>
              <a:gd name="T51" fmla="*/ 459 h 601"/>
              <a:gd name="T52" fmla="*/ 85 w 602"/>
              <a:gd name="T53" fmla="*/ 459 h 601"/>
              <a:gd name="T54" fmla="*/ 57 w 602"/>
              <a:gd name="T55" fmla="*/ 431 h 601"/>
              <a:gd name="T56" fmla="*/ 57 w 602"/>
              <a:gd name="T57" fmla="*/ 402 h 601"/>
              <a:gd name="T58" fmla="*/ 57 w 602"/>
              <a:gd name="T59" fmla="*/ 268 h 601"/>
              <a:gd name="T60" fmla="*/ 57 w 602"/>
              <a:gd name="T61" fmla="*/ 113 h 601"/>
              <a:gd name="T62" fmla="*/ 29 w 602"/>
              <a:gd name="T63" fmla="*/ 113 h 601"/>
              <a:gd name="T64" fmla="*/ 0 w 602"/>
              <a:gd name="T65" fmla="*/ 84 h 601"/>
              <a:gd name="T66" fmla="*/ 29 w 602"/>
              <a:gd name="T67" fmla="*/ 56 h 601"/>
              <a:gd name="T68" fmla="*/ 269 w 602"/>
              <a:gd name="T69" fmla="*/ 56 h 601"/>
              <a:gd name="T70" fmla="*/ 269 w 602"/>
              <a:gd name="T71" fmla="*/ 28 h 601"/>
              <a:gd name="T72" fmla="*/ 297 w 602"/>
              <a:gd name="T73" fmla="*/ 0 h 601"/>
              <a:gd name="T74" fmla="*/ 325 w 602"/>
              <a:gd name="T75" fmla="*/ 28 h 601"/>
              <a:gd name="T76" fmla="*/ 325 w 602"/>
              <a:gd name="T77" fmla="*/ 56 h 601"/>
              <a:gd name="T78" fmla="*/ 573 w 602"/>
              <a:gd name="T79" fmla="*/ 56 h 601"/>
              <a:gd name="T80" fmla="*/ 601 w 602"/>
              <a:gd name="T81" fmla="*/ 84 h 601"/>
              <a:gd name="T82" fmla="*/ 573 w 602"/>
              <a:gd name="T83" fmla="*/ 113 h 601"/>
              <a:gd name="T84" fmla="*/ 488 w 602"/>
              <a:gd name="T85" fmla="*/ 240 h 601"/>
              <a:gd name="T86" fmla="*/ 488 w 602"/>
              <a:gd name="T87" fmla="*/ 240 h 601"/>
              <a:gd name="T88" fmla="*/ 488 w 602"/>
              <a:gd name="T89" fmla="*/ 212 h 601"/>
              <a:gd name="T90" fmla="*/ 488 w 602"/>
              <a:gd name="T91" fmla="*/ 113 h 601"/>
              <a:gd name="T92" fmla="*/ 113 w 602"/>
              <a:gd name="T93" fmla="*/ 113 h 601"/>
              <a:gd name="T94" fmla="*/ 113 w 602"/>
              <a:gd name="T95" fmla="*/ 212 h 601"/>
              <a:gd name="T96" fmla="*/ 113 w 602"/>
              <a:gd name="T97" fmla="*/ 240 h 601"/>
              <a:gd name="T98" fmla="*/ 113 w 602"/>
              <a:gd name="T99" fmla="*/ 402 h 601"/>
              <a:gd name="T100" fmla="*/ 488 w 602"/>
              <a:gd name="T101" fmla="*/ 402 h 601"/>
              <a:gd name="T102" fmla="*/ 488 w 602"/>
              <a:gd name="T10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601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lnTo>
                  <a:pt x="460" y="551"/>
                </a:ln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lnTo>
                  <a:pt x="424" y="593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lnTo>
                  <a:pt x="177" y="593"/>
                </a:ln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lnTo>
                  <a:pt x="142" y="551"/>
                </a:ln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7" name="Freeform 35"/>
          <p:cNvSpPr>
            <a:spLocks noChangeArrowheads="1"/>
          </p:cNvSpPr>
          <p:nvPr/>
        </p:nvSpPr>
        <p:spPr bwMode="auto">
          <a:xfrm>
            <a:off x="8214233" y="872068"/>
            <a:ext cx="292024" cy="287867"/>
          </a:xfrm>
          <a:custGeom>
            <a:avLst/>
            <a:gdLst>
              <a:gd name="T0" fmla="*/ 28 w 609"/>
              <a:gd name="T1" fmla="*/ 183 h 601"/>
              <a:gd name="T2" fmla="*/ 28 w 609"/>
              <a:gd name="T3" fmla="*/ 183 h 601"/>
              <a:gd name="T4" fmla="*/ 163 w 609"/>
              <a:gd name="T5" fmla="*/ 183 h 601"/>
              <a:gd name="T6" fmla="*/ 163 w 609"/>
              <a:gd name="T7" fmla="*/ 240 h 601"/>
              <a:gd name="T8" fmla="*/ 57 w 609"/>
              <a:gd name="T9" fmla="*/ 240 h 601"/>
              <a:gd name="T10" fmla="*/ 57 w 609"/>
              <a:gd name="T11" fmla="*/ 544 h 601"/>
              <a:gd name="T12" fmla="*/ 156 w 609"/>
              <a:gd name="T13" fmla="*/ 544 h 601"/>
              <a:gd name="T14" fmla="*/ 156 w 609"/>
              <a:gd name="T15" fmla="*/ 544 h 601"/>
              <a:gd name="T16" fmla="*/ 276 w 609"/>
              <a:gd name="T17" fmla="*/ 544 h 601"/>
              <a:gd name="T18" fmla="*/ 276 w 609"/>
              <a:gd name="T19" fmla="*/ 544 h 601"/>
              <a:gd name="T20" fmla="*/ 361 w 609"/>
              <a:gd name="T21" fmla="*/ 544 h 601"/>
              <a:gd name="T22" fmla="*/ 361 w 609"/>
              <a:gd name="T23" fmla="*/ 438 h 601"/>
              <a:gd name="T24" fmla="*/ 417 w 609"/>
              <a:gd name="T25" fmla="*/ 438 h 601"/>
              <a:gd name="T26" fmla="*/ 417 w 609"/>
              <a:gd name="T27" fmla="*/ 572 h 601"/>
              <a:gd name="T28" fmla="*/ 389 w 609"/>
              <a:gd name="T29" fmla="*/ 600 h 601"/>
              <a:gd name="T30" fmla="*/ 283 w 609"/>
              <a:gd name="T31" fmla="*/ 600 h 601"/>
              <a:gd name="T32" fmla="*/ 283 w 609"/>
              <a:gd name="T33" fmla="*/ 600 h 601"/>
              <a:gd name="T34" fmla="*/ 127 w 609"/>
              <a:gd name="T35" fmla="*/ 600 h 601"/>
              <a:gd name="T36" fmla="*/ 127 w 609"/>
              <a:gd name="T37" fmla="*/ 600 h 601"/>
              <a:gd name="T38" fmla="*/ 28 w 609"/>
              <a:gd name="T39" fmla="*/ 600 h 601"/>
              <a:gd name="T40" fmla="*/ 0 w 609"/>
              <a:gd name="T41" fmla="*/ 572 h 601"/>
              <a:gd name="T42" fmla="*/ 0 w 609"/>
              <a:gd name="T43" fmla="*/ 212 h 601"/>
              <a:gd name="T44" fmla="*/ 28 w 609"/>
              <a:gd name="T45" fmla="*/ 183 h 601"/>
              <a:gd name="T46" fmla="*/ 311 w 609"/>
              <a:gd name="T47" fmla="*/ 409 h 601"/>
              <a:gd name="T48" fmla="*/ 311 w 609"/>
              <a:gd name="T49" fmla="*/ 409 h 601"/>
              <a:gd name="T50" fmla="*/ 311 w 609"/>
              <a:gd name="T51" fmla="*/ 409 h 601"/>
              <a:gd name="T52" fmla="*/ 219 w 609"/>
              <a:gd name="T53" fmla="*/ 409 h 601"/>
              <a:gd name="T54" fmla="*/ 191 w 609"/>
              <a:gd name="T55" fmla="*/ 381 h 601"/>
              <a:gd name="T56" fmla="*/ 191 w 609"/>
              <a:gd name="T57" fmla="*/ 28 h 601"/>
              <a:gd name="T58" fmla="*/ 219 w 609"/>
              <a:gd name="T59" fmla="*/ 0 h 601"/>
              <a:gd name="T60" fmla="*/ 580 w 609"/>
              <a:gd name="T61" fmla="*/ 0 h 601"/>
              <a:gd name="T62" fmla="*/ 608 w 609"/>
              <a:gd name="T63" fmla="*/ 28 h 601"/>
              <a:gd name="T64" fmla="*/ 608 w 609"/>
              <a:gd name="T65" fmla="*/ 381 h 601"/>
              <a:gd name="T66" fmla="*/ 580 w 609"/>
              <a:gd name="T67" fmla="*/ 409 h 601"/>
              <a:gd name="T68" fmla="*/ 474 w 609"/>
              <a:gd name="T69" fmla="*/ 409 h 601"/>
              <a:gd name="T70" fmla="*/ 474 w 609"/>
              <a:gd name="T71" fmla="*/ 409 h 601"/>
              <a:gd name="T72" fmla="*/ 311 w 609"/>
              <a:gd name="T73" fmla="*/ 409 h 601"/>
              <a:gd name="T74" fmla="*/ 551 w 609"/>
              <a:gd name="T75" fmla="*/ 353 h 601"/>
              <a:gd name="T76" fmla="*/ 551 w 609"/>
              <a:gd name="T77" fmla="*/ 353 h 601"/>
              <a:gd name="T78" fmla="*/ 551 w 609"/>
              <a:gd name="T79" fmla="*/ 56 h 601"/>
              <a:gd name="T80" fmla="*/ 247 w 609"/>
              <a:gd name="T81" fmla="*/ 56 h 601"/>
              <a:gd name="T82" fmla="*/ 247 w 609"/>
              <a:gd name="T83" fmla="*/ 353 h 601"/>
              <a:gd name="T84" fmla="*/ 339 w 609"/>
              <a:gd name="T85" fmla="*/ 353 h 601"/>
              <a:gd name="T86" fmla="*/ 339 w 609"/>
              <a:gd name="T87" fmla="*/ 353 h 601"/>
              <a:gd name="T88" fmla="*/ 467 w 609"/>
              <a:gd name="T89" fmla="*/ 353 h 601"/>
              <a:gd name="T90" fmla="*/ 467 w 609"/>
              <a:gd name="T91" fmla="*/ 353 h 601"/>
              <a:gd name="T92" fmla="*/ 551 w 609"/>
              <a:gd name="T93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9" h="601">
                <a:moveTo>
                  <a:pt x="28" y="183"/>
                </a:moveTo>
                <a:lnTo>
                  <a:pt x="28" y="183"/>
                </a:lnTo>
                <a:cubicBezTo>
                  <a:pt x="163" y="183"/>
                  <a:pt x="163" y="183"/>
                  <a:pt x="163" y="183"/>
                </a:cubicBezTo>
                <a:cubicBezTo>
                  <a:pt x="163" y="240"/>
                  <a:pt x="163" y="240"/>
                  <a:pt x="163" y="240"/>
                </a:cubicBezTo>
                <a:cubicBezTo>
                  <a:pt x="57" y="240"/>
                  <a:pt x="57" y="240"/>
                  <a:pt x="57" y="240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156" y="544"/>
                  <a:pt x="156" y="544"/>
                  <a:pt x="156" y="544"/>
                </a:cubicBezTo>
                <a:lnTo>
                  <a:pt x="156" y="544"/>
                </a:lnTo>
                <a:cubicBezTo>
                  <a:pt x="276" y="544"/>
                  <a:pt x="276" y="544"/>
                  <a:pt x="276" y="544"/>
                </a:cubicBezTo>
                <a:lnTo>
                  <a:pt x="276" y="544"/>
                </a:lnTo>
                <a:cubicBezTo>
                  <a:pt x="361" y="544"/>
                  <a:pt x="361" y="544"/>
                  <a:pt x="361" y="544"/>
                </a:cubicBezTo>
                <a:cubicBezTo>
                  <a:pt x="361" y="438"/>
                  <a:pt x="361" y="438"/>
                  <a:pt x="361" y="438"/>
                </a:cubicBezTo>
                <a:cubicBezTo>
                  <a:pt x="417" y="438"/>
                  <a:pt x="417" y="438"/>
                  <a:pt x="417" y="438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3" y="600"/>
                  <a:pt x="283" y="600"/>
                  <a:pt x="283" y="600"/>
                </a:cubicBezTo>
                <a:lnTo>
                  <a:pt x="283" y="600"/>
                </a:lnTo>
                <a:cubicBezTo>
                  <a:pt x="127" y="600"/>
                  <a:pt x="127" y="600"/>
                  <a:pt x="127" y="600"/>
                </a:cubicBezTo>
                <a:lnTo>
                  <a:pt x="127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lose/>
                <a:moveTo>
                  <a:pt x="311" y="409"/>
                </a:moveTo>
                <a:lnTo>
                  <a:pt x="311" y="409"/>
                </a:lnTo>
                <a:lnTo>
                  <a:pt x="311" y="409"/>
                </a:lnTo>
                <a:cubicBezTo>
                  <a:pt x="219" y="409"/>
                  <a:pt x="219" y="409"/>
                  <a:pt x="219" y="409"/>
                </a:cubicBezTo>
                <a:cubicBezTo>
                  <a:pt x="205" y="409"/>
                  <a:pt x="191" y="402"/>
                  <a:pt x="191" y="381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205" y="0"/>
                  <a:pt x="21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381"/>
                  <a:pt x="608" y="381"/>
                  <a:pt x="608" y="381"/>
                </a:cubicBezTo>
                <a:cubicBezTo>
                  <a:pt x="608" y="402"/>
                  <a:pt x="594" y="409"/>
                  <a:pt x="580" y="409"/>
                </a:cubicBezTo>
                <a:cubicBezTo>
                  <a:pt x="474" y="409"/>
                  <a:pt x="474" y="409"/>
                  <a:pt x="474" y="409"/>
                </a:cubicBezTo>
                <a:lnTo>
                  <a:pt x="474" y="409"/>
                </a:lnTo>
                <a:lnTo>
                  <a:pt x="311" y="409"/>
                </a:lnTo>
                <a:close/>
                <a:moveTo>
                  <a:pt x="551" y="353"/>
                </a:moveTo>
                <a:lnTo>
                  <a:pt x="551" y="353"/>
                </a:lnTo>
                <a:cubicBezTo>
                  <a:pt x="551" y="56"/>
                  <a:pt x="551" y="56"/>
                  <a:pt x="551" y="56"/>
                </a:cubicBezTo>
                <a:cubicBezTo>
                  <a:pt x="247" y="56"/>
                  <a:pt x="247" y="56"/>
                  <a:pt x="247" y="56"/>
                </a:cubicBezTo>
                <a:cubicBezTo>
                  <a:pt x="247" y="353"/>
                  <a:pt x="247" y="353"/>
                  <a:pt x="247" y="353"/>
                </a:cubicBezTo>
                <a:cubicBezTo>
                  <a:pt x="339" y="353"/>
                  <a:pt x="339" y="353"/>
                  <a:pt x="339" y="353"/>
                </a:cubicBezTo>
                <a:lnTo>
                  <a:pt x="339" y="353"/>
                </a:lnTo>
                <a:cubicBezTo>
                  <a:pt x="467" y="353"/>
                  <a:pt x="467" y="353"/>
                  <a:pt x="467" y="353"/>
                </a:cubicBezTo>
                <a:lnTo>
                  <a:pt x="467" y="353"/>
                </a:lnTo>
                <a:lnTo>
                  <a:pt x="551" y="3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8" name="Freeform 36"/>
          <p:cNvSpPr>
            <a:spLocks noChangeArrowheads="1"/>
          </p:cNvSpPr>
          <p:nvPr/>
        </p:nvSpPr>
        <p:spPr bwMode="auto">
          <a:xfrm>
            <a:off x="7708481" y="872068"/>
            <a:ext cx="289909" cy="287867"/>
          </a:xfrm>
          <a:custGeom>
            <a:avLst/>
            <a:gdLst>
              <a:gd name="T0" fmla="*/ 572 w 602"/>
              <a:gd name="T1" fmla="*/ 409 h 601"/>
              <a:gd name="T2" fmla="*/ 572 w 602"/>
              <a:gd name="T3" fmla="*/ 409 h 601"/>
              <a:gd name="T4" fmla="*/ 445 w 602"/>
              <a:gd name="T5" fmla="*/ 409 h 601"/>
              <a:gd name="T6" fmla="*/ 445 w 602"/>
              <a:gd name="T7" fmla="*/ 353 h 601"/>
              <a:gd name="T8" fmla="*/ 544 w 602"/>
              <a:gd name="T9" fmla="*/ 353 h 601"/>
              <a:gd name="T10" fmla="*/ 544 w 602"/>
              <a:gd name="T11" fmla="*/ 56 h 601"/>
              <a:gd name="T12" fmla="*/ 452 w 602"/>
              <a:gd name="T13" fmla="*/ 56 h 601"/>
              <a:gd name="T14" fmla="*/ 452 w 602"/>
              <a:gd name="T15" fmla="*/ 56 h 601"/>
              <a:gd name="T16" fmla="*/ 332 w 602"/>
              <a:gd name="T17" fmla="*/ 56 h 601"/>
              <a:gd name="T18" fmla="*/ 332 w 602"/>
              <a:gd name="T19" fmla="*/ 56 h 601"/>
              <a:gd name="T20" fmla="*/ 247 w 602"/>
              <a:gd name="T21" fmla="*/ 56 h 601"/>
              <a:gd name="T22" fmla="*/ 247 w 602"/>
              <a:gd name="T23" fmla="*/ 155 h 601"/>
              <a:gd name="T24" fmla="*/ 191 w 602"/>
              <a:gd name="T25" fmla="*/ 155 h 601"/>
              <a:gd name="T26" fmla="*/ 191 w 602"/>
              <a:gd name="T27" fmla="*/ 28 h 601"/>
              <a:gd name="T28" fmla="*/ 219 w 602"/>
              <a:gd name="T29" fmla="*/ 0 h 601"/>
              <a:gd name="T30" fmla="*/ 318 w 602"/>
              <a:gd name="T31" fmla="*/ 0 h 601"/>
              <a:gd name="T32" fmla="*/ 318 w 602"/>
              <a:gd name="T33" fmla="*/ 0 h 601"/>
              <a:gd name="T34" fmla="*/ 481 w 602"/>
              <a:gd name="T35" fmla="*/ 0 h 601"/>
              <a:gd name="T36" fmla="*/ 481 w 602"/>
              <a:gd name="T37" fmla="*/ 0 h 601"/>
              <a:gd name="T38" fmla="*/ 572 w 602"/>
              <a:gd name="T39" fmla="*/ 0 h 601"/>
              <a:gd name="T40" fmla="*/ 601 w 602"/>
              <a:gd name="T41" fmla="*/ 28 h 601"/>
              <a:gd name="T42" fmla="*/ 601 w 602"/>
              <a:gd name="T43" fmla="*/ 381 h 601"/>
              <a:gd name="T44" fmla="*/ 572 w 602"/>
              <a:gd name="T45" fmla="*/ 409 h 601"/>
              <a:gd name="T46" fmla="*/ 290 w 602"/>
              <a:gd name="T47" fmla="*/ 183 h 601"/>
              <a:gd name="T48" fmla="*/ 290 w 602"/>
              <a:gd name="T49" fmla="*/ 183 h 601"/>
              <a:gd name="T50" fmla="*/ 290 w 602"/>
              <a:gd name="T51" fmla="*/ 183 h 601"/>
              <a:gd name="T52" fmla="*/ 389 w 602"/>
              <a:gd name="T53" fmla="*/ 183 h 601"/>
              <a:gd name="T54" fmla="*/ 417 w 602"/>
              <a:gd name="T55" fmla="*/ 212 h 601"/>
              <a:gd name="T56" fmla="*/ 417 w 602"/>
              <a:gd name="T57" fmla="*/ 572 h 601"/>
              <a:gd name="T58" fmla="*/ 389 w 602"/>
              <a:gd name="T59" fmla="*/ 600 h 601"/>
              <a:gd name="T60" fmla="*/ 28 w 602"/>
              <a:gd name="T61" fmla="*/ 600 h 601"/>
              <a:gd name="T62" fmla="*/ 0 w 602"/>
              <a:gd name="T63" fmla="*/ 572 h 601"/>
              <a:gd name="T64" fmla="*/ 0 w 602"/>
              <a:gd name="T65" fmla="*/ 212 h 601"/>
              <a:gd name="T66" fmla="*/ 28 w 602"/>
              <a:gd name="T67" fmla="*/ 183 h 601"/>
              <a:gd name="T68" fmla="*/ 134 w 602"/>
              <a:gd name="T69" fmla="*/ 183 h 601"/>
              <a:gd name="T70" fmla="*/ 134 w 602"/>
              <a:gd name="T71" fmla="*/ 183 h 601"/>
              <a:gd name="T72" fmla="*/ 290 w 602"/>
              <a:gd name="T73" fmla="*/ 183 h 601"/>
              <a:gd name="T74" fmla="*/ 57 w 602"/>
              <a:gd name="T75" fmla="*/ 240 h 601"/>
              <a:gd name="T76" fmla="*/ 57 w 602"/>
              <a:gd name="T77" fmla="*/ 240 h 601"/>
              <a:gd name="T78" fmla="*/ 57 w 602"/>
              <a:gd name="T79" fmla="*/ 544 h 601"/>
              <a:gd name="T80" fmla="*/ 361 w 602"/>
              <a:gd name="T81" fmla="*/ 544 h 601"/>
              <a:gd name="T82" fmla="*/ 361 w 602"/>
              <a:gd name="T83" fmla="*/ 240 h 601"/>
              <a:gd name="T84" fmla="*/ 261 w 602"/>
              <a:gd name="T85" fmla="*/ 240 h 601"/>
              <a:gd name="T86" fmla="*/ 261 w 602"/>
              <a:gd name="T87" fmla="*/ 240 h 601"/>
              <a:gd name="T88" fmla="*/ 141 w 602"/>
              <a:gd name="T89" fmla="*/ 240 h 601"/>
              <a:gd name="T90" fmla="*/ 141 w 602"/>
              <a:gd name="T91" fmla="*/ 240 h 601"/>
              <a:gd name="T92" fmla="*/ 57 w 602"/>
              <a:gd name="T9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1">
                <a:moveTo>
                  <a:pt x="572" y="409"/>
                </a:moveTo>
                <a:lnTo>
                  <a:pt x="572" y="409"/>
                </a:lnTo>
                <a:cubicBezTo>
                  <a:pt x="445" y="409"/>
                  <a:pt x="445" y="409"/>
                  <a:pt x="445" y="409"/>
                </a:cubicBezTo>
                <a:cubicBezTo>
                  <a:pt x="445" y="353"/>
                  <a:pt x="445" y="353"/>
                  <a:pt x="445" y="353"/>
                </a:cubicBezTo>
                <a:cubicBezTo>
                  <a:pt x="544" y="353"/>
                  <a:pt x="544" y="353"/>
                  <a:pt x="544" y="353"/>
                </a:cubicBezTo>
                <a:cubicBezTo>
                  <a:pt x="544" y="56"/>
                  <a:pt x="544" y="56"/>
                  <a:pt x="544" y="56"/>
                </a:cubicBezTo>
                <a:cubicBezTo>
                  <a:pt x="452" y="56"/>
                  <a:pt x="452" y="56"/>
                  <a:pt x="452" y="56"/>
                </a:cubicBezTo>
                <a:lnTo>
                  <a:pt x="452" y="56"/>
                </a:lnTo>
                <a:cubicBezTo>
                  <a:pt x="332" y="56"/>
                  <a:pt x="332" y="56"/>
                  <a:pt x="332" y="56"/>
                </a:cubicBezTo>
                <a:lnTo>
                  <a:pt x="332" y="56"/>
                </a:lnTo>
                <a:cubicBezTo>
                  <a:pt x="247" y="56"/>
                  <a:pt x="247" y="56"/>
                  <a:pt x="247" y="56"/>
                </a:cubicBezTo>
                <a:cubicBezTo>
                  <a:pt x="247" y="155"/>
                  <a:pt x="247" y="155"/>
                  <a:pt x="247" y="155"/>
                </a:cubicBezTo>
                <a:cubicBezTo>
                  <a:pt x="191" y="155"/>
                  <a:pt x="191" y="155"/>
                  <a:pt x="191" y="155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318" y="0"/>
                  <a:pt x="318" y="0"/>
                  <a:pt x="318" y="0"/>
                </a:cubicBezTo>
                <a:lnTo>
                  <a:pt x="318" y="0"/>
                </a:lnTo>
                <a:cubicBezTo>
                  <a:pt x="481" y="0"/>
                  <a:pt x="481" y="0"/>
                  <a:pt x="481" y="0"/>
                </a:cubicBezTo>
                <a:lnTo>
                  <a:pt x="481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381"/>
                  <a:pt x="601" y="381"/>
                  <a:pt x="601" y="381"/>
                </a:cubicBezTo>
                <a:cubicBezTo>
                  <a:pt x="601" y="402"/>
                  <a:pt x="594" y="409"/>
                  <a:pt x="572" y="409"/>
                </a:cubicBezTo>
                <a:close/>
                <a:moveTo>
                  <a:pt x="290" y="183"/>
                </a:moveTo>
                <a:lnTo>
                  <a:pt x="290" y="183"/>
                </a:lnTo>
                <a:lnTo>
                  <a:pt x="290" y="183"/>
                </a:lnTo>
                <a:cubicBezTo>
                  <a:pt x="389" y="183"/>
                  <a:pt x="389" y="183"/>
                  <a:pt x="389" y="183"/>
                </a:cubicBezTo>
                <a:cubicBezTo>
                  <a:pt x="403" y="183"/>
                  <a:pt x="417" y="198"/>
                  <a:pt x="417" y="212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ubicBezTo>
                  <a:pt x="134" y="183"/>
                  <a:pt x="134" y="183"/>
                  <a:pt x="134" y="183"/>
                </a:cubicBezTo>
                <a:lnTo>
                  <a:pt x="134" y="183"/>
                </a:lnTo>
                <a:lnTo>
                  <a:pt x="290" y="183"/>
                </a:lnTo>
                <a:close/>
                <a:moveTo>
                  <a:pt x="57" y="240"/>
                </a:moveTo>
                <a:lnTo>
                  <a:pt x="57" y="240"/>
                </a:lnTo>
                <a:cubicBezTo>
                  <a:pt x="57" y="544"/>
                  <a:pt x="57" y="544"/>
                  <a:pt x="57" y="544"/>
                </a:cubicBezTo>
                <a:cubicBezTo>
                  <a:pt x="361" y="544"/>
                  <a:pt x="361" y="544"/>
                  <a:pt x="361" y="544"/>
                </a:cubicBezTo>
                <a:cubicBezTo>
                  <a:pt x="361" y="240"/>
                  <a:pt x="361" y="240"/>
                  <a:pt x="361" y="240"/>
                </a:cubicBezTo>
                <a:cubicBezTo>
                  <a:pt x="261" y="240"/>
                  <a:pt x="261" y="240"/>
                  <a:pt x="261" y="240"/>
                </a:cubicBezTo>
                <a:lnTo>
                  <a:pt x="261" y="240"/>
                </a:lnTo>
                <a:cubicBezTo>
                  <a:pt x="141" y="240"/>
                  <a:pt x="141" y="240"/>
                  <a:pt x="141" y="240"/>
                </a:cubicBezTo>
                <a:lnTo>
                  <a:pt x="141" y="240"/>
                </a:lnTo>
                <a:lnTo>
                  <a:pt x="57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8007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1"/>
          <p:cNvSpPr>
            <a:spLocks noChangeArrowheads="1"/>
          </p:cNvSpPr>
          <p:nvPr/>
        </p:nvSpPr>
        <p:spPr bwMode="auto">
          <a:xfrm>
            <a:off x="7788893" y="2029885"/>
            <a:ext cx="266631" cy="213783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8" name="Freeform 2"/>
          <p:cNvSpPr>
            <a:spLocks noChangeArrowheads="1"/>
          </p:cNvSpPr>
          <p:nvPr/>
        </p:nvSpPr>
        <p:spPr bwMode="auto">
          <a:xfrm>
            <a:off x="3099581" y="2019300"/>
            <a:ext cx="148128" cy="239184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9" name="Freeform 3"/>
          <p:cNvSpPr>
            <a:spLocks noChangeArrowheads="1"/>
          </p:cNvSpPr>
          <p:nvPr/>
        </p:nvSpPr>
        <p:spPr bwMode="auto">
          <a:xfrm>
            <a:off x="3620145" y="2019300"/>
            <a:ext cx="298373" cy="239184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0" name="Freeform 4"/>
          <p:cNvSpPr>
            <a:spLocks noChangeArrowheads="1"/>
          </p:cNvSpPr>
          <p:nvPr/>
        </p:nvSpPr>
        <p:spPr bwMode="auto">
          <a:xfrm>
            <a:off x="1840493" y="2019301"/>
            <a:ext cx="296256" cy="234951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1" name="Freeform 5"/>
          <p:cNvSpPr>
            <a:spLocks noChangeArrowheads="1"/>
          </p:cNvSpPr>
          <p:nvPr/>
        </p:nvSpPr>
        <p:spPr bwMode="auto">
          <a:xfrm>
            <a:off x="4219007" y="1991784"/>
            <a:ext cx="287792" cy="287867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2" name="Freeform 6"/>
          <p:cNvSpPr>
            <a:spLocks noChangeArrowheads="1"/>
          </p:cNvSpPr>
          <p:nvPr/>
        </p:nvSpPr>
        <p:spPr bwMode="auto">
          <a:xfrm>
            <a:off x="4828448" y="2002367"/>
            <a:ext cx="264514" cy="262467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3" name="Freeform 7"/>
          <p:cNvSpPr>
            <a:spLocks noChangeArrowheads="1"/>
          </p:cNvSpPr>
          <p:nvPr/>
        </p:nvSpPr>
        <p:spPr bwMode="auto">
          <a:xfrm>
            <a:off x="6618682" y="2002368"/>
            <a:ext cx="232773" cy="266700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4" name="Freeform 8"/>
          <p:cNvSpPr>
            <a:spLocks noChangeArrowheads="1"/>
          </p:cNvSpPr>
          <p:nvPr/>
        </p:nvSpPr>
        <p:spPr bwMode="auto">
          <a:xfrm>
            <a:off x="653351" y="2002368"/>
            <a:ext cx="298373" cy="266700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5" name="Freeform 9"/>
          <p:cNvSpPr>
            <a:spLocks noChangeArrowheads="1"/>
          </p:cNvSpPr>
          <p:nvPr/>
        </p:nvSpPr>
        <p:spPr bwMode="auto">
          <a:xfrm>
            <a:off x="5420961" y="2008718"/>
            <a:ext cx="256050" cy="256116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11"/>
          <p:cNvSpPr>
            <a:spLocks noChangeArrowheads="1"/>
          </p:cNvSpPr>
          <p:nvPr/>
        </p:nvSpPr>
        <p:spPr bwMode="auto">
          <a:xfrm>
            <a:off x="10186453" y="2042584"/>
            <a:ext cx="249702" cy="251883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12"/>
          <p:cNvSpPr>
            <a:spLocks noChangeArrowheads="1"/>
          </p:cNvSpPr>
          <p:nvPr/>
        </p:nvSpPr>
        <p:spPr bwMode="auto">
          <a:xfrm>
            <a:off x="2426657" y="2626784"/>
            <a:ext cx="277212" cy="277283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13"/>
          <p:cNvSpPr>
            <a:spLocks noChangeArrowheads="1"/>
          </p:cNvSpPr>
          <p:nvPr/>
        </p:nvSpPr>
        <p:spPr bwMode="auto">
          <a:xfrm>
            <a:off x="2466864" y="1953684"/>
            <a:ext cx="139664" cy="296334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15"/>
          <p:cNvSpPr>
            <a:spLocks noChangeArrowheads="1"/>
          </p:cNvSpPr>
          <p:nvPr/>
        </p:nvSpPr>
        <p:spPr bwMode="auto">
          <a:xfrm>
            <a:off x="9551617" y="2626785"/>
            <a:ext cx="251817" cy="24976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17"/>
          <p:cNvSpPr>
            <a:spLocks noChangeArrowheads="1"/>
          </p:cNvSpPr>
          <p:nvPr/>
        </p:nvSpPr>
        <p:spPr bwMode="auto">
          <a:xfrm>
            <a:off x="4822099" y="2597151"/>
            <a:ext cx="277212" cy="277283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18"/>
          <p:cNvSpPr>
            <a:spLocks noChangeArrowheads="1"/>
          </p:cNvSpPr>
          <p:nvPr/>
        </p:nvSpPr>
        <p:spPr bwMode="auto">
          <a:xfrm>
            <a:off x="10781080" y="2662767"/>
            <a:ext cx="171406" cy="1778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19"/>
          <p:cNvSpPr>
            <a:spLocks noChangeArrowheads="1"/>
          </p:cNvSpPr>
          <p:nvPr/>
        </p:nvSpPr>
        <p:spPr bwMode="auto">
          <a:xfrm>
            <a:off x="10188568" y="2736852"/>
            <a:ext cx="169289" cy="27516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20"/>
          <p:cNvSpPr>
            <a:spLocks noChangeArrowheads="1"/>
          </p:cNvSpPr>
          <p:nvPr/>
        </p:nvSpPr>
        <p:spPr bwMode="auto">
          <a:xfrm>
            <a:off x="3031865" y="3175001"/>
            <a:ext cx="298373" cy="302684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21"/>
          <p:cNvSpPr>
            <a:spLocks noChangeArrowheads="1"/>
          </p:cNvSpPr>
          <p:nvPr/>
        </p:nvSpPr>
        <p:spPr bwMode="auto">
          <a:xfrm>
            <a:off x="3025518" y="3835401"/>
            <a:ext cx="298372" cy="167218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22"/>
          <p:cNvSpPr>
            <a:spLocks noChangeArrowheads="1"/>
          </p:cNvSpPr>
          <p:nvPr/>
        </p:nvSpPr>
        <p:spPr bwMode="auto">
          <a:xfrm>
            <a:off x="2443586" y="3778251"/>
            <a:ext cx="277212" cy="277283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23"/>
          <p:cNvSpPr>
            <a:spLocks noChangeArrowheads="1"/>
          </p:cNvSpPr>
          <p:nvPr/>
        </p:nvSpPr>
        <p:spPr bwMode="auto">
          <a:xfrm>
            <a:off x="1267025" y="3793068"/>
            <a:ext cx="256051" cy="251884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24"/>
          <p:cNvSpPr>
            <a:spLocks noChangeArrowheads="1"/>
          </p:cNvSpPr>
          <p:nvPr/>
        </p:nvSpPr>
        <p:spPr bwMode="auto">
          <a:xfrm>
            <a:off x="3620145" y="3206751"/>
            <a:ext cx="298373" cy="237067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25"/>
          <p:cNvSpPr>
            <a:spLocks noChangeArrowheads="1"/>
          </p:cNvSpPr>
          <p:nvPr/>
        </p:nvSpPr>
        <p:spPr bwMode="auto">
          <a:xfrm>
            <a:off x="6644075" y="3185584"/>
            <a:ext cx="207380" cy="285750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26"/>
          <p:cNvSpPr>
            <a:spLocks noChangeArrowheads="1"/>
          </p:cNvSpPr>
          <p:nvPr/>
        </p:nvSpPr>
        <p:spPr bwMode="auto">
          <a:xfrm>
            <a:off x="4832681" y="3200401"/>
            <a:ext cx="256050" cy="260351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27"/>
          <p:cNvSpPr>
            <a:spLocks noChangeArrowheads="1"/>
          </p:cNvSpPr>
          <p:nvPr/>
        </p:nvSpPr>
        <p:spPr bwMode="auto">
          <a:xfrm>
            <a:off x="5399799" y="3200400"/>
            <a:ext cx="302604" cy="237067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28"/>
          <p:cNvSpPr>
            <a:spLocks noChangeArrowheads="1"/>
          </p:cNvSpPr>
          <p:nvPr/>
        </p:nvSpPr>
        <p:spPr bwMode="auto">
          <a:xfrm>
            <a:off x="5998659" y="3189818"/>
            <a:ext cx="298373" cy="249767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29"/>
          <p:cNvSpPr>
            <a:spLocks noChangeArrowheads="1"/>
          </p:cNvSpPr>
          <p:nvPr/>
        </p:nvSpPr>
        <p:spPr bwMode="auto">
          <a:xfrm>
            <a:off x="2447818" y="3185585"/>
            <a:ext cx="266631" cy="275167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30"/>
          <p:cNvSpPr>
            <a:spLocks noChangeArrowheads="1"/>
          </p:cNvSpPr>
          <p:nvPr/>
        </p:nvSpPr>
        <p:spPr bwMode="auto">
          <a:xfrm>
            <a:off x="1840493" y="3778252"/>
            <a:ext cx="296256" cy="281516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18460" name="Group 1"/>
          <p:cNvGrpSpPr>
            <a:grpSpLocks/>
          </p:cNvGrpSpPr>
          <p:nvPr/>
        </p:nvGrpSpPr>
        <p:grpSpPr bwMode="auto">
          <a:xfrm>
            <a:off x="3630726" y="3782485"/>
            <a:ext cx="277211" cy="273050"/>
            <a:chOff x="7197121" y="8332916"/>
            <a:chExt cx="553830" cy="543285"/>
          </a:xfrm>
        </p:grpSpPr>
        <p:sp>
          <p:nvSpPr>
            <p:cNvPr id="197" name="Freeform 31"/>
            <p:cNvSpPr>
              <a:spLocks noChangeArrowheads="1"/>
            </p:cNvSpPr>
            <p:nvPr/>
          </p:nvSpPr>
          <p:spPr bwMode="auto">
            <a:xfrm>
              <a:off x="7197121" y="8332916"/>
              <a:ext cx="553830" cy="543285"/>
            </a:xfrm>
            <a:custGeom>
              <a:avLst/>
              <a:gdLst>
                <a:gd name="T0" fmla="*/ 231 w 462"/>
                <a:gd name="T1" fmla="*/ 0 h 453"/>
                <a:gd name="T2" fmla="*/ 231 w 462"/>
                <a:gd name="T3" fmla="*/ 0 h 453"/>
                <a:gd name="T4" fmla="*/ 0 w 462"/>
                <a:gd name="T5" fmla="*/ 222 h 453"/>
                <a:gd name="T6" fmla="*/ 231 w 462"/>
                <a:gd name="T7" fmla="*/ 452 h 453"/>
                <a:gd name="T8" fmla="*/ 461 w 462"/>
                <a:gd name="T9" fmla="*/ 222 h 453"/>
                <a:gd name="T10" fmla="*/ 231 w 462"/>
                <a:gd name="T11" fmla="*/ 0 h 453"/>
                <a:gd name="T12" fmla="*/ 231 w 462"/>
                <a:gd name="T13" fmla="*/ 399 h 453"/>
                <a:gd name="T14" fmla="*/ 231 w 462"/>
                <a:gd name="T15" fmla="*/ 399 h 453"/>
                <a:gd name="T16" fmla="*/ 53 w 462"/>
                <a:gd name="T17" fmla="*/ 222 h 453"/>
                <a:gd name="T18" fmla="*/ 231 w 462"/>
                <a:gd name="T19" fmla="*/ 45 h 453"/>
                <a:gd name="T20" fmla="*/ 408 w 462"/>
                <a:gd name="T21" fmla="*/ 222 h 453"/>
                <a:gd name="T22" fmla="*/ 231 w 462"/>
                <a:gd name="T23" fmla="*/ 39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" h="453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198" name="Freeform 32"/>
            <p:cNvSpPr>
              <a:spLocks noChangeArrowheads="1"/>
            </p:cNvSpPr>
            <p:nvPr/>
          </p:nvSpPr>
          <p:spPr bwMode="auto">
            <a:xfrm>
              <a:off x="7450784" y="8450839"/>
              <a:ext cx="126832" cy="261114"/>
            </a:xfrm>
            <a:custGeom>
              <a:avLst/>
              <a:gdLst>
                <a:gd name="T0" fmla="*/ 36 w 107"/>
                <a:gd name="T1" fmla="*/ 0 h 222"/>
                <a:gd name="T2" fmla="*/ 0 w 107"/>
                <a:gd name="T3" fmla="*/ 0 h 222"/>
                <a:gd name="T4" fmla="*/ 0 w 107"/>
                <a:gd name="T5" fmla="*/ 133 h 222"/>
                <a:gd name="T6" fmla="*/ 89 w 107"/>
                <a:gd name="T7" fmla="*/ 221 h 222"/>
                <a:gd name="T8" fmla="*/ 106 w 107"/>
                <a:gd name="T9" fmla="*/ 195 h 222"/>
                <a:gd name="T10" fmla="*/ 36 w 107"/>
                <a:gd name="T11" fmla="*/ 114 h 222"/>
                <a:gd name="T12" fmla="*/ 36 w 10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22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199" name="Freeform 33"/>
          <p:cNvSpPr>
            <a:spLocks noChangeArrowheads="1"/>
          </p:cNvSpPr>
          <p:nvPr/>
        </p:nvSpPr>
        <p:spPr bwMode="auto">
          <a:xfrm>
            <a:off x="10186452" y="5001685"/>
            <a:ext cx="203147" cy="213783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34"/>
          <p:cNvSpPr>
            <a:spLocks noChangeArrowheads="1"/>
          </p:cNvSpPr>
          <p:nvPr/>
        </p:nvSpPr>
        <p:spPr bwMode="auto">
          <a:xfrm>
            <a:off x="9022589" y="3767667"/>
            <a:ext cx="169289" cy="298451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35"/>
          <p:cNvSpPr>
            <a:spLocks noChangeArrowheads="1"/>
          </p:cNvSpPr>
          <p:nvPr/>
        </p:nvSpPr>
        <p:spPr bwMode="auto">
          <a:xfrm>
            <a:off x="10759919" y="2034118"/>
            <a:ext cx="213729" cy="249767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36"/>
          <p:cNvSpPr>
            <a:spLocks noChangeArrowheads="1"/>
          </p:cNvSpPr>
          <p:nvPr/>
        </p:nvSpPr>
        <p:spPr bwMode="auto">
          <a:xfrm>
            <a:off x="9549501" y="4377268"/>
            <a:ext cx="287792" cy="260351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806474" y="5029200"/>
            <a:ext cx="141781" cy="160867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5484444" y="3782485"/>
            <a:ext cx="120618" cy="273050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4822099" y="3782485"/>
            <a:ext cx="266631" cy="26670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2" name="Group 1"/>
          <p:cNvGrpSpPr/>
          <p:nvPr/>
        </p:nvGrpSpPr>
        <p:grpSpPr>
          <a:xfrm>
            <a:off x="4265561" y="3767668"/>
            <a:ext cx="192566" cy="298450"/>
            <a:chOff x="8527946" y="7535335"/>
            <a:chExt cx="385132" cy="596900"/>
          </a:xfrm>
        </p:grpSpPr>
        <p:sp>
          <p:nvSpPr>
            <p:cNvPr id="206" name="Freeform 40"/>
            <p:cNvSpPr>
              <a:spLocks noChangeArrowheads="1"/>
            </p:cNvSpPr>
            <p:nvPr/>
          </p:nvSpPr>
          <p:spPr bwMode="auto">
            <a:xfrm>
              <a:off x="8527946" y="7755467"/>
              <a:ext cx="385132" cy="376768"/>
            </a:xfrm>
            <a:custGeom>
              <a:avLst/>
              <a:gdLst>
                <a:gd name="T0" fmla="*/ 311 w 320"/>
                <a:gd name="T1" fmla="*/ 0 h 312"/>
                <a:gd name="T2" fmla="*/ 311 w 320"/>
                <a:gd name="T3" fmla="*/ 0 h 312"/>
                <a:gd name="T4" fmla="*/ 293 w 320"/>
                <a:gd name="T5" fmla="*/ 0 h 312"/>
                <a:gd name="T6" fmla="*/ 284 w 320"/>
                <a:gd name="T7" fmla="*/ 9 h 312"/>
                <a:gd name="T8" fmla="*/ 284 w 320"/>
                <a:gd name="T9" fmla="*/ 72 h 312"/>
                <a:gd name="T10" fmla="*/ 160 w 320"/>
                <a:gd name="T11" fmla="*/ 160 h 312"/>
                <a:gd name="T12" fmla="*/ 36 w 320"/>
                <a:gd name="T13" fmla="*/ 72 h 312"/>
                <a:gd name="T14" fmla="*/ 36 w 320"/>
                <a:gd name="T15" fmla="*/ 9 h 312"/>
                <a:gd name="T16" fmla="*/ 28 w 320"/>
                <a:gd name="T17" fmla="*/ 0 h 312"/>
                <a:gd name="T18" fmla="*/ 9 w 320"/>
                <a:gd name="T19" fmla="*/ 0 h 312"/>
                <a:gd name="T20" fmla="*/ 0 w 320"/>
                <a:gd name="T21" fmla="*/ 9 h 312"/>
                <a:gd name="T22" fmla="*/ 0 w 320"/>
                <a:gd name="T23" fmla="*/ 72 h 312"/>
                <a:gd name="T24" fmla="*/ 134 w 320"/>
                <a:gd name="T25" fmla="*/ 196 h 312"/>
                <a:gd name="T26" fmla="*/ 134 w 320"/>
                <a:gd name="T27" fmla="*/ 266 h 312"/>
                <a:gd name="T28" fmla="*/ 72 w 320"/>
                <a:gd name="T29" fmla="*/ 266 h 312"/>
                <a:gd name="T30" fmla="*/ 63 w 320"/>
                <a:gd name="T31" fmla="*/ 275 h 312"/>
                <a:gd name="T32" fmla="*/ 63 w 320"/>
                <a:gd name="T33" fmla="*/ 302 h 312"/>
                <a:gd name="T34" fmla="*/ 72 w 320"/>
                <a:gd name="T35" fmla="*/ 311 h 312"/>
                <a:gd name="T36" fmla="*/ 249 w 320"/>
                <a:gd name="T37" fmla="*/ 311 h 312"/>
                <a:gd name="T38" fmla="*/ 257 w 320"/>
                <a:gd name="T39" fmla="*/ 302 h 312"/>
                <a:gd name="T40" fmla="*/ 257 w 320"/>
                <a:gd name="T41" fmla="*/ 275 h 312"/>
                <a:gd name="T42" fmla="*/ 249 w 320"/>
                <a:gd name="T43" fmla="*/ 266 h 312"/>
                <a:gd name="T44" fmla="*/ 187 w 320"/>
                <a:gd name="T45" fmla="*/ 266 h 312"/>
                <a:gd name="T46" fmla="*/ 187 w 320"/>
                <a:gd name="T47" fmla="*/ 196 h 312"/>
                <a:gd name="T48" fmla="*/ 319 w 320"/>
                <a:gd name="T49" fmla="*/ 72 h 312"/>
                <a:gd name="T50" fmla="*/ 319 w 320"/>
                <a:gd name="T51" fmla="*/ 9 h 312"/>
                <a:gd name="T52" fmla="*/ 311 w 320"/>
                <a:gd name="T5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312">
                  <a:moveTo>
                    <a:pt x="311" y="0"/>
                  </a:moveTo>
                  <a:lnTo>
                    <a:pt x="311" y="0"/>
                  </a:lnTo>
                  <a:cubicBezTo>
                    <a:pt x="293" y="0"/>
                    <a:pt x="293" y="0"/>
                    <a:pt x="293" y="0"/>
                  </a:cubicBezTo>
                  <a:cubicBezTo>
                    <a:pt x="284" y="0"/>
                    <a:pt x="284" y="0"/>
                    <a:pt x="284" y="9"/>
                  </a:cubicBezTo>
                  <a:cubicBezTo>
                    <a:pt x="284" y="72"/>
                    <a:pt x="284" y="72"/>
                    <a:pt x="284" y="72"/>
                  </a:cubicBezTo>
                  <a:cubicBezTo>
                    <a:pt x="284" y="107"/>
                    <a:pt x="257" y="160"/>
                    <a:pt x="160" y="160"/>
                  </a:cubicBezTo>
                  <a:cubicBezTo>
                    <a:pt x="63" y="160"/>
                    <a:pt x="36" y="107"/>
                    <a:pt x="36" y="7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0"/>
                    <a:pt x="28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0"/>
                    <a:pt x="0" y="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34"/>
                    <a:pt x="44" y="187"/>
                    <a:pt x="134" y="196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63" y="266"/>
                    <a:pt x="63" y="266"/>
                    <a:pt x="63" y="275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3" y="311"/>
                    <a:pt x="63" y="311"/>
                    <a:pt x="72" y="311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57" y="311"/>
                    <a:pt x="257" y="311"/>
                    <a:pt x="257" y="302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66"/>
                    <a:pt x="257" y="266"/>
                    <a:pt x="24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196"/>
                    <a:pt x="187" y="196"/>
                    <a:pt x="187" y="196"/>
                  </a:cubicBezTo>
                  <a:cubicBezTo>
                    <a:pt x="275" y="187"/>
                    <a:pt x="319" y="134"/>
                    <a:pt x="319" y="72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9" y="0"/>
                    <a:pt x="311" y="0"/>
                    <a:pt x="31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7" name="Freeform 41"/>
            <p:cNvSpPr>
              <a:spLocks noChangeArrowheads="1"/>
            </p:cNvSpPr>
            <p:nvPr/>
          </p:nvSpPr>
          <p:spPr bwMode="auto">
            <a:xfrm>
              <a:off x="8633751" y="7755468"/>
              <a:ext cx="169289" cy="143933"/>
            </a:xfrm>
            <a:custGeom>
              <a:avLst/>
              <a:gdLst>
                <a:gd name="T0" fmla="*/ 71 w 143"/>
                <a:gd name="T1" fmla="*/ 116 h 117"/>
                <a:gd name="T2" fmla="*/ 71 w 143"/>
                <a:gd name="T3" fmla="*/ 116 h 117"/>
                <a:gd name="T4" fmla="*/ 142 w 143"/>
                <a:gd name="T5" fmla="*/ 72 h 117"/>
                <a:gd name="T6" fmla="*/ 142 w 143"/>
                <a:gd name="T7" fmla="*/ 0 h 117"/>
                <a:gd name="T8" fmla="*/ 0 w 143"/>
                <a:gd name="T9" fmla="*/ 0 h 117"/>
                <a:gd name="T10" fmla="*/ 0 w 143"/>
                <a:gd name="T11" fmla="*/ 72 h 117"/>
                <a:gd name="T12" fmla="*/ 71 w 143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17">
                  <a:moveTo>
                    <a:pt x="71" y="116"/>
                  </a:moveTo>
                  <a:lnTo>
                    <a:pt x="71" y="116"/>
                  </a:lnTo>
                  <a:cubicBezTo>
                    <a:pt x="133" y="116"/>
                    <a:pt x="142" y="90"/>
                    <a:pt x="142" y="7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90"/>
                    <a:pt x="9" y="116"/>
                    <a:pt x="71" y="1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8" name="Freeform 42"/>
            <p:cNvSpPr>
              <a:spLocks noChangeArrowheads="1"/>
            </p:cNvSpPr>
            <p:nvPr/>
          </p:nvSpPr>
          <p:spPr bwMode="auto">
            <a:xfrm>
              <a:off x="8633751" y="7535335"/>
              <a:ext cx="169289" cy="177800"/>
            </a:xfrm>
            <a:custGeom>
              <a:avLst/>
              <a:gdLst>
                <a:gd name="T0" fmla="*/ 142 w 143"/>
                <a:gd name="T1" fmla="*/ 44 h 151"/>
                <a:gd name="T2" fmla="*/ 142 w 143"/>
                <a:gd name="T3" fmla="*/ 44 h 151"/>
                <a:gd name="T4" fmla="*/ 71 w 143"/>
                <a:gd name="T5" fmla="*/ 0 h 151"/>
                <a:gd name="T6" fmla="*/ 0 w 143"/>
                <a:gd name="T7" fmla="*/ 44 h 151"/>
                <a:gd name="T8" fmla="*/ 0 w 143"/>
                <a:gd name="T9" fmla="*/ 150 h 151"/>
                <a:gd name="T10" fmla="*/ 142 w 143"/>
                <a:gd name="T11" fmla="*/ 150 h 151"/>
                <a:gd name="T12" fmla="*/ 142 w 143"/>
                <a:gd name="T13" fmla="*/ 4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51">
                  <a:moveTo>
                    <a:pt x="142" y="44"/>
                  </a:moveTo>
                  <a:lnTo>
                    <a:pt x="142" y="44"/>
                  </a:lnTo>
                  <a:cubicBezTo>
                    <a:pt x="142" y="26"/>
                    <a:pt x="133" y="0"/>
                    <a:pt x="71" y="0"/>
                  </a:cubicBezTo>
                  <a:cubicBezTo>
                    <a:pt x="9" y="0"/>
                    <a:pt x="0" y="26"/>
                    <a:pt x="0" y="4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42" y="150"/>
                    <a:pt x="142" y="150"/>
                    <a:pt x="142" y="150"/>
                  </a:cubicBezTo>
                  <a:lnTo>
                    <a:pt x="142" y="4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11354548" y="2023534"/>
            <a:ext cx="213727" cy="270934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4244400" y="1426634"/>
            <a:ext cx="234888" cy="232834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8377173" y="1409700"/>
            <a:ext cx="277212" cy="26458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8961221" y="1416051"/>
            <a:ext cx="296256" cy="260350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6601753" y="1441451"/>
            <a:ext cx="266631" cy="201083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7788893" y="1441451"/>
            <a:ext cx="266631" cy="201083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663933" y="1409700"/>
            <a:ext cx="266631" cy="26458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3036098" y="1456267"/>
            <a:ext cx="277212" cy="171451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5399799" y="1394884"/>
            <a:ext cx="287792" cy="296334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7179451" y="1441451"/>
            <a:ext cx="298373" cy="201083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2433006" y="1409700"/>
            <a:ext cx="298372" cy="26458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1897628" y="1394885"/>
            <a:ext cx="181986" cy="306916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7" name="Freeform 61"/>
          <p:cNvSpPr>
            <a:spLocks noChangeArrowheads="1"/>
          </p:cNvSpPr>
          <p:nvPr/>
        </p:nvSpPr>
        <p:spPr bwMode="auto">
          <a:xfrm>
            <a:off x="10755687" y="3257552"/>
            <a:ext cx="224308" cy="173567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8" name="Freeform 62"/>
          <p:cNvSpPr>
            <a:spLocks noChangeArrowheads="1"/>
          </p:cNvSpPr>
          <p:nvPr/>
        </p:nvSpPr>
        <p:spPr bwMode="auto">
          <a:xfrm>
            <a:off x="8990847" y="2607734"/>
            <a:ext cx="232773" cy="245534"/>
          </a:xfrm>
          <a:custGeom>
            <a:avLst/>
            <a:gdLst>
              <a:gd name="T0" fmla="*/ 141 w 390"/>
              <a:gd name="T1" fmla="*/ 319 h 409"/>
              <a:gd name="T2" fmla="*/ 141 w 390"/>
              <a:gd name="T3" fmla="*/ 319 h 409"/>
              <a:gd name="T4" fmla="*/ 124 w 390"/>
              <a:gd name="T5" fmla="*/ 345 h 409"/>
              <a:gd name="T6" fmla="*/ 61 w 390"/>
              <a:gd name="T7" fmla="*/ 345 h 409"/>
              <a:gd name="T8" fmla="*/ 44 w 390"/>
              <a:gd name="T9" fmla="*/ 311 h 409"/>
              <a:gd name="T10" fmla="*/ 61 w 390"/>
              <a:gd name="T11" fmla="*/ 283 h 409"/>
              <a:gd name="T12" fmla="*/ 133 w 390"/>
              <a:gd name="T13" fmla="*/ 204 h 409"/>
              <a:gd name="T14" fmla="*/ 195 w 390"/>
              <a:gd name="T15" fmla="*/ 186 h 409"/>
              <a:gd name="T16" fmla="*/ 230 w 390"/>
              <a:gd name="T17" fmla="*/ 186 h 409"/>
              <a:gd name="T18" fmla="*/ 230 w 390"/>
              <a:gd name="T19" fmla="*/ 160 h 409"/>
              <a:gd name="T20" fmla="*/ 97 w 390"/>
              <a:gd name="T21" fmla="*/ 168 h 409"/>
              <a:gd name="T22" fmla="*/ 26 w 390"/>
              <a:gd name="T23" fmla="*/ 248 h 409"/>
              <a:gd name="T24" fmla="*/ 0 w 390"/>
              <a:gd name="T25" fmla="*/ 311 h 409"/>
              <a:gd name="T26" fmla="*/ 26 w 390"/>
              <a:gd name="T27" fmla="*/ 381 h 409"/>
              <a:gd name="T28" fmla="*/ 88 w 390"/>
              <a:gd name="T29" fmla="*/ 408 h 409"/>
              <a:gd name="T30" fmla="*/ 159 w 390"/>
              <a:gd name="T31" fmla="*/ 381 h 409"/>
              <a:gd name="T32" fmla="*/ 177 w 390"/>
              <a:gd name="T33" fmla="*/ 355 h 409"/>
              <a:gd name="T34" fmla="*/ 177 w 390"/>
              <a:gd name="T35" fmla="*/ 319 h 409"/>
              <a:gd name="T36" fmla="*/ 141 w 390"/>
              <a:gd name="T37" fmla="*/ 319 h 409"/>
              <a:gd name="T38" fmla="*/ 363 w 390"/>
              <a:gd name="T39" fmla="*/ 36 h 409"/>
              <a:gd name="T40" fmla="*/ 363 w 390"/>
              <a:gd name="T41" fmla="*/ 36 h 409"/>
              <a:gd name="T42" fmla="*/ 239 w 390"/>
              <a:gd name="T43" fmla="*/ 36 h 409"/>
              <a:gd name="T44" fmla="*/ 212 w 390"/>
              <a:gd name="T45" fmla="*/ 53 h 409"/>
              <a:gd name="T46" fmla="*/ 212 w 390"/>
              <a:gd name="T47" fmla="*/ 89 h 409"/>
              <a:gd name="T48" fmla="*/ 248 w 390"/>
              <a:gd name="T49" fmla="*/ 89 h 409"/>
              <a:gd name="T50" fmla="*/ 274 w 390"/>
              <a:gd name="T51" fmla="*/ 71 h 409"/>
              <a:gd name="T52" fmla="*/ 327 w 390"/>
              <a:gd name="T53" fmla="*/ 71 h 409"/>
              <a:gd name="T54" fmla="*/ 345 w 390"/>
              <a:gd name="T55" fmla="*/ 107 h 409"/>
              <a:gd name="T56" fmla="*/ 327 w 390"/>
              <a:gd name="T57" fmla="*/ 133 h 409"/>
              <a:gd name="T58" fmla="*/ 257 w 390"/>
              <a:gd name="T59" fmla="*/ 213 h 409"/>
              <a:gd name="T60" fmla="*/ 195 w 390"/>
              <a:gd name="T61" fmla="*/ 221 h 409"/>
              <a:gd name="T62" fmla="*/ 159 w 390"/>
              <a:gd name="T63" fmla="*/ 221 h 409"/>
              <a:gd name="T64" fmla="*/ 159 w 390"/>
              <a:gd name="T65" fmla="*/ 257 h 409"/>
              <a:gd name="T66" fmla="*/ 212 w 390"/>
              <a:gd name="T67" fmla="*/ 283 h 409"/>
              <a:gd name="T68" fmla="*/ 283 w 390"/>
              <a:gd name="T69" fmla="*/ 248 h 409"/>
              <a:gd name="T70" fmla="*/ 363 w 390"/>
              <a:gd name="T71" fmla="*/ 168 h 409"/>
              <a:gd name="T72" fmla="*/ 389 w 390"/>
              <a:gd name="T73" fmla="*/ 107 h 409"/>
              <a:gd name="T74" fmla="*/ 363 w 390"/>
              <a:gd name="T75" fmla="*/ 36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0" h="409">
                <a:moveTo>
                  <a:pt x="141" y="319"/>
                </a:moveTo>
                <a:lnTo>
                  <a:pt x="141" y="319"/>
                </a:lnTo>
                <a:cubicBezTo>
                  <a:pt x="124" y="345"/>
                  <a:pt x="124" y="345"/>
                  <a:pt x="124" y="345"/>
                </a:cubicBezTo>
                <a:cubicBezTo>
                  <a:pt x="106" y="364"/>
                  <a:pt x="79" y="364"/>
                  <a:pt x="61" y="345"/>
                </a:cubicBezTo>
                <a:cubicBezTo>
                  <a:pt x="53" y="336"/>
                  <a:pt x="44" y="319"/>
                  <a:pt x="44" y="311"/>
                </a:cubicBezTo>
                <a:cubicBezTo>
                  <a:pt x="44" y="301"/>
                  <a:pt x="53" y="292"/>
                  <a:pt x="61" y="283"/>
                </a:cubicBezTo>
                <a:cubicBezTo>
                  <a:pt x="133" y="204"/>
                  <a:pt x="133" y="204"/>
                  <a:pt x="133" y="204"/>
                </a:cubicBezTo>
                <a:cubicBezTo>
                  <a:pt x="150" y="195"/>
                  <a:pt x="177" y="168"/>
                  <a:pt x="195" y="186"/>
                </a:cubicBezTo>
                <a:cubicBezTo>
                  <a:pt x="204" y="204"/>
                  <a:pt x="221" y="204"/>
                  <a:pt x="230" y="186"/>
                </a:cubicBezTo>
                <a:cubicBezTo>
                  <a:pt x="239" y="177"/>
                  <a:pt x="239" y="168"/>
                  <a:pt x="230" y="160"/>
                </a:cubicBezTo>
                <a:cubicBezTo>
                  <a:pt x="195" y="124"/>
                  <a:pt x="141" y="124"/>
                  <a:pt x="97" y="168"/>
                </a:cubicBezTo>
                <a:cubicBezTo>
                  <a:pt x="26" y="248"/>
                  <a:pt x="26" y="248"/>
                  <a:pt x="26" y="248"/>
                </a:cubicBezTo>
                <a:cubicBezTo>
                  <a:pt x="8" y="266"/>
                  <a:pt x="0" y="283"/>
                  <a:pt x="0" y="311"/>
                </a:cubicBezTo>
                <a:cubicBezTo>
                  <a:pt x="0" y="336"/>
                  <a:pt x="8" y="364"/>
                  <a:pt x="26" y="381"/>
                </a:cubicBezTo>
                <a:cubicBezTo>
                  <a:pt x="44" y="399"/>
                  <a:pt x="70" y="408"/>
                  <a:pt x="88" y="408"/>
                </a:cubicBezTo>
                <a:cubicBezTo>
                  <a:pt x="114" y="408"/>
                  <a:pt x="141" y="399"/>
                  <a:pt x="159" y="381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86" y="345"/>
                  <a:pt x="186" y="328"/>
                  <a:pt x="177" y="319"/>
                </a:cubicBezTo>
                <a:cubicBezTo>
                  <a:pt x="168" y="311"/>
                  <a:pt x="150" y="311"/>
                  <a:pt x="141" y="319"/>
                </a:cubicBezTo>
                <a:close/>
                <a:moveTo>
                  <a:pt x="363" y="36"/>
                </a:moveTo>
                <a:lnTo>
                  <a:pt x="363" y="36"/>
                </a:lnTo>
                <a:cubicBezTo>
                  <a:pt x="327" y="0"/>
                  <a:pt x="274" y="0"/>
                  <a:pt x="239" y="3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04" y="71"/>
                  <a:pt x="204" y="80"/>
                  <a:pt x="212" y="89"/>
                </a:cubicBezTo>
                <a:cubicBezTo>
                  <a:pt x="221" y="98"/>
                  <a:pt x="239" y="98"/>
                  <a:pt x="248" y="89"/>
                </a:cubicBezTo>
                <a:cubicBezTo>
                  <a:pt x="274" y="71"/>
                  <a:pt x="274" y="71"/>
                  <a:pt x="274" y="71"/>
                </a:cubicBezTo>
                <a:cubicBezTo>
                  <a:pt x="292" y="53"/>
                  <a:pt x="318" y="53"/>
                  <a:pt x="327" y="71"/>
                </a:cubicBezTo>
                <a:cubicBezTo>
                  <a:pt x="336" y="80"/>
                  <a:pt x="345" y="89"/>
                  <a:pt x="345" y="107"/>
                </a:cubicBezTo>
                <a:cubicBezTo>
                  <a:pt x="345" y="115"/>
                  <a:pt x="336" y="124"/>
                  <a:pt x="327" y="133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12" y="248"/>
                  <a:pt x="204" y="230"/>
                  <a:pt x="195" y="221"/>
                </a:cubicBezTo>
                <a:cubicBezTo>
                  <a:pt x="186" y="213"/>
                  <a:pt x="168" y="213"/>
                  <a:pt x="159" y="221"/>
                </a:cubicBezTo>
                <a:cubicBezTo>
                  <a:pt x="150" y="230"/>
                  <a:pt x="150" y="248"/>
                  <a:pt x="159" y="257"/>
                </a:cubicBezTo>
                <a:cubicBezTo>
                  <a:pt x="177" y="275"/>
                  <a:pt x="195" y="283"/>
                  <a:pt x="212" y="283"/>
                </a:cubicBezTo>
                <a:cubicBezTo>
                  <a:pt x="239" y="283"/>
                  <a:pt x="265" y="275"/>
                  <a:pt x="283" y="248"/>
                </a:cubicBezTo>
                <a:cubicBezTo>
                  <a:pt x="363" y="168"/>
                  <a:pt x="363" y="168"/>
                  <a:pt x="363" y="168"/>
                </a:cubicBezTo>
                <a:cubicBezTo>
                  <a:pt x="380" y="151"/>
                  <a:pt x="389" y="124"/>
                  <a:pt x="389" y="107"/>
                </a:cubicBezTo>
                <a:cubicBezTo>
                  <a:pt x="389" y="80"/>
                  <a:pt x="380" y="53"/>
                  <a:pt x="363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9" name="Freeform 63"/>
          <p:cNvSpPr>
            <a:spLocks noChangeArrowheads="1"/>
          </p:cNvSpPr>
          <p:nvPr/>
        </p:nvSpPr>
        <p:spPr bwMode="auto">
          <a:xfrm>
            <a:off x="3651888" y="2628900"/>
            <a:ext cx="230656" cy="20531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0" name="Freeform 64"/>
          <p:cNvSpPr>
            <a:spLocks noChangeArrowheads="1"/>
          </p:cNvSpPr>
          <p:nvPr/>
        </p:nvSpPr>
        <p:spPr bwMode="auto">
          <a:xfrm>
            <a:off x="8976035" y="2008718"/>
            <a:ext cx="266631" cy="260350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1" name="Freeform 65"/>
          <p:cNvSpPr>
            <a:spLocks noChangeArrowheads="1"/>
          </p:cNvSpPr>
          <p:nvPr/>
        </p:nvSpPr>
        <p:spPr bwMode="auto">
          <a:xfrm>
            <a:off x="1267025" y="3200401"/>
            <a:ext cx="251819" cy="24976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2" name="Freeform 66"/>
          <p:cNvSpPr>
            <a:spLocks noChangeArrowheads="1"/>
          </p:cNvSpPr>
          <p:nvPr/>
        </p:nvSpPr>
        <p:spPr bwMode="auto">
          <a:xfrm>
            <a:off x="7190033" y="2590801"/>
            <a:ext cx="277211" cy="277284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3" name="Freeform 67"/>
          <p:cNvSpPr>
            <a:spLocks noChangeArrowheads="1"/>
          </p:cNvSpPr>
          <p:nvPr/>
        </p:nvSpPr>
        <p:spPr bwMode="auto">
          <a:xfrm>
            <a:off x="668166" y="3132668"/>
            <a:ext cx="272978" cy="317500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4" name="Freeform 68"/>
          <p:cNvSpPr>
            <a:spLocks noChangeArrowheads="1"/>
          </p:cNvSpPr>
          <p:nvPr/>
        </p:nvSpPr>
        <p:spPr bwMode="auto">
          <a:xfrm>
            <a:off x="8387755" y="2597151"/>
            <a:ext cx="256050" cy="277283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5" name="Freeform 69"/>
          <p:cNvSpPr>
            <a:spLocks noChangeArrowheads="1"/>
          </p:cNvSpPr>
          <p:nvPr/>
        </p:nvSpPr>
        <p:spPr bwMode="auto">
          <a:xfrm>
            <a:off x="7778313" y="2601385"/>
            <a:ext cx="287792" cy="256116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6" name="Freeform 70"/>
          <p:cNvSpPr>
            <a:spLocks noChangeArrowheads="1"/>
          </p:cNvSpPr>
          <p:nvPr/>
        </p:nvSpPr>
        <p:spPr bwMode="auto">
          <a:xfrm>
            <a:off x="3025518" y="2597152"/>
            <a:ext cx="298372" cy="26670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7" name="Freeform 71"/>
          <p:cNvSpPr>
            <a:spLocks noChangeArrowheads="1"/>
          </p:cNvSpPr>
          <p:nvPr/>
        </p:nvSpPr>
        <p:spPr bwMode="auto">
          <a:xfrm>
            <a:off x="4250748" y="2633134"/>
            <a:ext cx="266631" cy="198967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8" name="Freeform 72"/>
          <p:cNvSpPr>
            <a:spLocks noChangeArrowheads="1"/>
          </p:cNvSpPr>
          <p:nvPr/>
        </p:nvSpPr>
        <p:spPr bwMode="auto">
          <a:xfrm>
            <a:off x="6024053" y="2611968"/>
            <a:ext cx="234890" cy="241300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9" name="Freeform 73"/>
          <p:cNvSpPr>
            <a:spLocks noChangeArrowheads="1"/>
          </p:cNvSpPr>
          <p:nvPr/>
        </p:nvSpPr>
        <p:spPr bwMode="auto">
          <a:xfrm>
            <a:off x="10146245" y="3257552"/>
            <a:ext cx="256051" cy="173567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0" name="Freeform 74"/>
          <p:cNvSpPr>
            <a:spLocks noChangeArrowheads="1"/>
          </p:cNvSpPr>
          <p:nvPr/>
        </p:nvSpPr>
        <p:spPr bwMode="auto">
          <a:xfrm>
            <a:off x="5410379" y="2607734"/>
            <a:ext cx="277212" cy="245534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1" name="Freeform 75"/>
          <p:cNvSpPr>
            <a:spLocks noChangeArrowheads="1"/>
          </p:cNvSpPr>
          <p:nvPr/>
        </p:nvSpPr>
        <p:spPr bwMode="auto">
          <a:xfrm>
            <a:off x="1245864" y="2019300"/>
            <a:ext cx="298373" cy="239184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2" name="Freeform 76"/>
          <p:cNvSpPr>
            <a:spLocks noChangeArrowheads="1"/>
          </p:cNvSpPr>
          <p:nvPr/>
        </p:nvSpPr>
        <p:spPr bwMode="auto">
          <a:xfrm>
            <a:off x="1309347" y="1399118"/>
            <a:ext cx="169289" cy="292100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3" name="Freeform 77"/>
          <p:cNvSpPr>
            <a:spLocks noChangeArrowheads="1"/>
          </p:cNvSpPr>
          <p:nvPr/>
        </p:nvSpPr>
        <p:spPr bwMode="auto">
          <a:xfrm>
            <a:off x="9530457" y="3219451"/>
            <a:ext cx="298372" cy="251883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4" name="Freeform 78"/>
          <p:cNvSpPr>
            <a:spLocks noChangeArrowheads="1"/>
          </p:cNvSpPr>
          <p:nvPr/>
        </p:nvSpPr>
        <p:spPr bwMode="auto">
          <a:xfrm>
            <a:off x="6618681" y="2611968"/>
            <a:ext cx="237005" cy="241300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5" name="Freeform 79"/>
          <p:cNvSpPr>
            <a:spLocks noChangeArrowheads="1"/>
          </p:cNvSpPr>
          <p:nvPr/>
        </p:nvSpPr>
        <p:spPr bwMode="auto">
          <a:xfrm>
            <a:off x="8372941" y="4366684"/>
            <a:ext cx="285677" cy="287867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6" name="Freeform 80"/>
          <p:cNvSpPr>
            <a:spLocks noChangeArrowheads="1"/>
          </p:cNvSpPr>
          <p:nvPr/>
        </p:nvSpPr>
        <p:spPr bwMode="auto">
          <a:xfrm>
            <a:off x="8961221" y="4419601"/>
            <a:ext cx="296256" cy="182034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7" name="Freeform 81"/>
          <p:cNvSpPr>
            <a:spLocks noChangeArrowheads="1"/>
          </p:cNvSpPr>
          <p:nvPr/>
        </p:nvSpPr>
        <p:spPr bwMode="auto">
          <a:xfrm>
            <a:off x="653351" y="4986867"/>
            <a:ext cx="298373" cy="239184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8" name="Freeform 82"/>
          <p:cNvSpPr>
            <a:spLocks noChangeArrowheads="1"/>
          </p:cNvSpPr>
          <p:nvPr/>
        </p:nvSpPr>
        <p:spPr bwMode="auto">
          <a:xfrm>
            <a:off x="1245864" y="4969934"/>
            <a:ext cx="298373" cy="26670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9" name="Freeform 83"/>
          <p:cNvSpPr>
            <a:spLocks noChangeArrowheads="1"/>
          </p:cNvSpPr>
          <p:nvPr/>
        </p:nvSpPr>
        <p:spPr bwMode="auto">
          <a:xfrm>
            <a:off x="4254980" y="5001685"/>
            <a:ext cx="213729" cy="20743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0" name="Freeform 84"/>
          <p:cNvSpPr>
            <a:spLocks noChangeArrowheads="1"/>
          </p:cNvSpPr>
          <p:nvPr/>
        </p:nvSpPr>
        <p:spPr bwMode="auto">
          <a:xfrm>
            <a:off x="4807287" y="4955118"/>
            <a:ext cx="296256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1" name="Freeform 85"/>
          <p:cNvSpPr>
            <a:spLocks noChangeArrowheads="1"/>
          </p:cNvSpPr>
          <p:nvPr/>
        </p:nvSpPr>
        <p:spPr bwMode="auto">
          <a:xfrm>
            <a:off x="668165" y="2601384"/>
            <a:ext cx="266631" cy="262467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2" name="Freeform 86"/>
          <p:cNvSpPr>
            <a:spLocks noChangeArrowheads="1"/>
          </p:cNvSpPr>
          <p:nvPr/>
        </p:nvSpPr>
        <p:spPr bwMode="auto">
          <a:xfrm>
            <a:off x="8383522" y="2029885"/>
            <a:ext cx="262399" cy="213783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3" name="Freeform 87"/>
          <p:cNvSpPr>
            <a:spLocks noChangeArrowheads="1"/>
          </p:cNvSpPr>
          <p:nvPr/>
        </p:nvSpPr>
        <p:spPr bwMode="auto">
          <a:xfrm>
            <a:off x="1851073" y="4377267"/>
            <a:ext cx="275095" cy="270934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4" name="Freeform 88"/>
          <p:cNvSpPr>
            <a:spLocks noChangeArrowheads="1"/>
          </p:cNvSpPr>
          <p:nvPr/>
        </p:nvSpPr>
        <p:spPr bwMode="auto">
          <a:xfrm>
            <a:off x="5992312" y="5012268"/>
            <a:ext cx="298372" cy="182034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5" name="Freeform 89"/>
          <p:cNvSpPr>
            <a:spLocks noChangeArrowheads="1"/>
          </p:cNvSpPr>
          <p:nvPr/>
        </p:nvSpPr>
        <p:spPr bwMode="auto">
          <a:xfrm>
            <a:off x="7190033" y="3782485"/>
            <a:ext cx="277211" cy="273050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6" name="Freeform 90"/>
          <p:cNvSpPr>
            <a:spLocks noChangeArrowheads="1"/>
          </p:cNvSpPr>
          <p:nvPr/>
        </p:nvSpPr>
        <p:spPr bwMode="auto">
          <a:xfrm>
            <a:off x="1840493" y="5029200"/>
            <a:ext cx="296256" cy="146051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7" name="Freeform 91"/>
          <p:cNvSpPr>
            <a:spLocks noChangeArrowheads="1"/>
          </p:cNvSpPr>
          <p:nvPr/>
        </p:nvSpPr>
        <p:spPr bwMode="auto">
          <a:xfrm>
            <a:off x="2433006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8" name="Freeform 92"/>
          <p:cNvSpPr>
            <a:spLocks noChangeArrowheads="1"/>
          </p:cNvSpPr>
          <p:nvPr/>
        </p:nvSpPr>
        <p:spPr bwMode="auto">
          <a:xfrm>
            <a:off x="3025518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9" name="Freeform 93"/>
          <p:cNvSpPr>
            <a:spLocks noChangeArrowheads="1"/>
          </p:cNvSpPr>
          <p:nvPr/>
        </p:nvSpPr>
        <p:spPr bwMode="auto">
          <a:xfrm>
            <a:off x="3620145" y="5029200"/>
            <a:ext cx="298373" cy="146051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0" name="Freeform 94"/>
          <p:cNvSpPr>
            <a:spLocks noChangeArrowheads="1"/>
          </p:cNvSpPr>
          <p:nvPr/>
        </p:nvSpPr>
        <p:spPr bwMode="auto">
          <a:xfrm>
            <a:off x="5992312" y="1477434"/>
            <a:ext cx="298372" cy="135467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2" name="Freeform 96"/>
          <p:cNvSpPr>
            <a:spLocks noChangeArrowheads="1"/>
          </p:cNvSpPr>
          <p:nvPr/>
        </p:nvSpPr>
        <p:spPr bwMode="auto">
          <a:xfrm>
            <a:off x="6586939" y="4976284"/>
            <a:ext cx="298373" cy="260350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3" name="Freeform 97"/>
          <p:cNvSpPr>
            <a:spLocks noChangeArrowheads="1"/>
          </p:cNvSpPr>
          <p:nvPr/>
        </p:nvSpPr>
        <p:spPr bwMode="auto">
          <a:xfrm>
            <a:off x="7774081" y="3788833"/>
            <a:ext cx="298372" cy="256118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5" name="Freeform 99"/>
          <p:cNvSpPr>
            <a:spLocks noChangeArrowheads="1"/>
          </p:cNvSpPr>
          <p:nvPr/>
        </p:nvSpPr>
        <p:spPr bwMode="auto">
          <a:xfrm>
            <a:off x="3025518" y="4419601"/>
            <a:ext cx="298372" cy="182034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6" name="Freeform 100"/>
          <p:cNvSpPr>
            <a:spLocks noChangeArrowheads="1"/>
          </p:cNvSpPr>
          <p:nvPr/>
        </p:nvSpPr>
        <p:spPr bwMode="auto">
          <a:xfrm>
            <a:off x="5992312" y="3820584"/>
            <a:ext cx="298372" cy="192616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7" name="Freeform 101"/>
          <p:cNvSpPr>
            <a:spLocks noChangeArrowheads="1"/>
          </p:cNvSpPr>
          <p:nvPr/>
        </p:nvSpPr>
        <p:spPr bwMode="auto">
          <a:xfrm>
            <a:off x="8366594" y="3210984"/>
            <a:ext cx="298372" cy="228600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8" name="Freeform 102"/>
          <p:cNvSpPr>
            <a:spLocks noChangeArrowheads="1"/>
          </p:cNvSpPr>
          <p:nvPr/>
        </p:nvSpPr>
        <p:spPr bwMode="auto">
          <a:xfrm>
            <a:off x="1840493" y="3189818"/>
            <a:ext cx="296256" cy="266700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9" name="Freeform 103"/>
          <p:cNvSpPr>
            <a:spLocks noChangeArrowheads="1"/>
          </p:cNvSpPr>
          <p:nvPr/>
        </p:nvSpPr>
        <p:spPr bwMode="auto">
          <a:xfrm>
            <a:off x="7211194" y="3179234"/>
            <a:ext cx="230656" cy="292100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0" name="Freeform 104"/>
          <p:cNvSpPr>
            <a:spLocks noChangeArrowheads="1"/>
          </p:cNvSpPr>
          <p:nvPr/>
        </p:nvSpPr>
        <p:spPr bwMode="auto">
          <a:xfrm>
            <a:off x="653351" y="4409018"/>
            <a:ext cx="298373" cy="198967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1" name="Freeform 105"/>
          <p:cNvSpPr>
            <a:spLocks noChangeArrowheads="1"/>
          </p:cNvSpPr>
          <p:nvPr/>
        </p:nvSpPr>
        <p:spPr bwMode="auto">
          <a:xfrm>
            <a:off x="1245864" y="4398434"/>
            <a:ext cx="302605" cy="228600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2" name="Freeform 106"/>
          <p:cNvSpPr>
            <a:spLocks noChangeArrowheads="1"/>
          </p:cNvSpPr>
          <p:nvPr/>
        </p:nvSpPr>
        <p:spPr bwMode="auto">
          <a:xfrm>
            <a:off x="4849610" y="1394884"/>
            <a:ext cx="213727" cy="30268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3" name="Freeform 107"/>
          <p:cNvSpPr>
            <a:spLocks noChangeArrowheads="1"/>
          </p:cNvSpPr>
          <p:nvPr/>
        </p:nvSpPr>
        <p:spPr bwMode="auto">
          <a:xfrm>
            <a:off x="7179451" y="5039785"/>
            <a:ext cx="298373" cy="131234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4" name="Freeform 108"/>
          <p:cNvSpPr>
            <a:spLocks noChangeArrowheads="1"/>
          </p:cNvSpPr>
          <p:nvPr/>
        </p:nvSpPr>
        <p:spPr bwMode="auto">
          <a:xfrm>
            <a:off x="5399800" y="4955118"/>
            <a:ext cx="298372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5" name="Freeform 109"/>
          <p:cNvSpPr>
            <a:spLocks noChangeArrowheads="1"/>
          </p:cNvSpPr>
          <p:nvPr/>
        </p:nvSpPr>
        <p:spPr bwMode="auto">
          <a:xfrm>
            <a:off x="8366594" y="5001685"/>
            <a:ext cx="298372" cy="20743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6" name="Freeform 110"/>
          <p:cNvSpPr>
            <a:spLocks noChangeArrowheads="1"/>
          </p:cNvSpPr>
          <p:nvPr/>
        </p:nvSpPr>
        <p:spPr bwMode="auto">
          <a:xfrm>
            <a:off x="3630726" y="1430868"/>
            <a:ext cx="277211" cy="224367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7" name="Freeform 111"/>
          <p:cNvSpPr>
            <a:spLocks noChangeArrowheads="1"/>
          </p:cNvSpPr>
          <p:nvPr/>
        </p:nvSpPr>
        <p:spPr bwMode="auto">
          <a:xfrm>
            <a:off x="9001428" y="4976284"/>
            <a:ext cx="213727" cy="260350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8" name="Freeform 112"/>
          <p:cNvSpPr>
            <a:spLocks noChangeArrowheads="1"/>
          </p:cNvSpPr>
          <p:nvPr/>
        </p:nvSpPr>
        <p:spPr bwMode="auto">
          <a:xfrm>
            <a:off x="685094" y="3782485"/>
            <a:ext cx="230656" cy="26670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0" name="Freeform 114"/>
          <p:cNvSpPr>
            <a:spLocks noChangeArrowheads="1"/>
          </p:cNvSpPr>
          <p:nvPr/>
        </p:nvSpPr>
        <p:spPr bwMode="auto">
          <a:xfrm>
            <a:off x="7784661" y="3179234"/>
            <a:ext cx="277212" cy="292100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1" name="Freeform 115"/>
          <p:cNvSpPr>
            <a:spLocks noChangeArrowheads="1"/>
          </p:cNvSpPr>
          <p:nvPr/>
        </p:nvSpPr>
        <p:spPr bwMode="auto">
          <a:xfrm>
            <a:off x="2464746" y="4360334"/>
            <a:ext cx="239122" cy="29845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2" name="Freeform 116"/>
          <p:cNvSpPr>
            <a:spLocks noChangeArrowheads="1"/>
          </p:cNvSpPr>
          <p:nvPr/>
        </p:nvSpPr>
        <p:spPr bwMode="auto">
          <a:xfrm>
            <a:off x="4229587" y="3185585"/>
            <a:ext cx="266631" cy="275167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3" name="Freeform 117"/>
          <p:cNvSpPr>
            <a:spLocks noChangeArrowheads="1"/>
          </p:cNvSpPr>
          <p:nvPr/>
        </p:nvSpPr>
        <p:spPr bwMode="auto">
          <a:xfrm>
            <a:off x="3630726" y="4381500"/>
            <a:ext cx="277211" cy="256118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4" name="Freeform 118"/>
          <p:cNvSpPr>
            <a:spLocks noChangeArrowheads="1"/>
          </p:cNvSpPr>
          <p:nvPr/>
        </p:nvSpPr>
        <p:spPr bwMode="auto">
          <a:xfrm>
            <a:off x="4240168" y="4381500"/>
            <a:ext cx="245470" cy="262467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5" name="Freeform 119"/>
          <p:cNvSpPr>
            <a:spLocks noChangeArrowheads="1"/>
          </p:cNvSpPr>
          <p:nvPr/>
        </p:nvSpPr>
        <p:spPr bwMode="auto">
          <a:xfrm>
            <a:off x="7179451" y="4377268"/>
            <a:ext cx="298373" cy="266700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6" name="Freeform 120"/>
          <p:cNvSpPr>
            <a:spLocks noChangeArrowheads="1"/>
          </p:cNvSpPr>
          <p:nvPr/>
        </p:nvSpPr>
        <p:spPr bwMode="auto">
          <a:xfrm>
            <a:off x="6650423" y="3771900"/>
            <a:ext cx="169289" cy="287867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8" name="Freeform 122"/>
          <p:cNvSpPr>
            <a:spLocks noChangeArrowheads="1"/>
          </p:cNvSpPr>
          <p:nvPr/>
        </p:nvSpPr>
        <p:spPr bwMode="auto">
          <a:xfrm>
            <a:off x="4822099" y="4398434"/>
            <a:ext cx="266631" cy="224367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9" name="Freeform 123"/>
          <p:cNvSpPr>
            <a:spLocks noChangeArrowheads="1"/>
          </p:cNvSpPr>
          <p:nvPr/>
        </p:nvSpPr>
        <p:spPr bwMode="auto">
          <a:xfrm>
            <a:off x="6009240" y="4366684"/>
            <a:ext cx="270863" cy="277283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0" name="Freeform 124"/>
          <p:cNvSpPr>
            <a:spLocks noChangeArrowheads="1"/>
          </p:cNvSpPr>
          <p:nvPr/>
        </p:nvSpPr>
        <p:spPr bwMode="auto">
          <a:xfrm>
            <a:off x="6580592" y="4360334"/>
            <a:ext cx="308953" cy="29845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2" name="Freeform 126"/>
          <p:cNvSpPr>
            <a:spLocks noChangeArrowheads="1"/>
          </p:cNvSpPr>
          <p:nvPr/>
        </p:nvSpPr>
        <p:spPr bwMode="auto">
          <a:xfrm>
            <a:off x="7774081" y="4377267"/>
            <a:ext cx="298372" cy="270934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3" name="Freeform 127"/>
          <p:cNvSpPr>
            <a:spLocks noChangeArrowheads="1"/>
          </p:cNvSpPr>
          <p:nvPr/>
        </p:nvSpPr>
        <p:spPr bwMode="auto">
          <a:xfrm>
            <a:off x="7179451" y="2019300"/>
            <a:ext cx="298373" cy="239184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5" name="Freeform 129"/>
          <p:cNvSpPr>
            <a:spLocks noChangeArrowheads="1"/>
          </p:cNvSpPr>
          <p:nvPr/>
        </p:nvSpPr>
        <p:spPr bwMode="auto">
          <a:xfrm>
            <a:off x="5446353" y="4387851"/>
            <a:ext cx="201031" cy="245534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9" name="Freeform 133"/>
          <p:cNvSpPr>
            <a:spLocks noChangeArrowheads="1"/>
          </p:cNvSpPr>
          <p:nvPr/>
        </p:nvSpPr>
        <p:spPr bwMode="auto">
          <a:xfrm>
            <a:off x="11312226" y="3793068"/>
            <a:ext cx="298372" cy="28575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1" name="Freeform 135"/>
          <p:cNvSpPr>
            <a:spLocks noChangeArrowheads="1"/>
          </p:cNvSpPr>
          <p:nvPr/>
        </p:nvSpPr>
        <p:spPr bwMode="auto">
          <a:xfrm>
            <a:off x="9572779" y="3803651"/>
            <a:ext cx="213727" cy="270934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2" name="Freeform 136"/>
          <p:cNvSpPr>
            <a:spLocks noChangeArrowheads="1"/>
          </p:cNvSpPr>
          <p:nvPr/>
        </p:nvSpPr>
        <p:spPr bwMode="auto">
          <a:xfrm>
            <a:off x="10717596" y="3835400"/>
            <a:ext cx="298373" cy="20531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7" name="Freeform 141"/>
          <p:cNvSpPr>
            <a:spLocks noChangeArrowheads="1"/>
          </p:cNvSpPr>
          <p:nvPr/>
        </p:nvSpPr>
        <p:spPr bwMode="auto">
          <a:xfrm>
            <a:off x="10125084" y="3786718"/>
            <a:ext cx="298373" cy="302683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0" name="Freeform 144"/>
          <p:cNvSpPr>
            <a:spLocks noChangeArrowheads="1"/>
          </p:cNvSpPr>
          <p:nvPr/>
        </p:nvSpPr>
        <p:spPr bwMode="auto">
          <a:xfrm>
            <a:off x="11327038" y="1445684"/>
            <a:ext cx="266631" cy="237067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1" name="Freeform 145"/>
          <p:cNvSpPr>
            <a:spLocks noChangeArrowheads="1"/>
          </p:cNvSpPr>
          <p:nvPr/>
        </p:nvSpPr>
        <p:spPr bwMode="auto">
          <a:xfrm>
            <a:off x="10734526" y="1428752"/>
            <a:ext cx="266631" cy="266700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2" name="Freeform 146"/>
          <p:cNvSpPr>
            <a:spLocks noChangeArrowheads="1"/>
          </p:cNvSpPr>
          <p:nvPr/>
        </p:nvSpPr>
        <p:spPr bwMode="auto">
          <a:xfrm>
            <a:off x="10167406" y="1413934"/>
            <a:ext cx="213729" cy="296334"/>
          </a:xfrm>
          <a:custGeom>
            <a:avLst/>
            <a:gdLst>
              <a:gd name="T0" fmla="*/ 318 w 356"/>
              <a:gd name="T1" fmla="*/ 54 h 497"/>
              <a:gd name="T2" fmla="*/ 318 w 356"/>
              <a:gd name="T3" fmla="*/ 54 h 497"/>
              <a:gd name="T4" fmla="*/ 283 w 356"/>
              <a:gd name="T5" fmla="*/ 124 h 497"/>
              <a:gd name="T6" fmla="*/ 71 w 356"/>
              <a:gd name="T7" fmla="*/ 124 h 497"/>
              <a:gd name="T8" fmla="*/ 36 w 356"/>
              <a:gd name="T9" fmla="*/ 54 h 497"/>
              <a:gd name="T10" fmla="*/ 0 w 356"/>
              <a:gd name="T11" fmla="*/ 89 h 497"/>
              <a:gd name="T12" fmla="*/ 0 w 356"/>
              <a:gd name="T13" fmla="*/ 461 h 497"/>
              <a:gd name="T14" fmla="*/ 36 w 356"/>
              <a:gd name="T15" fmla="*/ 496 h 497"/>
              <a:gd name="T16" fmla="*/ 318 w 356"/>
              <a:gd name="T17" fmla="*/ 496 h 497"/>
              <a:gd name="T18" fmla="*/ 355 w 356"/>
              <a:gd name="T19" fmla="*/ 461 h 497"/>
              <a:gd name="T20" fmla="*/ 355 w 356"/>
              <a:gd name="T21" fmla="*/ 89 h 497"/>
              <a:gd name="T22" fmla="*/ 318 w 356"/>
              <a:gd name="T23" fmla="*/ 54 h 497"/>
              <a:gd name="T24" fmla="*/ 265 w 356"/>
              <a:gd name="T25" fmla="*/ 98 h 497"/>
              <a:gd name="T26" fmla="*/ 265 w 356"/>
              <a:gd name="T27" fmla="*/ 98 h 497"/>
              <a:gd name="T28" fmla="*/ 292 w 356"/>
              <a:gd name="T29" fmla="*/ 54 h 497"/>
              <a:gd name="T30" fmla="*/ 230 w 356"/>
              <a:gd name="T31" fmla="*/ 54 h 497"/>
              <a:gd name="T32" fmla="*/ 212 w 356"/>
              <a:gd name="T33" fmla="*/ 0 h 497"/>
              <a:gd name="T34" fmla="*/ 133 w 356"/>
              <a:gd name="T35" fmla="*/ 0 h 497"/>
              <a:gd name="T36" fmla="*/ 115 w 356"/>
              <a:gd name="T37" fmla="*/ 54 h 497"/>
              <a:gd name="T38" fmla="*/ 61 w 356"/>
              <a:gd name="T39" fmla="*/ 54 h 497"/>
              <a:gd name="T40" fmla="*/ 89 w 356"/>
              <a:gd name="T41" fmla="*/ 98 h 497"/>
              <a:gd name="T42" fmla="*/ 265 w 356"/>
              <a:gd name="T43" fmla="*/ 9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5" name="Freeform 149"/>
          <p:cNvSpPr>
            <a:spLocks noChangeArrowheads="1"/>
          </p:cNvSpPr>
          <p:nvPr/>
        </p:nvSpPr>
        <p:spPr bwMode="auto">
          <a:xfrm>
            <a:off x="7816403" y="4955118"/>
            <a:ext cx="217959" cy="296334"/>
          </a:xfrm>
          <a:custGeom>
            <a:avLst/>
            <a:gdLst>
              <a:gd name="T0" fmla="*/ 106 w 364"/>
              <a:gd name="T1" fmla="*/ 479 h 498"/>
              <a:gd name="T2" fmla="*/ 106 w 364"/>
              <a:gd name="T3" fmla="*/ 479 h 498"/>
              <a:gd name="T4" fmla="*/ 176 w 364"/>
              <a:gd name="T5" fmla="*/ 497 h 498"/>
              <a:gd name="T6" fmla="*/ 248 w 364"/>
              <a:gd name="T7" fmla="*/ 479 h 498"/>
              <a:gd name="T8" fmla="*/ 248 w 364"/>
              <a:gd name="T9" fmla="*/ 426 h 498"/>
              <a:gd name="T10" fmla="*/ 106 w 364"/>
              <a:gd name="T11" fmla="*/ 426 h 498"/>
              <a:gd name="T12" fmla="*/ 106 w 364"/>
              <a:gd name="T13" fmla="*/ 479 h 498"/>
              <a:gd name="T14" fmla="*/ 248 w 364"/>
              <a:gd name="T15" fmla="*/ 400 h 498"/>
              <a:gd name="T16" fmla="*/ 248 w 364"/>
              <a:gd name="T17" fmla="*/ 400 h 498"/>
              <a:gd name="T18" fmla="*/ 354 w 364"/>
              <a:gd name="T19" fmla="*/ 151 h 498"/>
              <a:gd name="T20" fmla="*/ 176 w 364"/>
              <a:gd name="T21" fmla="*/ 0 h 498"/>
              <a:gd name="T22" fmla="*/ 0 w 364"/>
              <a:gd name="T23" fmla="*/ 151 h 498"/>
              <a:gd name="T24" fmla="*/ 106 w 364"/>
              <a:gd name="T25" fmla="*/ 400 h 498"/>
              <a:gd name="T26" fmla="*/ 248 w 364"/>
              <a:gd name="T27" fmla="*/ 400 h 498"/>
              <a:gd name="T28" fmla="*/ 53 w 364"/>
              <a:gd name="T29" fmla="*/ 151 h 498"/>
              <a:gd name="T30" fmla="*/ 53 w 364"/>
              <a:gd name="T31" fmla="*/ 151 h 498"/>
              <a:gd name="T32" fmla="*/ 176 w 364"/>
              <a:gd name="T33" fmla="*/ 53 h 498"/>
              <a:gd name="T34" fmla="*/ 301 w 364"/>
              <a:gd name="T35" fmla="*/ 151 h 498"/>
              <a:gd name="T36" fmla="*/ 257 w 364"/>
              <a:gd name="T37" fmla="*/ 249 h 498"/>
              <a:gd name="T38" fmla="*/ 194 w 364"/>
              <a:gd name="T39" fmla="*/ 355 h 498"/>
              <a:gd name="T40" fmla="*/ 159 w 364"/>
              <a:gd name="T41" fmla="*/ 355 h 498"/>
              <a:gd name="T42" fmla="*/ 97 w 364"/>
              <a:gd name="T43" fmla="*/ 249 h 498"/>
              <a:gd name="T44" fmla="*/ 53 w 364"/>
              <a:gd name="T45" fmla="*/ 15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7" name="Freeform 151"/>
          <p:cNvSpPr>
            <a:spLocks noChangeArrowheads="1"/>
          </p:cNvSpPr>
          <p:nvPr/>
        </p:nvSpPr>
        <p:spPr bwMode="auto">
          <a:xfrm>
            <a:off x="11312226" y="3257552"/>
            <a:ext cx="298372" cy="173567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0" name="Freeform 154"/>
          <p:cNvSpPr>
            <a:spLocks noChangeArrowheads="1"/>
          </p:cNvSpPr>
          <p:nvPr/>
        </p:nvSpPr>
        <p:spPr bwMode="auto">
          <a:xfrm>
            <a:off x="9001428" y="3175000"/>
            <a:ext cx="213727" cy="289984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1" name="Freeform 155"/>
          <p:cNvSpPr>
            <a:spLocks noChangeArrowheads="1"/>
          </p:cNvSpPr>
          <p:nvPr/>
        </p:nvSpPr>
        <p:spPr bwMode="auto">
          <a:xfrm>
            <a:off x="10742990" y="4366685"/>
            <a:ext cx="275095" cy="298450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2" name="Freeform 156"/>
          <p:cNvSpPr>
            <a:spLocks noChangeArrowheads="1"/>
          </p:cNvSpPr>
          <p:nvPr/>
        </p:nvSpPr>
        <p:spPr bwMode="auto">
          <a:xfrm>
            <a:off x="10207614" y="4366685"/>
            <a:ext cx="156593" cy="298450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4" name="Freeform 158"/>
          <p:cNvSpPr>
            <a:spLocks noChangeArrowheads="1"/>
          </p:cNvSpPr>
          <p:nvPr/>
        </p:nvSpPr>
        <p:spPr bwMode="auto">
          <a:xfrm>
            <a:off x="9530457" y="1492252"/>
            <a:ext cx="298372" cy="139700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5" name="Freeform 159"/>
          <p:cNvSpPr>
            <a:spLocks noChangeArrowheads="1"/>
          </p:cNvSpPr>
          <p:nvPr/>
        </p:nvSpPr>
        <p:spPr bwMode="auto">
          <a:xfrm>
            <a:off x="11312226" y="2647952"/>
            <a:ext cx="298372" cy="205316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6" name="Freeform 160"/>
          <p:cNvSpPr>
            <a:spLocks noChangeArrowheads="1"/>
          </p:cNvSpPr>
          <p:nvPr/>
        </p:nvSpPr>
        <p:spPr bwMode="auto">
          <a:xfrm>
            <a:off x="8377173" y="3788834"/>
            <a:ext cx="277212" cy="239184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7" name="Freeform 161"/>
          <p:cNvSpPr>
            <a:spLocks noChangeArrowheads="1"/>
          </p:cNvSpPr>
          <p:nvPr/>
        </p:nvSpPr>
        <p:spPr bwMode="auto">
          <a:xfrm>
            <a:off x="6053678" y="1953685"/>
            <a:ext cx="287792" cy="24976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2" name="Freeform 166"/>
          <p:cNvSpPr>
            <a:spLocks noChangeArrowheads="1"/>
          </p:cNvSpPr>
          <p:nvPr/>
        </p:nvSpPr>
        <p:spPr bwMode="auto">
          <a:xfrm>
            <a:off x="11335503" y="4929718"/>
            <a:ext cx="232773" cy="266700"/>
          </a:xfrm>
          <a:custGeom>
            <a:avLst/>
            <a:gdLst>
              <a:gd name="T0" fmla="*/ 371 w 390"/>
              <a:gd name="T1" fmla="*/ 0 h 445"/>
              <a:gd name="T2" fmla="*/ 371 w 390"/>
              <a:gd name="T3" fmla="*/ 0 h 445"/>
              <a:gd name="T4" fmla="*/ 310 w 390"/>
              <a:gd name="T5" fmla="*/ 0 h 445"/>
              <a:gd name="T6" fmla="*/ 292 w 390"/>
              <a:gd name="T7" fmla="*/ 28 h 445"/>
              <a:gd name="T8" fmla="*/ 292 w 390"/>
              <a:gd name="T9" fmla="*/ 444 h 445"/>
              <a:gd name="T10" fmla="*/ 389 w 390"/>
              <a:gd name="T11" fmla="*/ 444 h 445"/>
              <a:gd name="T12" fmla="*/ 389 w 390"/>
              <a:gd name="T13" fmla="*/ 28 h 445"/>
              <a:gd name="T14" fmla="*/ 371 w 390"/>
              <a:gd name="T15" fmla="*/ 0 h 445"/>
              <a:gd name="T16" fmla="*/ 221 w 390"/>
              <a:gd name="T17" fmla="*/ 151 h 445"/>
              <a:gd name="T18" fmla="*/ 221 w 390"/>
              <a:gd name="T19" fmla="*/ 151 h 445"/>
              <a:gd name="T20" fmla="*/ 168 w 390"/>
              <a:gd name="T21" fmla="*/ 151 h 445"/>
              <a:gd name="T22" fmla="*/ 141 w 390"/>
              <a:gd name="T23" fmla="*/ 178 h 445"/>
              <a:gd name="T24" fmla="*/ 141 w 390"/>
              <a:gd name="T25" fmla="*/ 444 h 445"/>
              <a:gd name="T26" fmla="*/ 248 w 390"/>
              <a:gd name="T27" fmla="*/ 444 h 445"/>
              <a:gd name="T28" fmla="*/ 248 w 390"/>
              <a:gd name="T29" fmla="*/ 178 h 445"/>
              <a:gd name="T30" fmla="*/ 221 w 390"/>
              <a:gd name="T31" fmla="*/ 151 h 445"/>
              <a:gd name="T32" fmla="*/ 70 w 390"/>
              <a:gd name="T33" fmla="*/ 302 h 445"/>
              <a:gd name="T34" fmla="*/ 70 w 390"/>
              <a:gd name="T35" fmla="*/ 302 h 445"/>
              <a:gd name="T36" fmla="*/ 17 w 390"/>
              <a:gd name="T37" fmla="*/ 302 h 445"/>
              <a:gd name="T38" fmla="*/ 0 w 390"/>
              <a:gd name="T39" fmla="*/ 319 h 445"/>
              <a:gd name="T40" fmla="*/ 0 w 390"/>
              <a:gd name="T41" fmla="*/ 444 h 445"/>
              <a:gd name="T42" fmla="*/ 97 w 390"/>
              <a:gd name="T43" fmla="*/ 444 h 445"/>
              <a:gd name="T44" fmla="*/ 97 w 390"/>
              <a:gd name="T45" fmla="*/ 319 h 445"/>
              <a:gd name="T46" fmla="*/ 70 w 390"/>
              <a:gd name="T47" fmla="*/ 30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0" h="445">
                <a:moveTo>
                  <a:pt x="371" y="0"/>
                </a:moveTo>
                <a:lnTo>
                  <a:pt x="371" y="0"/>
                </a:lnTo>
                <a:cubicBezTo>
                  <a:pt x="310" y="0"/>
                  <a:pt x="310" y="0"/>
                  <a:pt x="310" y="0"/>
                </a:cubicBezTo>
                <a:cubicBezTo>
                  <a:pt x="301" y="0"/>
                  <a:pt x="292" y="10"/>
                  <a:pt x="292" y="28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0"/>
                  <a:pt x="380" y="0"/>
                  <a:pt x="371" y="0"/>
                </a:cubicBezTo>
                <a:close/>
                <a:moveTo>
                  <a:pt x="221" y="151"/>
                </a:moveTo>
                <a:lnTo>
                  <a:pt x="221" y="151"/>
                </a:lnTo>
                <a:cubicBezTo>
                  <a:pt x="168" y="151"/>
                  <a:pt x="168" y="151"/>
                  <a:pt x="168" y="151"/>
                </a:cubicBezTo>
                <a:cubicBezTo>
                  <a:pt x="150" y="151"/>
                  <a:pt x="141" y="160"/>
                  <a:pt x="141" y="17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248" y="444"/>
                  <a:pt x="248" y="444"/>
                  <a:pt x="248" y="444"/>
                </a:cubicBezTo>
                <a:cubicBezTo>
                  <a:pt x="248" y="178"/>
                  <a:pt x="248" y="178"/>
                  <a:pt x="248" y="178"/>
                </a:cubicBezTo>
                <a:cubicBezTo>
                  <a:pt x="248" y="160"/>
                  <a:pt x="230" y="151"/>
                  <a:pt x="221" y="151"/>
                </a:cubicBezTo>
                <a:close/>
                <a:moveTo>
                  <a:pt x="70" y="302"/>
                </a:moveTo>
                <a:lnTo>
                  <a:pt x="70" y="302"/>
                </a:lnTo>
                <a:cubicBezTo>
                  <a:pt x="17" y="302"/>
                  <a:pt x="17" y="302"/>
                  <a:pt x="17" y="302"/>
                </a:cubicBezTo>
                <a:cubicBezTo>
                  <a:pt x="0" y="302"/>
                  <a:pt x="0" y="310"/>
                  <a:pt x="0" y="319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444"/>
                  <a:pt x="97" y="444"/>
                  <a:pt x="97" y="444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97" y="310"/>
                  <a:pt x="88" y="302"/>
                  <a:pt x="7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3" name="Freeform 167"/>
          <p:cNvSpPr>
            <a:spLocks noChangeArrowheads="1"/>
          </p:cNvSpPr>
          <p:nvPr/>
        </p:nvSpPr>
        <p:spPr bwMode="auto">
          <a:xfrm>
            <a:off x="9587591" y="5063068"/>
            <a:ext cx="249702" cy="251884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4" name="Freeform 168"/>
          <p:cNvSpPr>
            <a:spLocks noChangeArrowheads="1"/>
          </p:cNvSpPr>
          <p:nvPr/>
        </p:nvSpPr>
        <p:spPr bwMode="auto">
          <a:xfrm>
            <a:off x="11269904" y="4409018"/>
            <a:ext cx="298372" cy="256116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5" name="Freeform 169"/>
          <p:cNvSpPr>
            <a:spLocks noChangeArrowheads="1"/>
          </p:cNvSpPr>
          <p:nvPr/>
        </p:nvSpPr>
        <p:spPr bwMode="auto">
          <a:xfrm>
            <a:off x="9530457" y="2038352"/>
            <a:ext cx="292024" cy="232834"/>
          </a:xfrm>
          <a:custGeom>
            <a:avLst/>
            <a:gdLst>
              <a:gd name="T0" fmla="*/ 478 w 487"/>
              <a:gd name="T1" fmla="*/ 9 h 390"/>
              <a:gd name="T2" fmla="*/ 478 w 487"/>
              <a:gd name="T3" fmla="*/ 9 h 390"/>
              <a:gd name="T4" fmla="*/ 372 w 487"/>
              <a:gd name="T5" fmla="*/ 195 h 390"/>
              <a:gd name="T6" fmla="*/ 345 w 487"/>
              <a:gd name="T7" fmla="*/ 195 h 390"/>
              <a:gd name="T8" fmla="*/ 292 w 487"/>
              <a:gd name="T9" fmla="*/ 150 h 390"/>
              <a:gd name="T10" fmla="*/ 274 w 487"/>
              <a:gd name="T11" fmla="*/ 150 h 390"/>
              <a:gd name="T12" fmla="*/ 194 w 487"/>
              <a:gd name="T13" fmla="*/ 266 h 390"/>
              <a:gd name="T14" fmla="*/ 177 w 487"/>
              <a:gd name="T15" fmla="*/ 266 h 390"/>
              <a:gd name="T16" fmla="*/ 141 w 487"/>
              <a:gd name="T17" fmla="*/ 239 h 390"/>
              <a:gd name="T18" fmla="*/ 123 w 487"/>
              <a:gd name="T19" fmla="*/ 239 h 390"/>
              <a:gd name="T20" fmla="*/ 8 w 487"/>
              <a:gd name="T21" fmla="*/ 381 h 390"/>
              <a:gd name="T22" fmla="*/ 8 w 487"/>
              <a:gd name="T23" fmla="*/ 389 h 390"/>
              <a:gd name="T24" fmla="*/ 486 w 487"/>
              <a:gd name="T25" fmla="*/ 389 h 390"/>
              <a:gd name="T26" fmla="*/ 486 w 487"/>
              <a:gd name="T27" fmla="*/ 9 h 390"/>
              <a:gd name="T28" fmla="*/ 478 w 487"/>
              <a:gd name="T29" fmla="*/ 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6" name="Freeform 170"/>
          <p:cNvSpPr>
            <a:spLocks noChangeArrowheads="1"/>
          </p:cNvSpPr>
          <p:nvPr/>
        </p:nvSpPr>
        <p:spPr bwMode="auto">
          <a:xfrm>
            <a:off x="1277606" y="2586568"/>
            <a:ext cx="234888" cy="277284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7" name="Freeform 171"/>
          <p:cNvSpPr>
            <a:spLocks noChangeArrowheads="1"/>
          </p:cNvSpPr>
          <p:nvPr/>
        </p:nvSpPr>
        <p:spPr bwMode="auto">
          <a:xfrm>
            <a:off x="1872235" y="2597151"/>
            <a:ext cx="232773" cy="277283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7314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reeform 7"/>
          <p:cNvSpPr>
            <a:spLocks noChangeArrowheads="1"/>
          </p:cNvSpPr>
          <p:nvPr/>
        </p:nvSpPr>
        <p:spPr bwMode="auto">
          <a:xfrm>
            <a:off x="10245704" y="3621618"/>
            <a:ext cx="334346" cy="328083"/>
          </a:xfrm>
          <a:custGeom>
            <a:avLst/>
            <a:gdLst>
              <a:gd name="T0" fmla="*/ 275 w 461"/>
              <a:gd name="T1" fmla="*/ 0 h 453"/>
              <a:gd name="T2" fmla="*/ 275 w 461"/>
              <a:gd name="T3" fmla="*/ 0 h 453"/>
              <a:gd name="T4" fmla="*/ 97 w 461"/>
              <a:gd name="T5" fmla="*/ 159 h 453"/>
              <a:gd name="T6" fmla="*/ 0 w 461"/>
              <a:gd name="T7" fmla="*/ 302 h 453"/>
              <a:gd name="T8" fmla="*/ 150 w 461"/>
              <a:gd name="T9" fmla="*/ 452 h 453"/>
              <a:gd name="T10" fmla="*/ 292 w 461"/>
              <a:gd name="T11" fmla="*/ 355 h 453"/>
              <a:gd name="T12" fmla="*/ 460 w 461"/>
              <a:gd name="T13" fmla="*/ 177 h 453"/>
              <a:gd name="T14" fmla="*/ 275 w 461"/>
              <a:gd name="T15" fmla="*/ 0 h 453"/>
              <a:gd name="T16" fmla="*/ 150 w 461"/>
              <a:gd name="T17" fmla="*/ 408 h 453"/>
              <a:gd name="T18" fmla="*/ 150 w 461"/>
              <a:gd name="T19" fmla="*/ 408 h 453"/>
              <a:gd name="T20" fmla="*/ 53 w 461"/>
              <a:gd name="T21" fmla="*/ 302 h 453"/>
              <a:gd name="T22" fmla="*/ 106 w 461"/>
              <a:gd name="T23" fmla="*/ 212 h 453"/>
              <a:gd name="T24" fmla="*/ 239 w 461"/>
              <a:gd name="T25" fmla="*/ 355 h 453"/>
              <a:gd name="T26" fmla="*/ 150 w 461"/>
              <a:gd name="T27" fmla="*/ 408 h 453"/>
              <a:gd name="T28" fmla="*/ 150 w 461"/>
              <a:gd name="T29" fmla="*/ 204 h 453"/>
              <a:gd name="T30" fmla="*/ 150 w 461"/>
              <a:gd name="T31" fmla="*/ 204 h 453"/>
              <a:gd name="T32" fmla="*/ 256 w 461"/>
              <a:gd name="T33" fmla="*/ 302 h 453"/>
              <a:gd name="T34" fmla="*/ 150 w 461"/>
              <a:gd name="T35" fmla="*/ 204 h 453"/>
              <a:gd name="T36" fmla="*/ 301 w 461"/>
              <a:gd name="T37" fmla="*/ 302 h 453"/>
              <a:gd name="T38" fmla="*/ 301 w 461"/>
              <a:gd name="T39" fmla="*/ 302 h 453"/>
              <a:gd name="T40" fmla="*/ 150 w 461"/>
              <a:gd name="T41" fmla="*/ 151 h 453"/>
              <a:gd name="T42" fmla="*/ 275 w 461"/>
              <a:gd name="T43" fmla="*/ 53 h 453"/>
              <a:gd name="T44" fmla="*/ 407 w 461"/>
              <a:gd name="T45" fmla="*/ 177 h 453"/>
              <a:gd name="T46" fmla="*/ 301 w 461"/>
              <a:gd name="T47" fmla="*/ 302 h 453"/>
              <a:gd name="T48" fmla="*/ 53 w 461"/>
              <a:gd name="T49" fmla="*/ 106 h 453"/>
              <a:gd name="T50" fmla="*/ 53 w 461"/>
              <a:gd name="T51" fmla="*/ 106 h 453"/>
              <a:gd name="T52" fmla="*/ 106 w 461"/>
              <a:gd name="T53" fmla="*/ 53 h 453"/>
              <a:gd name="T54" fmla="*/ 53 w 461"/>
              <a:gd name="T55" fmla="*/ 0 h 453"/>
              <a:gd name="T56" fmla="*/ 0 w 461"/>
              <a:gd name="T57" fmla="*/ 53 h 453"/>
              <a:gd name="T58" fmla="*/ 53 w 461"/>
              <a:gd name="T59" fmla="*/ 106 h 453"/>
              <a:gd name="T60" fmla="*/ 53 w 461"/>
              <a:gd name="T61" fmla="*/ 27 h 453"/>
              <a:gd name="T62" fmla="*/ 53 w 461"/>
              <a:gd name="T63" fmla="*/ 27 h 453"/>
              <a:gd name="T64" fmla="*/ 79 w 461"/>
              <a:gd name="T65" fmla="*/ 53 h 453"/>
              <a:gd name="T66" fmla="*/ 53 w 461"/>
              <a:gd name="T67" fmla="*/ 80 h 453"/>
              <a:gd name="T68" fmla="*/ 26 w 461"/>
              <a:gd name="T69" fmla="*/ 53 h 453"/>
              <a:gd name="T70" fmla="*/ 53 w 461"/>
              <a:gd name="T71" fmla="*/ 2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61" h="453">
                <a:moveTo>
                  <a:pt x="275" y="0"/>
                </a:moveTo>
                <a:lnTo>
                  <a:pt x="275" y="0"/>
                </a:lnTo>
                <a:cubicBezTo>
                  <a:pt x="185" y="0"/>
                  <a:pt x="106" y="71"/>
                  <a:pt x="97" y="159"/>
                </a:cubicBezTo>
                <a:cubicBezTo>
                  <a:pt x="44" y="187"/>
                  <a:pt x="0" y="240"/>
                  <a:pt x="0" y="302"/>
                </a:cubicBezTo>
                <a:cubicBezTo>
                  <a:pt x="0" y="390"/>
                  <a:pt x="71" y="452"/>
                  <a:pt x="150" y="452"/>
                </a:cubicBezTo>
                <a:cubicBezTo>
                  <a:pt x="212" y="452"/>
                  <a:pt x="275" y="417"/>
                  <a:pt x="292" y="355"/>
                </a:cubicBezTo>
                <a:cubicBezTo>
                  <a:pt x="390" y="346"/>
                  <a:pt x="460" y="275"/>
                  <a:pt x="460" y="177"/>
                </a:cubicBezTo>
                <a:cubicBezTo>
                  <a:pt x="460" y="80"/>
                  <a:pt x="381" y="0"/>
                  <a:pt x="275" y="0"/>
                </a:cubicBezTo>
                <a:close/>
                <a:moveTo>
                  <a:pt x="150" y="408"/>
                </a:moveTo>
                <a:lnTo>
                  <a:pt x="150" y="408"/>
                </a:lnTo>
                <a:cubicBezTo>
                  <a:pt x="97" y="408"/>
                  <a:pt x="53" y="355"/>
                  <a:pt x="53" y="302"/>
                </a:cubicBezTo>
                <a:cubicBezTo>
                  <a:pt x="53" y="266"/>
                  <a:pt x="71" y="231"/>
                  <a:pt x="106" y="212"/>
                </a:cubicBezTo>
                <a:cubicBezTo>
                  <a:pt x="115" y="284"/>
                  <a:pt x="168" y="337"/>
                  <a:pt x="239" y="355"/>
                </a:cubicBezTo>
                <a:cubicBezTo>
                  <a:pt x="221" y="381"/>
                  <a:pt x="185" y="408"/>
                  <a:pt x="150" y="408"/>
                </a:cubicBezTo>
                <a:close/>
                <a:moveTo>
                  <a:pt x="150" y="204"/>
                </a:moveTo>
                <a:lnTo>
                  <a:pt x="150" y="204"/>
                </a:lnTo>
                <a:cubicBezTo>
                  <a:pt x="212" y="204"/>
                  <a:pt x="248" y="248"/>
                  <a:pt x="256" y="302"/>
                </a:cubicBezTo>
                <a:cubicBezTo>
                  <a:pt x="203" y="293"/>
                  <a:pt x="168" y="248"/>
                  <a:pt x="150" y="204"/>
                </a:cubicBezTo>
                <a:close/>
                <a:moveTo>
                  <a:pt x="301" y="302"/>
                </a:moveTo>
                <a:lnTo>
                  <a:pt x="301" y="302"/>
                </a:lnTo>
                <a:cubicBezTo>
                  <a:pt x="301" y="222"/>
                  <a:pt x="239" y="151"/>
                  <a:pt x="150" y="151"/>
                </a:cubicBezTo>
                <a:cubicBezTo>
                  <a:pt x="168" y="98"/>
                  <a:pt x="221" y="53"/>
                  <a:pt x="275" y="53"/>
                </a:cubicBezTo>
                <a:cubicBezTo>
                  <a:pt x="345" y="53"/>
                  <a:pt x="407" y="106"/>
                  <a:pt x="407" y="177"/>
                </a:cubicBezTo>
                <a:cubicBezTo>
                  <a:pt x="407" y="240"/>
                  <a:pt x="363" y="293"/>
                  <a:pt x="301" y="302"/>
                </a:cubicBezTo>
                <a:close/>
                <a:moveTo>
                  <a:pt x="53" y="106"/>
                </a:moveTo>
                <a:lnTo>
                  <a:pt x="53" y="106"/>
                </a:lnTo>
                <a:cubicBezTo>
                  <a:pt x="79" y="106"/>
                  <a:pt x="106" y="80"/>
                  <a:pt x="106" y="53"/>
                </a:cubicBezTo>
                <a:cubicBezTo>
                  <a:pt x="106" y="27"/>
                  <a:pt x="79" y="0"/>
                  <a:pt x="53" y="0"/>
                </a:cubicBezTo>
                <a:cubicBezTo>
                  <a:pt x="26" y="0"/>
                  <a:pt x="0" y="27"/>
                  <a:pt x="0" y="53"/>
                </a:cubicBezTo>
                <a:cubicBezTo>
                  <a:pt x="0" y="80"/>
                  <a:pt x="26" y="106"/>
                  <a:pt x="53" y="106"/>
                </a:cubicBezTo>
                <a:close/>
                <a:moveTo>
                  <a:pt x="53" y="27"/>
                </a:moveTo>
                <a:lnTo>
                  <a:pt x="53" y="27"/>
                </a:lnTo>
                <a:cubicBezTo>
                  <a:pt x="71" y="27"/>
                  <a:pt x="79" y="36"/>
                  <a:pt x="79" y="53"/>
                </a:cubicBezTo>
                <a:cubicBezTo>
                  <a:pt x="79" y="71"/>
                  <a:pt x="71" y="80"/>
                  <a:pt x="53" y="80"/>
                </a:cubicBezTo>
                <a:cubicBezTo>
                  <a:pt x="35" y="80"/>
                  <a:pt x="26" y="71"/>
                  <a:pt x="26" y="53"/>
                </a:cubicBezTo>
                <a:cubicBezTo>
                  <a:pt x="26" y="36"/>
                  <a:pt x="35" y="27"/>
                  <a:pt x="5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5" name="Freeform 45"/>
          <p:cNvSpPr>
            <a:spLocks noChangeArrowheads="1"/>
          </p:cNvSpPr>
          <p:nvPr/>
        </p:nvSpPr>
        <p:spPr bwMode="auto">
          <a:xfrm>
            <a:off x="3795784" y="2173818"/>
            <a:ext cx="340694" cy="336550"/>
          </a:xfrm>
          <a:custGeom>
            <a:avLst/>
            <a:gdLst>
              <a:gd name="T0" fmla="*/ 443 w 470"/>
              <a:gd name="T1" fmla="*/ 143 h 463"/>
              <a:gd name="T2" fmla="*/ 443 w 470"/>
              <a:gd name="T3" fmla="*/ 143 h 463"/>
              <a:gd name="T4" fmla="*/ 239 w 470"/>
              <a:gd name="T5" fmla="*/ 435 h 463"/>
              <a:gd name="T6" fmla="*/ 141 w 470"/>
              <a:gd name="T7" fmla="*/ 391 h 463"/>
              <a:gd name="T8" fmla="*/ 62 w 470"/>
              <a:gd name="T9" fmla="*/ 160 h 463"/>
              <a:gd name="T10" fmla="*/ 18 w 470"/>
              <a:gd name="T11" fmla="*/ 178 h 463"/>
              <a:gd name="T12" fmla="*/ 0 w 470"/>
              <a:gd name="T13" fmla="*/ 151 h 463"/>
              <a:gd name="T14" fmla="*/ 132 w 470"/>
              <a:gd name="T15" fmla="*/ 45 h 463"/>
              <a:gd name="T16" fmla="*/ 203 w 470"/>
              <a:gd name="T17" fmla="*/ 204 h 463"/>
              <a:gd name="T18" fmla="*/ 247 w 470"/>
              <a:gd name="T19" fmla="*/ 293 h 463"/>
              <a:gd name="T20" fmla="*/ 310 w 470"/>
              <a:gd name="T21" fmla="*/ 213 h 463"/>
              <a:gd name="T22" fmla="*/ 256 w 470"/>
              <a:gd name="T23" fmla="*/ 151 h 463"/>
              <a:gd name="T24" fmla="*/ 443 w 470"/>
              <a:gd name="T25" fmla="*/ 14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463">
                <a:moveTo>
                  <a:pt x="443" y="143"/>
                </a:moveTo>
                <a:lnTo>
                  <a:pt x="443" y="143"/>
                </a:lnTo>
                <a:cubicBezTo>
                  <a:pt x="416" y="284"/>
                  <a:pt x="275" y="408"/>
                  <a:pt x="239" y="435"/>
                </a:cubicBezTo>
                <a:cubicBezTo>
                  <a:pt x="194" y="462"/>
                  <a:pt x="159" y="417"/>
                  <a:pt x="141" y="391"/>
                </a:cubicBezTo>
                <a:cubicBezTo>
                  <a:pt x="124" y="355"/>
                  <a:pt x="79" y="178"/>
                  <a:pt x="62" y="160"/>
                </a:cubicBezTo>
                <a:cubicBezTo>
                  <a:pt x="53" y="151"/>
                  <a:pt x="18" y="178"/>
                  <a:pt x="18" y="178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1"/>
                  <a:pt x="71" y="63"/>
                  <a:pt x="132" y="45"/>
                </a:cubicBezTo>
                <a:cubicBezTo>
                  <a:pt x="194" y="36"/>
                  <a:pt x="194" y="143"/>
                  <a:pt x="203" y="204"/>
                </a:cubicBezTo>
                <a:cubicBezTo>
                  <a:pt x="222" y="266"/>
                  <a:pt x="230" y="293"/>
                  <a:pt x="247" y="293"/>
                </a:cubicBezTo>
                <a:cubicBezTo>
                  <a:pt x="256" y="293"/>
                  <a:pt x="283" y="266"/>
                  <a:pt x="310" y="213"/>
                </a:cubicBezTo>
                <a:cubicBezTo>
                  <a:pt x="328" y="160"/>
                  <a:pt x="301" y="125"/>
                  <a:pt x="256" y="151"/>
                </a:cubicBezTo>
                <a:cubicBezTo>
                  <a:pt x="275" y="27"/>
                  <a:pt x="469" y="0"/>
                  <a:pt x="443" y="1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6" name="Freeform 46"/>
          <p:cNvSpPr>
            <a:spLocks noChangeArrowheads="1"/>
          </p:cNvSpPr>
          <p:nvPr/>
        </p:nvSpPr>
        <p:spPr bwMode="auto">
          <a:xfrm>
            <a:off x="2363173" y="2279652"/>
            <a:ext cx="321650" cy="146050"/>
          </a:xfrm>
          <a:custGeom>
            <a:avLst/>
            <a:gdLst>
              <a:gd name="T0" fmla="*/ 98 w 444"/>
              <a:gd name="T1" fmla="*/ 204 h 205"/>
              <a:gd name="T2" fmla="*/ 98 w 444"/>
              <a:gd name="T3" fmla="*/ 204 h 205"/>
              <a:gd name="T4" fmla="*/ 0 w 444"/>
              <a:gd name="T5" fmla="*/ 97 h 205"/>
              <a:gd name="T6" fmla="*/ 98 w 444"/>
              <a:gd name="T7" fmla="*/ 0 h 205"/>
              <a:gd name="T8" fmla="*/ 195 w 444"/>
              <a:gd name="T9" fmla="*/ 97 h 205"/>
              <a:gd name="T10" fmla="*/ 98 w 444"/>
              <a:gd name="T11" fmla="*/ 204 h 205"/>
              <a:gd name="T12" fmla="*/ 345 w 444"/>
              <a:gd name="T13" fmla="*/ 204 h 205"/>
              <a:gd name="T14" fmla="*/ 345 w 444"/>
              <a:gd name="T15" fmla="*/ 204 h 205"/>
              <a:gd name="T16" fmla="*/ 248 w 444"/>
              <a:gd name="T17" fmla="*/ 97 h 205"/>
              <a:gd name="T18" fmla="*/ 345 w 444"/>
              <a:gd name="T19" fmla="*/ 0 h 205"/>
              <a:gd name="T20" fmla="*/ 443 w 444"/>
              <a:gd name="T21" fmla="*/ 97 h 205"/>
              <a:gd name="T22" fmla="*/ 345 w 444"/>
              <a:gd name="T23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4" h="205">
                <a:moveTo>
                  <a:pt x="98" y="204"/>
                </a:moveTo>
                <a:lnTo>
                  <a:pt x="98" y="204"/>
                </a:lnTo>
                <a:cubicBezTo>
                  <a:pt x="45" y="204"/>
                  <a:pt x="0" y="159"/>
                  <a:pt x="0" y="97"/>
                </a:cubicBezTo>
                <a:cubicBezTo>
                  <a:pt x="0" y="44"/>
                  <a:pt x="45" y="0"/>
                  <a:pt x="98" y="0"/>
                </a:cubicBezTo>
                <a:cubicBezTo>
                  <a:pt x="151" y="0"/>
                  <a:pt x="195" y="44"/>
                  <a:pt x="195" y="97"/>
                </a:cubicBezTo>
                <a:cubicBezTo>
                  <a:pt x="195" y="159"/>
                  <a:pt x="151" y="204"/>
                  <a:pt x="98" y="204"/>
                </a:cubicBezTo>
                <a:close/>
                <a:moveTo>
                  <a:pt x="345" y="204"/>
                </a:moveTo>
                <a:lnTo>
                  <a:pt x="345" y="204"/>
                </a:lnTo>
                <a:cubicBezTo>
                  <a:pt x="292" y="204"/>
                  <a:pt x="248" y="159"/>
                  <a:pt x="248" y="97"/>
                </a:cubicBezTo>
                <a:cubicBezTo>
                  <a:pt x="248" y="44"/>
                  <a:pt x="292" y="0"/>
                  <a:pt x="345" y="0"/>
                </a:cubicBezTo>
                <a:cubicBezTo>
                  <a:pt x="399" y="0"/>
                  <a:pt x="443" y="44"/>
                  <a:pt x="443" y="97"/>
                </a:cubicBezTo>
                <a:cubicBezTo>
                  <a:pt x="443" y="159"/>
                  <a:pt x="399" y="204"/>
                  <a:pt x="345" y="2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7" name="Freeform 47"/>
          <p:cNvSpPr>
            <a:spLocks noChangeArrowheads="1"/>
          </p:cNvSpPr>
          <p:nvPr/>
        </p:nvSpPr>
        <p:spPr bwMode="auto">
          <a:xfrm>
            <a:off x="2363173" y="2910418"/>
            <a:ext cx="69833" cy="315383"/>
          </a:xfrm>
          <a:custGeom>
            <a:avLst/>
            <a:gdLst>
              <a:gd name="T0" fmla="*/ 98 w 99"/>
              <a:gd name="T1" fmla="*/ 44 h 435"/>
              <a:gd name="T2" fmla="*/ 98 w 99"/>
              <a:gd name="T3" fmla="*/ 44 h 435"/>
              <a:gd name="T4" fmla="*/ 45 w 99"/>
              <a:gd name="T5" fmla="*/ 88 h 435"/>
              <a:gd name="T6" fmla="*/ 0 w 99"/>
              <a:gd name="T7" fmla="*/ 44 h 435"/>
              <a:gd name="T8" fmla="*/ 45 w 99"/>
              <a:gd name="T9" fmla="*/ 0 h 435"/>
              <a:gd name="T10" fmla="*/ 98 w 99"/>
              <a:gd name="T11" fmla="*/ 44 h 435"/>
              <a:gd name="T12" fmla="*/ 0 w 99"/>
              <a:gd name="T13" fmla="*/ 434 h 435"/>
              <a:gd name="T14" fmla="*/ 0 w 99"/>
              <a:gd name="T15" fmla="*/ 434 h 435"/>
              <a:gd name="T16" fmla="*/ 0 w 99"/>
              <a:gd name="T17" fmla="*/ 132 h 435"/>
              <a:gd name="T18" fmla="*/ 98 w 99"/>
              <a:gd name="T19" fmla="*/ 132 h 435"/>
              <a:gd name="T20" fmla="*/ 98 w 99"/>
              <a:gd name="T21" fmla="*/ 434 h 435"/>
              <a:gd name="T22" fmla="*/ 0 w 99"/>
              <a:gd name="T23" fmla="*/ 434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" h="435">
                <a:moveTo>
                  <a:pt x="98" y="44"/>
                </a:moveTo>
                <a:lnTo>
                  <a:pt x="98" y="44"/>
                </a:lnTo>
                <a:cubicBezTo>
                  <a:pt x="98" y="71"/>
                  <a:pt x="80" y="88"/>
                  <a:pt x="45" y="88"/>
                </a:cubicBezTo>
                <a:cubicBezTo>
                  <a:pt x="17" y="88"/>
                  <a:pt x="0" y="71"/>
                  <a:pt x="0" y="44"/>
                </a:cubicBezTo>
                <a:cubicBezTo>
                  <a:pt x="0" y="18"/>
                  <a:pt x="17" y="0"/>
                  <a:pt x="45" y="0"/>
                </a:cubicBezTo>
                <a:cubicBezTo>
                  <a:pt x="80" y="0"/>
                  <a:pt x="98" y="18"/>
                  <a:pt x="98" y="44"/>
                </a:cubicBezTo>
                <a:close/>
                <a:moveTo>
                  <a:pt x="0" y="434"/>
                </a:moveTo>
                <a:lnTo>
                  <a:pt x="0" y="434"/>
                </a:lnTo>
                <a:cubicBezTo>
                  <a:pt x="0" y="132"/>
                  <a:pt x="0" y="132"/>
                  <a:pt x="0" y="132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434"/>
                  <a:pt x="98" y="434"/>
                  <a:pt x="98" y="434"/>
                </a:cubicBezTo>
                <a:lnTo>
                  <a:pt x="0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8" name="Freeform 48"/>
          <p:cNvSpPr>
            <a:spLocks noChangeArrowheads="1"/>
          </p:cNvSpPr>
          <p:nvPr/>
        </p:nvSpPr>
        <p:spPr bwMode="auto">
          <a:xfrm>
            <a:off x="2471095" y="3003551"/>
            <a:ext cx="209495" cy="226483"/>
          </a:xfrm>
          <a:custGeom>
            <a:avLst/>
            <a:gdLst>
              <a:gd name="T0" fmla="*/ 0 w 293"/>
              <a:gd name="T1" fmla="*/ 106 h 311"/>
              <a:gd name="T2" fmla="*/ 0 w 293"/>
              <a:gd name="T3" fmla="*/ 106 h 311"/>
              <a:gd name="T4" fmla="*/ 0 w 293"/>
              <a:gd name="T5" fmla="*/ 8 h 311"/>
              <a:gd name="T6" fmla="*/ 79 w 293"/>
              <a:gd name="T7" fmla="*/ 8 h 311"/>
              <a:gd name="T8" fmla="*/ 88 w 293"/>
              <a:gd name="T9" fmla="*/ 44 h 311"/>
              <a:gd name="T10" fmla="*/ 88 w 293"/>
              <a:gd name="T11" fmla="*/ 44 h 311"/>
              <a:gd name="T12" fmla="*/ 186 w 293"/>
              <a:gd name="T13" fmla="*/ 0 h 311"/>
              <a:gd name="T14" fmla="*/ 292 w 293"/>
              <a:gd name="T15" fmla="*/ 132 h 311"/>
              <a:gd name="T16" fmla="*/ 292 w 293"/>
              <a:gd name="T17" fmla="*/ 310 h 311"/>
              <a:gd name="T18" fmla="*/ 194 w 293"/>
              <a:gd name="T19" fmla="*/ 310 h 311"/>
              <a:gd name="T20" fmla="*/ 194 w 293"/>
              <a:gd name="T21" fmla="*/ 141 h 311"/>
              <a:gd name="T22" fmla="*/ 150 w 293"/>
              <a:gd name="T23" fmla="*/ 79 h 311"/>
              <a:gd name="T24" fmla="*/ 97 w 293"/>
              <a:gd name="T25" fmla="*/ 115 h 311"/>
              <a:gd name="T26" fmla="*/ 97 w 293"/>
              <a:gd name="T27" fmla="*/ 132 h 311"/>
              <a:gd name="T28" fmla="*/ 97 w 293"/>
              <a:gd name="T29" fmla="*/ 310 h 311"/>
              <a:gd name="T30" fmla="*/ 0 w 293"/>
              <a:gd name="T31" fmla="*/ 310 h 311"/>
              <a:gd name="T32" fmla="*/ 0 w 293"/>
              <a:gd name="T33" fmla="*/ 106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3" h="311">
                <a:moveTo>
                  <a:pt x="0" y="106"/>
                </a:moveTo>
                <a:lnTo>
                  <a:pt x="0" y="106"/>
                </a:lnTo>
                <a:cubicBezTo>
                  <a:pt x="0" y="62"/>
                  <a:pt x="0" y="35"/>
                  <a:pt x="0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88" y="44"/>
                  <a:pt x="88" y="44"/>
                  <a:pt x="88" y="44"/>
                </a:cubicBezTo>
                <a:lnTo>
                  <a:pt x="88" y="44"/>
                </a:lnTo>
                <a:cubicBezTo>
                  <a:pt x="97" y="26"/>
                  <a:pt x="132" y="0"/>
                  <a:pt x="186" y="0"/>
                </a:cubicBezTo>
                <a:cubicBezTo>
                  <a:pt x="248" y="0"/>
                  <a:pt x="292" y="44"/>
                  <a:pt x="292" y="132"/>
                </a:cubicBezTo>
                <a:cubicBezTo>
                  <a:pt x="292" y="310"/>
                  <a:pt x="292" y="310"/>
                  <a:pt x="292" y="310"/>
                </a:cubicBezTo>
                <a:cubicBezTo>
                  <a:pt x="194" y="310"/>
                  <a:pt x="194" y="310"/>
                  <a:pt x="194" y="310"/>
                </a:cubicBezTo>
                <a:cubicBezTo>
                  <a:pt x="194" y="141"/>
                  <a:pt x="194" y="141"/>
                  <a:pt x="194" y="141"/>
                </a:cubicBezTo>
                <a:cubicBezTo>
                  <a:pt x="194" y="106"/>
                  <a:pt x="186" y="79"/>
                  <a:pt x="150" y="79"/>
                </a:cubicBezTo>
                <a:cubicBezTo>
                  <a:pt x="123" y="79"/>
                  <a:pt x="106" y="97"/>
                  <a:pt x="97" y="115"/>
                </a:cubicBezTo>
                <a:cubicBezTo>
                  <a:pt x="97" y="115"/>
                  <a:pt x="97" y="124"/>
                  <a:pt x="97" y="132"/>
                </a:cubicBezTo>
                <a:cubicBezTo>
                  <a:pt x="97" y="310"/>
                  <a:pt x="97" y="310"/>
                  <a:pt x="97" y="310"/>
                </a:cubicBezTo>
                <a:cubicBezTo>
                  <a:pt x="0" y="310"/>
                  <a:pt x="0" y="310"/>
                  <a:pt x="0" y="310"/>
                </a:cubicBezTo>
                <a:lnTo>
                  <a:pt x="0" y="10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9" name="Freeform 49"/>
          <p:cNvSpPr>
            <a:spLocks noChangeArrowheads="1"/>
          </p:cNvSpPr>
          <p:nvPr/>
        </p:nvSpPr>
        <p:spPr bwMode="auto">
          <a:xfrm>
            <a:off x="3065723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338 h 471"/>
              <a:gd name="T14" fmla="*/ 177 w 479"/>
              <a:gd name="T15" fmla="*/ 338 h 471"/>
              <a:gd name="T16" fmla="*/ 133 w 479"/>
              <a:gd name="T17" fmla="*/ 338 h 471"/>
              <a:gd name="T18" fmla="*/ 133 w 479"/>
              <a:gd name="T19" fmla="*/ 178 h 471"/>
              <a:gd name="T20" fmla="*/ 177 w 479"/>
              <a:gd name="T21" fmla="*/ 178 h 471"/>
              <a:gd name="T22" fmla="*/ 177 w 479"/>
              <a:gd name="T23" fmla="*/ 338 h 471"/>
              <a:gd name="T24" fmla="*/ 159 w 479"/>
              <a:gd name="T25" fmla="*/ 160 h 471"/>
              <a:gd name="T26" fmla="*/ 159 w 479"/>
              <a:gd name="T27" fmla="*/ 160 h 471"/>
              <a:gd name="T28" fmla="*/ 133 w 479"/>
              <a:gd name="T29" fmla="*/ 134 h 471"/>
              <a:gd name="T30" fmla="*/ 159 w 479"/>
              <a:gd name="T31" fmla="*/ 107 h 471"/>
              <a:gd name="T32" fmla="*/ 186 w 479"/>
              <a:gd name="T33" fmla="*/ 134 h 471"/>
              <a:gd name="T34" fmla="*/ 159 w 479"/>
              <a:gd name="T35" fmla="*/ 160 h 471"/>
              <a:gd name="T36" fmla="*/ 354 w 479"/>
              <a:gd name="T37" fmla="*/ 338 h 471"/>
              <a:gd name="T38" fmla="*/ 354 w 479"/>
              <a:gd name="T39" fmla="*/ 338 h 471"/>
              <a:gd name="T40" fmla="*/ 310 w 479"/>
              <a:gd name="T41" fmla="*/ 338 h 471"/>
              <a:gd name="T42" fmla="*/ 310 w 479"/>
              <a:gd name="T43" fmla="*/ 249 h 471"/>
              <a:gd name="T44" fmla="*/ 284 w 479"/>
              <a:gd name="T45" fmla="*/ 213 h 471"/>
              <a:gd name="T46" fmla="*/ 256 w 479"/>
              <a:gd name="T47" fmla="*/ 231 h 471"/>
              <a:gd name="T48" fmla="*/ 256 w 479"/>
              <a:gd name="T49" fmla="*/ 240 h 471"/>
              <a:gd name="T50" fmla="*/ 256 w 479"/>
              <a:gd name="T51" fmla="*/ 338 h 471"/>
              <a:gd name="T52" fmla="*/ 212 w 479"/>
              <a:gd name="T53" fmla="*/ 338 h 471"/>
              <a:gd name="T54" fmla="*/ 212 w 479"/>
              <a:gd name="T55" fmla="*/ 231 h 471"/>
              <a:gd name="T56" fmla="*/ 203 w 479"/>
              <a:gd name="T57" fmla="*/ 178 h 471"/>
              <a:gd name="T58" fmla="*/ 247 w 479"/>
              <a:gd name="T59" fmla="*/ 178 h 471"/>
              <a:gd name="T60" fmla="*/ 247 w 479"/>
              <a:gd name="T61" fmla="*/ 196 h 471"/>
              <a:gd name="T62" fmla="*/ 256 w 479"/>
              <a:gd name="T63" fmla="*/ 196 h 471"/>
              <a:gd name="T64" fmla="*/ 300 w 479"/>
              <a:gd name="T65" fmla="*/ 178 h 471"/>
              <a:gd name="T66" fmla="*/ 354 w 479"/>
              <a:gd name="T67" fmla="*/ 240 h 471"/>
              <a:gd name="T68" fmla="*/ 354 w 479"/>
              <a:gd name="T69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338"/>
                </a:moveTo>
                <a:lnTo>
                  <a:pt x="177" y="338"/>
                </a:lnTo>
                <a:cubicBezTo>
                  <a:pt x="133" y="338"/>
                  <a:pt x="133" y="338"/>
                  <a:pt x="133" y="338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77" y="178"/>
                  <a:pt x="177" y="178"/>
                  <a:pt x="177" y="178"/>
                </a:cubicBezTo>
                <a:lnTo>
                  <a:pt x="177" y="338"/>
                </a:lnTo>
                <a:close/>
                <a:moveTo>
                  <a:pt x="159" y="160"/>
                </a:moveTo>
                <a:lnTo>
                  <a:pt x="159" y="160"/>
                </a:lnTo>
                <a:cubicBezTo>
                  <a:pt x="141" y="160"/>
                  <a:pt x="133" y="151"/>
                  <a:pt x="133" y="134"/>
                </a:cubicBezTo>
                <a:cubicBezTo>
                  <a:pt x="133" y="125"/>
                  <a:pt x="141" y="107"/>
                  <a:pt x="159" y="107"/>
                </a:cubicBezTo>
                <a:cubicBezTo>
                  <a:pt x="168" y="107"/>
                  <a:pt x="177" y="125"/>
                  <a:pt x="186" y="134"/>
                </a:cubicBezTo>
                <a:cubicBezTo>
                  <a:pt x="186" y="151"/>
                  <a:pt x="168" y="160"/>
                  <a:pt x="159" y="160"/>
                </a:cubicBezTo>
                <a:close/>
                <a:moveTo>
                  <a:pt x="354" y="338"/>
                </a:moveTo>
                <a:lnTo>
                  <a:pt x="354" y="338"/>
                </a:lnTo>
                <a:cubicBezTo>
                  <a:pt x="310" y="338"/>
                  <a:pt x="310" y="338"/>
                  <a:pt x="310" y="338"/>
                </a:cubicBezTo>
                <a:cubicBezTo>
                  <a:pt x="310" y="249"/>
                  <a:pt x="310" y="249"/>
                  <a:pt x="310" y="249"/>
                </a:cubicBezTo>
                <a:cubicBezTo>
                  <a:pt x="310" y="231"/>
                  <a:pt x="300" y="213"/>
                  <a:pt x="284" y="213"/>
                </a:cubicBezTo>
                <a:cubicBezTo>
                  <a:pt x="275" y="213"/>
                  <a:pt x="265" y="222"/>
                  <a:pt x="256" y="231"/>
                </a:cubicBezTo>
                <a:lnTo>
                  <a:pt x="256" y="240"/>
                </a:lnTo>
                <a:cubicBezTo>
                  <a:pt x="256" y="338"/>
                  <a:pt x="256" y="338"/>
                  <a:pt x="256" y="338"/>
                </a:cubicBezTo>
                <a:cubicBezTo>
                  <a:pt x="212" y="338"/>
                  <a:pt x="212" y="338"/>
                  <a:pt x="212" y="338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2" y="205"/>
                  <a:pt x="212" y="196"/>
                  <a:pt x="203" y="178"/>
                </a:cubicBezTo>
                <a:cubicBezTo>
                  <a:pt x="247" y="178"/>
                  <a:pt x="247" y="178"/>
                  <a:pt x="247" y="178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187"/>
                  <a:pt x="275" y="178"/>
                  <a:pt x="300" y="178"/>
                </a:cubicBezTo>
                <a:cubicBezTo>
                  <a:pt x="337" y="178"/>
                  <a:pt x="354" y="196"/>
                  <a:pt x="354" y="240"/>
                </a:cubicBezTo>
                <a:lnTo>
                  <a:pt x="354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0" name="Freeform 50"/>
          <p:cNvSpPr>
            <a:spLocks noChangeArrowheads="1"/>
          </p:cNvSpPr>
          <p:nvPr/>
        </p:nvSpPr>
        <p:spPr bwMode="auto">
          <a:xfrm>
            <a:off x="1633113" y="3621618"/>
            <a:ext cx="347043" cy="328083"/>
          </a:xfrm>
          <a:custGeom>
            <a:avLst/>
            <a:gdLst>
              <a:gd name="T0" fmla="*/ 142 w 480"/>
              <a:gd name="T1" fmla="*/ 0 h 453"/>
              <a:gd name="T2" fmla="*/ 142 w 480"/>
              <a:gd name="T3" fmla="*/ 0 h 453"/>
              <a:gd name="T4" fmla="*/ 0 w 480"/>
              <a:gd name="T5" fmla="*/ 89 h 453"/>
              <a:gd name="T6" fmla="*/ 98 w 480"/>
              <a:gd name="T7" fmla="*/ 168 h 453"/>
              <a:gd name="T8" fmla="*/ 239 w 480"/>
              <a:gd name="T9" fmla="*/ 80 h 453"/>
              <a:gd name="T10" fmla="*/ 142 w 480"/>
              <a:gd name="T11" fmla="*/ 0 h 453"/>
              <a:gd name="T12" fmla="*/ 327 w 480"/>
              <a:gd name="T13" fmla="*/ 372 h 453"/>
              <a:gd name="T14" fmla="*/ 327 w 480"/>
              <a:gd name="T15" fmla="*/ 372 h 453"/>
              <a:gd name="T16" fmla="*/ 319 w 480"/>
              <a:gd name="T17" fmla="*/ 372 h 453"/>
              <a:gd name="T18" fmla="*/ 239 w 480"/>
              <a:gd name="T19" fmla="*/ 310 h 453"/>
              <a:gd name="T20" fmla="*/ 159 w 480"/>
              <a:gd name="T21" fmla="*/ 372 h 453"/>
              <a:gd name="T22" fmla="*/ 151 w 480"/>
              <a:gd name="T23" fmla="*/ 372 h 453"/>
              <a:gd name="T24" fmla="*/ 151 w 480"/>
              <a:gd name="T25" fmla="*/ 372 h 453"/>
              <a:gd name="T26" fmla="*/ 88 w 480"/>
              <a:gd name="T27" fmla="*/ 337 h 453"/>
              <a:gd name="T28" fmla="*/ 88 w 480"/>
              <a:gd name="T29" fmla="*/ 355 h 453"/>
              <a:gd name="T30" fmla="*/ 239 w 480"/>
              <a:gd name="T31" fmla="*/ 452 h 453"/>
              <a:gd name="T32" fmla="*/ 389 w 480"/>
              <a:gd name="T33" fmla="*/ 355 h 453"/>
              <a:gd name="T34" fmla="*/ 389 w 480"/>
              <a:gd name="T35" fmla="*/ 337 h 453"/>
              <a:gd name="T36" fmla="*/ 327 w 480"/>
              <a:gd name="T37" fmla="*/ 372 h 453"/>
              <a:gd name="T38" fmla="*/ 479 w 480"/>
              <a:gd name="T39" fmla="*/ 89 h 453"/>
              <a:gd name="T40" fmla="*/ 479 w 480"/>
              <a:gd name="T41" fmla="*/ 89 h 453"/>
              <a:gd name="T42" fmla="*/ 336 w 480"/>
              <a:gd name="T43" fmla="*/ 0 h 453"/>
              <a:gd name="T44" fmla="*/ 239 w 480"/>
              <a:gd name="T45" fmla="*/ 80 h 453"/>
              <a:gd name="T46" fmla="*/ 380 w 480"/>
              <a:gd name="T47" fmla="*/ 168 h 453"/>
              <a:gd name="T48" fmla="*/ 479 w 480"/>
              <a:gd name="T49" fmla="*/ 89 h 453"/>
              <a:gd name="T50" fmla="*/ 239 w 480"/>
              <a:gd name="T51" fmla="*/ 257 h 453"/>
              <a:gd name="T52" fmla="*/ 239 w 480"/>
              <a:gd name="T53" fmla="*/ 257 h 453"/>
              <a:gd name="T54" fmla="*/ 327 w 480"/>
              <a:gd name="T55" fmla="*/ 328 h 453"/>
              <a:gd name="T56" fmla="*/ 470 w 480"/>
              <a:gd name="T57" fmla="*/ 240 h 453"/>
              <a:gd name="T58" fmla="*/ 380 w 480"/>
              <a:gd name="T59" fmla="*/ 168 h 453"/>
              <a:gd name="T60" fmla="*/ 239 w 480"/>
              <a:gd name="T61" fmla="*/ 257 h 453"/>
              <a:gd name="T62" fmla="*/ 151 w 480"/>
              <a:gd name="T63" fmla="*/ 328 h 453"/>
              <a:gd name="T64" fmla="*/ 151 w 480"/>
              <a:gd name="T65" fmla="*/ 328 h 453"/>
              <a:gd name="T66" fmla="*/ 239 w 480"/>
              <a:gd name="T67" fmla="*/ 257 h 453"/>
              <a:gd name="T68" fmla="*/ 98 w 480"/>
              <a:gd name="T69" fmla="*/ 168 h 453"/>
              <a:gd name="T70" fmla="*/ 8 w 480"/>
              <a:gd name="T71" fmla="*/ 240 h 453"/>
              <a:gd name="T72" fmla="*/ 151 w 480"/>
              <a:gd name="T73" fmla="*/ 32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0" h="453">
                <a:moveTo>
                  <a:pt x="142" y="0"/>
                </a:moveTo>
                <a:lnTo>
                  <a:pt x="142" y="0"/>
                </a:lnTo>
                <a:cubicBezTo>
                  <a:pt x="0" y="89"/>
                  <a:pt x="0" y="89"/>
                  <a:pt x="0" y="89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239" y="80"/>
                  <a:pt x="239" y="80"/>
                  <a:pt x="239" y="80"/>
                </a:cubicBezTo>
                <a:lnTo>
                  <a:pt x="142" y="0"/>
                </a:lnTo>
                <a:close/>
                <a:moveTo>
                  <a:pt x="327" y="372"/>
                </a:moveTo>
                <a:lnTo>
                  <a:pt x="327" y="372"/>
                </a:lnTo>
                <a:cubicBezTo>
                  <a:pt x="319" y="372"/>
                  <a:pt x="319" y="372"/>
                  <a:pt x="319" y="372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159" y="372"/>
                  <a:pt x="159" y="372"/>
                  <a:pt x="159" y="372"/>
                </a:cubicBezTo>
                <a:cubicBezTo>
                  <a:pt x="159" y="372"/>
                  <a:pt x="159" y="372"/>
                  <a:pt x="151" y="372"/>
                </a:cubicBezTo>
                <a:lnTo>
                  <a:pt x="151" y="372"/>
                </a:lnTo>
                <a:cubicBezTo>
                  <a:pt x="88" y="337"/>
                  <a:pt x="88" y="337"/>
                  <a:pt x="88" y="337"/>
                </a:cubicBezTo>
                <a:cubicBezTo>
                  <a:pt x="88" y="355"/>
                  <a:pt x="88" y="355"/>
                  <a:pt x="88" y="355"/>
                </a:cubicBezTo>
                <a:cubicBezTo>
                  <a:pt x="239" y="452"/>
                  <a:pt x="239" y="452"/>
                  <a:pt x="239" y="452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337"/>
                  <a:pt x="389" y="337"/>
                  <a:pt x="389" y="337"/>
                </a:cubicBezTo>
                <a:cubicBezTo>
                  <a:pt x="327" y="372"/>
                  <a:pt x="327" y="372"/>
                  <a:pt x="327" y="372"/>
                </a:cubicBezTo>
                <a:close/>
                <a:moveTo>
                  <a:pt x="479" y="89"/>
                </a:moveTo>
                <a:lnTo>
                  <a:pt x="479" y="89"/>
                </a:lnTo>
                <a:cubicBezTo>
                  <a:pt x="336" y="0"/>
                  <a:pt x="336" y="0"/>
                  <a:pt x="336" y="0"/>
                </a:cubicBezTo>
                <a:cubicBezTo>
                  <a:pt x="239" y="80"/>
                  <a:pt x="239" y="80"/>
                  <a:pt x="239" y="80"/>
                </a:cubicBezTo>
                <a:cubicBezTo>
                  <a:pt x="380" y="168"/>
                  <a:pt x="380" y="168"/>
                  <a:pt x="380" y="168"/>
                </a:cubicBezTo>
                <a:lnTo>
                  <a:pt x="479" y="89"/>
                </a:lnTo>
                <a:close/>
                <a:moveTo>
                  <a:pt x="239" y="257"/>
                </a:moveTo>
                <a:lnTo>
                  <a:pt x="239" y="257"/>
                </a:lnTo>
                <a:cubicBezTo>
                  <a:pt x="327" y="328"/>
                  <a:pt x="327" y="328"/>
                  <a:pt x="327" y="328"/>
                </a:cubicBezTo>
                <a:cubicBezTo>
                  <a:pt x="470" y="240"/>
                  <a:pt x="470" y="240"/>
                  <a:pt x="470" y="240"/>
                </a:cubicBezTo>
                <a:cubicBezTo>
                  <a:pt x="380" y="168"/>
                  <a:pt x="380" y="168"/>
                  <a:pt x="380" y="168"/>
                </a:cubicBezTo>
                <a:lnTo>
                  <a:pt x="239" y="257"/>
                </a:lnTo>
                <a:close/>
                <a:moveTo>
                  <a:pt x="151" y="328"/>
                </a:moveTo>
                <a:lnTo>
                  <a:pt x="151" y="328"/>
                </a:lnTo>
                <a:cubicBezTo>
                  <a:pt x="239" y="257"/>
                  <a:pt x="239" y="257"/>
                  <a:pt x="239" y="257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8" y="240"/>
                  <a:pt x="8" y="240"/>
                  <a:pt x="8" y="240"/>
                </a:cubicBezTo>
                <a:lnTo>
                  <a:pt x="151" y="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1" name="Freeform 51"/>
          <p:cNvSpPr>
            <a:spLocks noChangeArrowheads="1"/>
          </p:cNvSpPr>
          <p:nvPr/>
        </p:nvSpPr>
        <p:spPr bwMode="auto">
          <a:xfrm>
            <a:off x="10271097" y="2161118"/>
            <a:ext cx="289907" cy="368300"/>
          </a:xfrm>
          <a:custGeom>
            <a:avLst/>
            <a:gdLst>
              <a:gd name="T0" fmla="*/ 160 w 400"/>
              <a:gd name="T1" fmla="*/ 336 h 506"/>
              <a:gd name="T2" fmla="*/ 160 w 400"/>
              <a:gd name="T3" fmla="*/ 336 h 506"/>
              <a:gd name="T4" fmla="*/ 89 w 400"/>
              <a:gd name="T5" fmla="*/ 505 h 506"/>
              <a:gd name="T6" fmla="*/ 124 w 400"/>
              <a:gd name="T7" fmla="*/ 248 h 506"/>
              <a:gd name="T8" fmla="*/ 186 w 400"/>
              <a:gd name="T9" fmla="*/ 124 h 506"/>
              <a:gd name="T10" fmla="*/ 213 w 400"/>
              <a:gd name="T11" fmla="*/ 319 h 506"/>
              <a:gd name="T12" fmla="*/ 293 w 400"/>
              <a:gd name="T13" fmla="*/ 97 h 506"/>
              <a:gd name="T14" fmla="*/ 62 w 400"/>
              <a:gd name="T15" fmla="*/ 213 h 506"/>
              <a:gd name="T16" fmla="*/ 71 w 400"/>
              <a:gd name="T17" fmla="*/ 301 h 506"/>
              <a:gd name="T18" fmla="*/ 0 w 400"/>
              <a:gd name="T19" fmla="*/ 186 h 506"/>
              <a:gd name="T20" fmla="*/ 168 w 400"/>
              <a:gd name="T21" fmla="*/ 17 h 506"/>
              <a:gd name="T22" fmla="*/ 390 w 400"/>
              <a:gd name="T23" fmla="*/ 151 h 506"/>
              <a:gd name="T24" fmla="*/ 231 w 400"/>
              <a:gd name="T25" fmla="*/ 372 h 506"/>
              <a:gd name="T26" fmla="*/ 160 w 400"/>
              <a:gd name="T27" fmla="*/ 33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0" h="506">
                <a:moveTo>
                  <a:pt x="160" y="336"/>
                </a:moveTo>
                <a:lnTo>
                  <a:pt x="160" y="336"/>
                </a:lnTo>
                <a:cubicBezTo>
                  <a:pt x="150" y="408"/>
                  <a:pt x="133" y="479"/>
                  <a:pt x="89" y="505"/>
                </a:cubicBezTo>
                <a:cubicBezTo>
                  <a:pt x="71" y="408"/>
                  <a:pt x="106" y="327"/>
                  <a:pt x="124" y="248"/>
                </a:cubicBezTo>
                <a:cubicBezTo>
                  <a:pt x="97" y="195"/>
                  <a:pt x="124" y="97"/>
                  <a:pt x="186" y="124"/>
                </a:cubicBezTo>
                <a:cubicBezTo>
                  <a:pt x="257" y="151"/>
                  <a:pt x="124" y="301"/>
                  <a:pt x="213" y="319"/>
                </a:cubicBezTo>
                <a:cubicBezTo>
                  <a:pt x="310" y="336"/>
                  <a:pt x="355" y="151"/>
                  <a:pt x="293" y="97"/>
                </a:cubicBezTo>
                <a:cubicBezTo>
                  <a:pt x="204" y="8"/>
                  <a:pt x="36" y="89"/>
                  <a:pt x="62" y="213"/>
                </a:cubicBezTo>
                <a:cubicBezTo>
                  <a:pt x="62" y="248"/>
                  <a:pt x="97" y="257"/>
                  <a:pt x="71" y="301"/>
                </a:cubicBezTo>
                <a:cubicBezTo>
                  <a:pt x="18" y="283"/>
                  <a:pt x="0" y="239"/>
                  <a:pt x="0" y="186"/>
                </a:cubicBezTo>
                <a:cubicBezTo>
                  <a:pt x="9" y="89"/>
                  <a:pt x="89" y="26"/>
                  <a:pt x="168" y="17"/>
                </a:cubicBezTo>
                <a:cubicBezTo>
                  <a:pt x="275" y="0"/>
                  <a:pt x="372" y="53"/>
                  <a:pt x="390" y="151"/>
                </a:cubicBezTo>
                <a:cubicBezTo>
                  <a:pt x="399" y="257"/>
                  <a:pt x="337" y="380"/>
                  <a:pt x="231" y="372"/>
                </a:cubicBezTo>
                <a:cubicBezTo>
                  <a:pt x="195" y="372"/>
                  <a:pt x="186" y="354"/>
                  <a:pt x="160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2" name="Freeform 52"/>
          <p:cNvSpPr>
            <a:spLocks noChangeArrowheads="1"/>
          </p:cNvSpPr>
          <p:nvPr/>
        </p:nvSpPr>
        <p:spPr bwMode="auto">
          <a:xfrm>
            <a:off x="10956718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57 w 479"/>
              <a:gd name="T13" fmla="*/ 293 h 471"/>
              <a:gd name="T14" fmla="*/ 257 w 479"/>
              <a:gd name="T15" fmla="*/ 293 h 471"/>
              <a:gd name="T16" fmla="*/ 222 w 479"/>
              <a:gd name="T17" fmla="*/ 275 h 471"/>
              <a:gd name="T18" fmla="*/ 186 w 479"/>
              <a:gd name="T19" fmla="*/ 363 h 471"/>
              <a:gd name="T20" fmla="*/ 204 w 479"/>
              <a:gd name="T21" fmla="*/ 231 h 471"/>
              <a:gd name="T22" fmla="*/ 240 w 479"/>
              <a:gd name="T23" fmla="*/ 169 h 471"/>
              <a:gd name="T24" fmla="*/ 249 w 479"/>
              <a:gd name="T25" fmla="*/ 266 h 471"/>
              <a:gd name="T26" fmla="*/ 284 w 479"/>
              <a:gd name="T27" fmla="*/ 151 h 471"/>
              <a:gd name="T28" fmla="*/ 169 w 479"/>
              <a:gd name="T29" fmla="*/ 213 h 471"/>
              <a:gd name="T30" fmla="*/ 178 w 479"/>
              <a:gd name="T31" fmla="*/ 257 h 471"/>
              <a:gd name="T32" fmla="*/ 142 w 479"/>
              <a:gd name="T33" fmla="*/ 195 h 471"/>
              <a:gd name="T34" fmla="*/ 231 w 479"/>
              <a:gd name="T35" fmla="*/ 107 h 471"/>
              <a:gd name="T36" fmla="*/ 337 w 479"/>
              <a:gd name="T37" fmla="*/ 178 h 471"/>
              <a:gd name="T38" fmla="*/ 257 w 479"/>
              <a:gd name="T39" fmla="*/ 29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57" y="293"/>
                </a:moveTo>
                <a:lnTo>
                  <a:pt x="257" y="293"/>
                </a:lnTo>
                <a:cubicBezTo>
                  <a:pt x="240" y="293"/>
                  <a:pt x="231" y="284"/>
                  <a:pt x="222" y="275"/>
                </a:cubicBezTo>
                <a:cubicBezTo>
                  <a:pt x="213" y="310"/>
                  <a:pt x="204" y="346"/>
                  <a:pt x="186" y="363"/>
                </a:cubicBezTo>
                <a:cubicBezTo>
                  <a:pt x="178" y="310"/>
                  <a:pt x="195" y="266"/>
                  <a:pt x="204" y="231"/>
                </a:cubicBezTo>
                <a:cubicBezTo>
                  <a:pt x="186" y="204"/>
                  <a:pt x="204" y="151"/>
                  <a:pt x="240" y="169"/>
                </a:cubicBezTo>
                <a:cubicBezTo>
                  <a:pt x="275" y="178"/>
                  <a:pt x="204" y="257"/>
                  <a:pt x="249" y="266"/>
                </a:cubicBezTo>
                <a:cubicBezTo>
                  <a:pt x="302" y="275"/>
                  <a:pt x="319" y="178"/>
                  <a:pt x="284" y="151"/>
                </a:cubicBezTo>
                <a:cubicBezTo>
                  <a:pt x="249" y="107"/>
                  <a:pt x="159" y="151"/>
                  <a:pt x="169" y="213"/>
                </a:cubicBezTo>
                <a:cubicBezTo>
                  <a:pt x="178" y="231"/>
                  <a:pt x="186" y="231"/>
                  <a:pt x="178" y="257"/>
                </a:cubicBezTo>
                <a:cubicBezTo>
                  <a:pt x="151" y="248"/>
                  <a:pt x="142" y="222"/>
                  <a:pt x="142" y="195"/>
                </a:cubicBezTo>
                <a:cubicBezTo>
                  <a:pt x="142" y="151"/>
                  <a:pt x="186" y="116"/>
                  <a:pt x="231" y="107"/>
                </a:cubicBezTo>
                <a:cubicBezTo>
                  <a:pt x="284" y="107"/>
                  <a:pt x="328" y="134"/>
                  <a:pt x="337" y="178"/>
                </a:cubicBezTo>
                <a:cubicBezTo>
                  <a:pt x="346" y="231"/>
                  <a:pt x="310" y="293"/>
                  <a:pt x="257" y="2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3" name="Freeform 53"/>
          <p:cNvSpPr>
            <a:spLocks noChangeArrowheads="1"/>
          </p:cNvSpPr>
          <p:nvPr/>
        </p:nvSpPr>
        <p:spPr bwMode="auto">
          <a:xfrm>
            <a:off x="5224161" y="3621618"/>
            <a:ext cx="334346" cy="328083"/>
          </a:xfrm>
          <a:custGeom>
            <a:avLst/>
            <a:gdLst>
              <a:gd name="T0" fmla="*/ 195 w 462"/>
              <a:gd name="T1" fmla="*/ 0 h 453"/>
              <a:gd name="T2" fmla="*/ 195 w 462"/>
              <a:gd name="T3" fmla="*/ 0 h 453"/>
              <a:gd name="T4" fmla="*/ 0 w 462"/>
              <a:gd name="T5" fmla="*/ 222 h 453"/>
              <a:gd name="T6" fmla="*/ 53 w 462"/>
              <a:gd name="T7" fmla="*/ 372 h 453"/>
              <a:gd name="T8" fmla="*/ 195 w 462"/>
              <a:gd name="T9" fmla="*/ 142 h 453"/>
              <a:gd name="T10" fmla="*/ 195 w 462"/>
              <a:gd name="T11" fmla="*/ 0 h 453"/>
              <a:gd name="T12" fmla="*/ 230 w 462"/>
              <a:gd name="T13" fmla="*/ 284 h 453"/>
              <a:gd name="T14" fmla="*/ 230 w 462"/>
              <a:gd name="T15" fmla="*/ 284 h 453"/>
              <a:gd name="T16" fmla="*/ 124 w 462"/>
              <a:gd name="T17" fmla="*/ 425 h 453"/>
              <a:gd name="T18" fmla="*/ 230 w 462"/>
              <a:gd name="T19" fmla="*/ 452 h 453"/>
              <a:gd name="T20" fmla="*/ 336 w 462"/>
              <a:gd name="T21" fmla="*/ 425 h 453"/>
              <a:gd name="T22" fmla="*/ 230 w 462"/>
              <a:gd name="T23" fmla="*/ 284 h 453"/>
              <a:gd name="T24" fmla="*/ 265 w 462"/>
              <a:gd name="T25" fmla="*/ 142 h 453"/>
              <a:gd name="T26" fmla="*/ 265 w 462"/>
              <a:gd name="T27" fmla="*/ 142 h 453"/>
              <a:gd name="T28" fmla="*/ 408 w 462"/>
              <a:gd name="T29" fmla="*/ 372 h 453"/>
              <a:gd name="T30" fmla="*/ 461 w 462"/>
              <a:gd name="T31" fmla="*/ 222 h 453"/>
              <a:gd name="T32" fmla="*/ 265 w 462"/>
              <a:gd name="T33" fmla="*/ 0 h 453"/>
              <a:gd name="T34" fmla="*/ 265 w 462"/>
              <a:gd name="T35" fmla="*/ 14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2" h="453">
                <a:moveTo>
                  <a:pt x="195" y="0"/>
                </a:moveTo>
                <a:lnTo>
                  <a:pt x="195" y="0"/>
                </a:lnTo>
                <a:cubicBezTo>
                  <a:pt x="79" y="18"/>
                  <a:pt x="0" y="106"/>
                  <a:pt x="0" y="222"/>
                </a:cubicBezTo>
                <a:cubicBezTo>
                  <a:pt x="0" y="284"/>
                  <a:pt x="26" y="328"/>
                  <a:pt x="53" y="372"/>
                </a:cubicBezTo>
                <a:cubicBezTo>
                  <a:pt x="133" y="337"/>
                  <a:pt x="195" y="248"/>
                  <a:pt x="195" y="142"/>
                </a:cubicBezTo>
                <a:lnTo>
                  <a:pt x="195" y="0"/>
                </a:lnTo>
                <a:close/>
                <a:moveTo>
                  <a:pt x="230" y="284"/>
                </a:moveTo>
                <a:lnTo>
                  <a:pt x="230" y="284"/>
                </a:lnTo>
                <a:cubicBezTo>
                  <a:pt x="212" y="337"/>
                  <a:pt x="177" y="390"/>
                  <a:pt x="124" y="425"/>
                </a:cubicBezTo>
                <a:cubicBezTo>
                  <a:pt x="151" y="443"/>
                  <a:pt x="186" y="452"/>
                  <a:pt x="230" y="452"/>
                </a:cubicBezTo>
                <a:cubicBezTo>
                  <a:pt x="265" y="452"/>
                  <a:pt x="310" y="443"/>
                  <a:pt x="336" y="425"/>
                </a:cubicBezTo>
                <a:cubicBezTo>
                  <a:pt x="283" y="390"/>
                  <a:pt x="248" y="337"/>
                  <a:pt x="230" y="284"/>
                </a:cubicBezTo>
                <a:close/>
                <a:moveTo>
                  <a:pt x="265" y="142"/>
                </a:moveTo>
                <a:lnTo>
                  <a:pt x="265" y="142"/>
                </a:lnTo>
                <a:cubicBezTo>
                  <a:pt x="265" y="248"/>
                  <a:pt x="327" y="328"/>
                  <a:pt x="408" y="372"/>
                </a:cubicBezTo>
                <a:cubicBezTo>
                  <a:pt x="434" y="328"/>
                  <a:pt x="461" y="284"/>
                  <a:pt x="461" y="222"/>
                </a:cubicBezTo>
                <a:cubicBezTo>
                  <a:pt x="461" y="106"/>
                  <a:pt x="372" y="18"/>
                  <a:pt x="265" y="0"/>
                </a:cubicBezTo>
                <a:lnTo>
                  <a:pt x="265" y="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6" name="Freeform 54"/>
          <p:cNvSpPr>
            <a:spLocks noChangeArrowheads="1"/>
          </p:cNvSpPr>
          <p:nvPr/>
        </p:nvSpPr>
        <p:spPr bwMode="auto">
          <a:xfrm>
            <a:off x="8093613" y="2929468"/>
            <a:ext cx="347043" cy="277284"/>
          </a:xfrm>
          <a:custGeom>
            <a:avLst/>
            <a:gdLst>
              <a:gd name="T0" fmla="*/ 381 w 480"/>
              <a:gd name="T1" fmla="*/ 168 h 382"/>
              <a:gd name="T2" fmla="*/ 381 w 480"/>
              <a:gd name="T3" fmla="*/ 168 h 382"/>
              <a:gd name="T4" fmla="*/ 453 w 480"/>
              <a:gd name="T5" fmla="*/ 80 h 382"/>
              <a:gd name="T6" fmla="*/ 302 w 480"/>
              <a:gd name="T7" fmla="*/ 27 h 382"/>
              <a:gd name="T8" fmla="*/ 284 w 480"/>
              <a:gd name="T9" fmla="*/ 18 h 382"/>
              <a:gd name="T10" fmla="*/ 284 w 480"/>
              <a:gd name="T11" fmla="*/ 160 h 382"/>
              <a:gd name="T12" fmla="*/ 222 w 480"/>
              <a:gd name="T13" fmla="*/ 266 h 382"/>
              <a:gd name="T14" fmla="*/ 106 w 480"/>
              <a:gd name="T15" fmla="*/ 230 h 382"/>
              <a:gd name="T16" fmla="*/ 160 w 480"/>
              <a:gd name="T17" fmla="*/ 115 h 382"/>
              <a:gd name="T18" fmla="*/ 240 w 480"/>
              <a:gd name="T19" fmla="*/ 115 h 382"/>
              <a:gd name="T20" fmla="*/ 240 w 480"/>
              <a:gd name="T21" fmla="*/ 0 h 382"/>
              <a:gd name="T22" fmla="*/ 196 w 480"/>
              <a:gd name="T23" fmla="*/ 0 h 382"/>
              <a:gd name="T24" fmla="*/ 0 w 480"/>
              <a:gd name="T25" fmla="*/ 186 h 382"/>
              <a:gd name="T26" fmla="*/ 196 w 480"/>
              <a:gd name="T27" fmla="*/ 381 h 382"/>
              <a:gd name="T28" fmla="*/ 381 w 480"/>
              <a:gd name="T29" fmla="*/ 186 h 382"/>
              <a:gd name="T30" fmla="*/ 381 w 480"/>
              <a:gd name="T31" fmla="*/ 16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0" h="382">
                <a:moveTo>
                  <a:pt x="381" y="168"/>
                </a:moveTo>
                <a:lnTo>
                  <a:pt x="381" y="168"/>
                </a:lnTo>
                <a:cubicBezTo>
                  <a:pt x="443" y="151"/>
                  <a:pt x="479" y="89"/>
                  <a:pt x="453" y="80"/>
                </a:cubicBezTo>
                <a:cubicBezTo>
                  <a:pt x="390" y="80"/>
                  <a:pt x="337" y="53"/>
                  <a:pt x="302" y="27"/>
                </a:cubicBezTo>
                <a:cubicBezTo>
                  <a:pt x="293" y="27"/>
                  <a:pt x="293" y="27"/>
                  <a:pt x="284" y="18"/>
                </a:cubicBezTo>
                <a:cubicBezTo>
                  <a:pt x="284" y="160"/>
                  <a:pt x="284" y="160"/>
                  <a:pt x="284" y="160"/>
                </a:cubicBezTo>
                <a:cubicBezTo>
                  <a:pt x="284" y="213"/>
                  <a:pt x="257" y="248"/>
                  <a:pt x="222" y="266"/>
                </a:cubicBezTo>
                <a:cubicBezTo>
                  <a:pt x="178" y="283"/>
                  <a:pt x="124" y="275"/>
                  <a:pt x="106" y="230"/>
                </a:cubicBezTo>
                <a:cubicBezTo>
                  <a:pt x="90" y="195"/>
                  <a:pt x="115" y="142"/>
                  <a:pt x="160" y="115"/>
                </a:cubicBezTo>
                <a:cubicBezTo>
                  <a:pt x="187" y="106"/>
                  <a:pt x="213" y="106"/>
                  <a:pt x="240" y="115"/>
                </a:cubicBezTo>
                <a:cubicBezTo>
                  <a:pt x="240" y="0"/>
                  <a:pt x="240" y="0"/>
                  <a:pt x="240" y="0"/>
                </a:cubicBezTo>
                <a:cubicBezTo>
                  <a:pt x="222" y="0"/>
                  <a:pt x="213" y="0"/>
                  <a:pt x="196" y="0"/>
                </a:cubicBezTo>
                <a:cubicBezTo>
                  <a:pt x="90" y="0"/>
                  <a:pt x="0" y="80"/>
                  <a:pt x="0" y="186"/>
                </a:cubicBezTo>
                <a:cubicBezTo>
                  <a:pt x="0" y="293"/>
                  <a:pt x="90" y="381"/>
                  <a:pt x="196" y="381"/>
                </a:cubicBezTo>
                <a:cubicBezTo>
                  <a:pt x="302" y="381"/>
                  <a:pt x="381" y="293"/>
                  <a:pt x="381" y="186"/>
                </a:cubicBezTo>
                <a:cubicBezTo>
                  <a:pt x="381" y="177"/>
                  <a:pt x="381" y="168"/>
                  <a:pt x="381" y="16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6" name="Freeform 55"/>
          <p:cNvSpPr>
            <a:spLocks noChangeArrowheads="1"/>
          </p:cNvSpPr>
          <p:nvPr/>
        </p:nvSpPr>
        <p:spPr bwMode="auto">
          <a:xfrm>
            <a:off x="8804628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28 w 480"/>
              <a:gd name="T13" fmla="*/ 222 h 471"/>
              <a:gd name="T14" fmla="*/ 328 w 480"/>
              <a:gd name="T15" fmla="*/ 222 h 471"/>
              <a:gd name="T16" fmla="*/ 328 w 480"/>
              <a:gd name="T17" fmla="*/ 231 h 471"/>
              <a:gd name="T18" fmla="*/ 230 w 480"/>
              <a:gd name="T19" fmla="*/ 328 h 471"/>
              <a:gd name="T20" fmla="*/ 133 w 480"/>
              <a:gd name="T21" fmla="*/ 231 h 471"/>
              <a:gd name="T22" fmla="*/ 230 w 480"/>
              <a:gd name="T23" fmla="*/ 134 h 471"/>
              <a:gd name="T24" fmla="*/ 248 w 480"/>
              <a:gd name="T25" fmla="*/ 143 h 471"/>
              <a:gd name="T26" fmla="*/ 248 w 480"/>
              <a:gd name="T27" fmla="*/ 196 h 471"/>
              <a:gd name="T28" fmla="*/ 213 w 480"/>
              <a:gd name="T29" fmla="*/ 196 h 471"/>
              <a:gd name="T30" fmla="*/ 186 w 480"/>
              <a:gd name="T31" fmla="*/ 258 h 471"/>
              <a:gd name="T32" fmla="*/ 248 w 480"/>
              <a:gd name="T33" fmla="*/ 275 h 471"/>
              <a:gd name="T34" fmla="*/ 275 w 480"/>
              <a:gd name="T35" fmla="*/ 222 h 471"/>
              <a:gd name="T36" fmla="*/ 275 w 480"/>
              <a:gd name="T37" fmla="*/ 151 h 471"/>
              <a:gd name="T38" fmla="*/ 283 w 480"/>
              <a:gd name="T39" fmla="*/ 151 h 471"/>
              <a:gd name="T40" fmla="*/ 354 w 480"/>
              <a:gd name="T41" fmla="*/ 178 h 471"/>
              <a:gd name="T42" fmla="*/ 328 w 480"/>
              <a:gd name="T43" fmla="*/ 222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28" y="222"/>
                </a:moveTo>
                <a:lnTo>
                  <a:pt x="328" y="222"/>
                </a:lnTo>
                <a:lnTo>
                  <a:pt x="328" y="231"/>
                </a:lnTo>
                <a:cubicBezTo>
                  <a:pt x="328" y="293"/>
                  <a:pt x="283" y="328"/>
                  <a:pt x="230" y="328"/>
                </a:cubicBezTo>
                <a:cubicBezTo>
                  <a:pt x="177" y="328"/>
                  <a:pt x="133" y="293"/>
                  <a:pt x="133" y="231"/>
                </a:cubicBezTo>
                <a:cubicBezTo>
                  <a:pt x="133" y="178"/>
                  <a:pt x="177" y="134"/>
                  <a:pt x="230" y="134"/>
                </a:cubicBezTo>
                <a:cubicBezTo>
                  <a:pt x="239" y="134"/>
                  <a:pt x="248" y="134"/>
                  <a:pt x="248" y="143"/>
                </a:cubicBezTo>
                <a:cubicBezTo>
                  <a:pt x="248" y="196"/>
                  <a:pt x="248" y="196"/>
                  <a:pt x="248" y="196"/>
                </a:cubicBezTo>
                <a:cubicBezTo>
                  <a:pt x="239" y="187"/>
                  <a:pt x="222" y="196"/>
                  <a:pt x="213" y="196"/>
                </a:cubicBezTo>
                <a:cubicBezTo>
                  <a:pt x="186" y="213"/>
                  <a:pt x="177" y="231"/>
                  <a:pt x="186" y="258"/>
                </a:cubicBezTo>
                <a:cubicBezTo>
                  <a:pt x="195" y="275"/>
                  <a:pt x="222" y="284"/>
                  <a:pt x="248" y="275"/>
                </a:cubicBezTo>
                <a:cubicBezTo>
                  <a:pt x="257" y="267"/>
                  <a:pt x="275" y="249"/>
                  <a:pt x="275" y="222"/>
                </a:cubicBezTo>
                <a:cubicBezTo>
                  <a:pt x="275" y="151"/>
                  <a:pt x="275" y="151"/>
                  <a:pt x="275" y="151"/>
                </a:cubicBezTo>
                <a:lnTo>
                  <a:pt x="283" y="151"/>
                </a:lnTo>
                <a:cubicBezTo>
                  <a:pt x="301" y="160"/>
                  <a:pt x="328" y="178"/>
                  <a:pt x="354" y="178"/>
                </a:cubicBezTo>
                <a:cubicBezTo>
                  <a:pt x="372" y="178"/>
                  <a:pt x="354" y="213"/>
                  <a:pt x="328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56"/>
          <p:cNvSpPr>
            <a:spLocks noChangeArrowheads="1"/>
          </p:cNvSpPr>
          <p:nvPr/>
        </p:nvSpPr>
        <p:spPr bwMode="auto">
          <a:xfrm>
            <a:off x="2388566" y="3621618"/>
            <a:ext cx="296256" cy="328083"/>
          </a:xfrm>
          <a:custGeom>
            <a:avLst/>
            <a:gdLst>
              <a:gd name="T0" fmla="*/ 364 w 409"/>
              <a:gd name="T1" fmla="*/ 80 h 453"/>
              <a:gd name="T2" fmla="*/ 364 w 409"/>
              <a:gd name="T3" fmla="*/ 80 h 453"/>
              <a:gd name="T4" fmla="*/ 329 w 409"/>
              <a:gd name="T5" fmla="*/ 53 h 453"/>
              <a:gd name="T6" fmla="*/ 222 w 409"/>
              <a:gd name="T7" fmla="*/ 45 h 453"/>
              <a:gd name="T8" fmla="*/ 204 w 409"/>
              <a:gd name="T9" fmla="*/ 9 h 453"/>
              <a:gd name="T10" fmla="*/ 142 w 409"/>
              <a:gd name="T11" fmla="*/ 0 h 453"/>
              <a:gd name="T12" fmla="*/ 124 w 409"/>
              <a:gd name="T13" fmla="*/ 45 h 453"/>
              <a:gd name="T14" fmla="*/ 124 w 409"/>
              <a:gd name="T15" fmla="*/ 98 h 453"/>
              <a:gd name="T16" fmla="*/ 80 w 409"/>
              <a:gd name="T17" fmla="*/ 133 h 453"/>
              <a:gd name="T18" fmla="*/ 27 w 409"/>
              <a:gd name="T19" fmla="*/ 133 h 453"/>
              <a:gd name="T20" fmla="*/ 0 w 409"/>
              <a:gd name="T21" fmla="*/ 151 h 453"/>
              <a:gd name="T22" fmla="*/ 45 w 409"/>
              <a:gd name="T23" fmla="*/ 302 h 453"/>
              <a:gd name="T24" fmla="*/ 169 w 409"/>
              <a:gd name="T25" fmla="*/ 319 h 453"/>
              <a:gd name="T26" fmla="*/ 186 w 409"/>
              <a:gd name="T27" fmla="*/ 266 h 453"/>
              <a:gd name="T28" fmla="*/ 231 w 409"/>
              <a:gd name="T29" fmla="*/ 310 h 453"/>
              <a:gd name="T30" fmla="*/ 302 w 409"/>
              <a:gd name="T31" fmla="*/ 337 h 453"/>
              <a:gd name="T32" fmla="*/ 293 w 409"/>
              <a:gd name="T33" fmla="*/ 399 h 453"/>
              <a:gd name="T34" fmla="*/ 248 w 409"/>
              <a:gd name="T35" fmla="*/ 408 h 453"/>
              <a:gd name="T36" fmla="*/ 239 w 409"/>
              <a:gd name="T37" fmla="*/ 372 h 453"/>
              <a:gd name="T38" fmla="*/ 257 w 409"/>
              <a:gd name="T39" fmla="*/ 372 h 453"/>
              <a:gd name="T40" fmla="*/ 257 w 409"/>
              <a:gd name="T41" fmla="*/ 337 h 453"/>
              <a:gd name="T42" fmla="*/ 186 w 409"/>
              <a:gd name="T43" fmla="*/ 372 h 453"/>
              <a:gd name="T44" fmla="*/ 195 w 409"/>
              <a:gd name="T45" fmla="*/ 434 h 453"/>
              <a:gd name="T46" fmla="*/ 293 w 409"/>
              <a:gd name="T47" fmla="*/ 452 h 453"/>
              <a:gd name="T48" fmla="*/ 364 w 409"/>
              <a:gd name="T49" fmla="*/ 80 h 453"/>
              <a:gd name="T50" fmla="*/ 319 w 409"/>
              <a:gd name="T51" fmla="*/ 231 h 453"/>
              <a:gd name="T52" fmla="*/ 319 w 409"/>
              <a:gd name="T53" fmla="*/ 231 h 453"/>
              <a:gd name="T54" fmla="*/ 284 w 409"/>
              <a:gd name="T55" fmla="*/ 222 h 453"/>
              <a:gd name="T56" fmla="*/ 248 w 409"/>
              <a:gd name="T57" fmla="*/ 231 h 453"/>
              <a:gd name="T58" fmla="*/ 284 w 409"/>
              <a:gd name="T59" fmla="*/ 177 h 453"/>
              <a:gd name="T60" fmla="*/ 319 w 409"/>
              <a:gd name="T61" fmla="*/ 23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09" h="453">
                <a:moveTo>
                  <a:pt x="364" y="80"/>
                </a:moveTo>
                <a:lnTo>
                  <a:pt x="364" y="80"/>
                </a:lnTo>
                <a:cubicBezTo>
                  <a:pt x="364" y="53"/>
                  <a:pt x="329" y="53"/>
                  <a:pt x="329" y="53"/>
                </a:cubicBezTo>
                <a:cubicBezTo>
                  <a:pt x="222" y="45"/>
                  <a:pt x="222" y="45"/>
                  <a:pt x="222" y="45"/>
                </a:cubicBezTo>
                <a:cubicBezTo>
                  <a:pt x="222" y="45"/>
                  <a:pt x="222" y="18"/>
                  <a:pt x="204" y="9"/>
                </a:cubicBezTo>
                <a:cubicBezTo>
                  <a:pt x="177" y="0"/>
                  <a:pt x="160" y="0"/>
                  <a:pt x="142" y="0"/>
                </a:cubicBezTo>
                <a:cubicBezTo>
                  <a:pt x="124" y="0"/>
                  <a:pt x="124" y="27"/>
                  <a:pt x="124" y="45"/>
                </a:cubicBezTo>
                <a:cubicBezTo>
                  <a:pt x="124" y="62"/>
                  <a:pt x="124" y="89"/>
                  <a:pt x="124" y="98"/>
                </a:cubicBezTo>
                <a:cubicBezTo>
                  <a:pt x="124" y="124"/>
                  <a:pt x="116" y="133"/>
                  <a:pt x="80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10" y="133"/>
                  <a:pt x="0" y="133"/>
                  <a:pt x="0" y="151"/>
                </a:cubicBezTo>
                <a:cubicBezTo>
                  <a:pt x="0" y="159"/>
                  <a:pt x="18" y="275"/>
                  <a:pt x="45" y="302"/>
                </a:cubicBezTo>
                <a:cubicBezTo>
                  <a:pt x="63" y="310"/>
                  <a:pt x="151" y="319"/>
                  <a:pt x="169" y="319"/>
                </a:cubicBezTo>
                <a:cubicBezTo>
                  <a:pt x="186" y="319"/>
                  <a:pt x="177" y="266"/>
                  <a:pt x="186" y="266"/>
                </a:cubicBezTo>
                <a:cubicBezTo>
                  <a:pt x="195" y="266"/>
                  <a:pt x="195" y="302"/>
                  <a:pt x="231" y="310"/>
                </a:cubicBezTo>
                <a:cubicBezTo>
                  <a:pt x="257" y="310"/>
                  <a:pt x="302" y="310"/>
                  <a:pt x="302" y="337"/>
                </a:cubicBezTo>
                <a:cubicBezTo>
                  <a:pt x="302" y="363"/>
                  <a:pt x="310" y="399"/>
                  <a:pt x="293" y="399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13" y="399"/>
                  <a:pt x="222" y="372"/>
                  <a:pt x="239" y="372"/>
                </a:cubicBezTo>
                <a:cubicBezTo>
                  <a:pt x="248" y="372"/>
                  <a:pt x="257" y="372"/>
                  <a:pt x="257" y="372"/>
                </a:cubicBezTo>
                <a:cubicBezTo>
                  <a:pt x="257" y="337"/>
                  <a:pt x="257" y="337"/>
                  <a:pt x="257" y="337"/>
                </a:cubicBezTo>
                <a:cubicBezTo>
                  <a:pt x="257" y="337"/>
                  <a:pt x="195" y="328"/>
                  <a:pt x="186" y="372"/>
                </a:cubicBezTo>
                <a:cubicBezTo>
                  <a:pt x="186" y="417"/>
                  <a:pt x="195" y="434"/>
                  <a:pt x="195" y="434"/>
                </a:cubicBezTo>
                <a:cubicBezTo>
                  <a:pt x="204" y="443"/>
                  <a:pt x="213" y="452"/>
                  <a:pt x="293" y="452"/>
                </a:cubicBezTo>
                <a:cubicBezTo>
                  <a:pt x="408" y="452"/>
                  <a:pt x="364" y="115"/>
                  <a:pt x="364" y="80"/>
                </a:cubicBezTo>
                <a:close/>
                <a:moveTo>
                  <a:pt x="319" y="231"/>
                </a:moveTo>
                <a:lnTo>
                  <a:pt x="319" y="231"/>
                </a:lnTo>
                <a:cubicBezTo>
                  <a:pt x="319" y="240"/>
                  <a:pt x="302" y="222"/>
                  <a:pt x="284" y="222"/>
                </a:cubicBezTo>
                <a:cubicBezTo>
                  <a:pt x="266" y="222"/>
                  <a:pt x="248" y="231"/>
                  <a:pt x="248" y="231"/>
                </a:cubicBezTo>
                <a:cubicBezTo>
                  <a:pt x="239" y="222"/>
                  <a:pt x="248" y="177"/>
                  <a:pt x="284" y="177"/>
                </a:cubicBezTo>
                <a:cubicBezTo>
                  <a:pt x="310" y="177"/>
                  <a:pt x="329" y="231"/>
                  <a:pt x="319" y="2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57"/>
          <p:cNvSpPr>
            <a:spLocks noChangeArrowheads="1"/>
          </p:cNvSpPr>
          <p:nvPr/>
        </p:nvSpPr>
        <p:spPr bwMode="auto">
          <a:xfrm>
            <a:off x="2388567" y="3627968"/>
            <a:ext cx="57136" cy="57151"/>
          </a:xfrm>
          <a:custGeom>
            <a:avLst/>
            <a:gdLst>
              <a:gd name="T0" fmla="*/ 80 w 81"/>
              <a:gd name="T1" fmla="*/ 71 h 81"/>
              <a:gd name="T2" fmla="*/ 80 w 81"/>
              <a:gd name="T3" fmla="*/ 71 h 81"/>
              <a:gd name="T4" fmla="*/ 80 w 81"/>
              <a:gd name="T5" fmla="*/ 0 h 81"/>
              <a:gd name="T6" fmla="*/ 0 w 81"/>
              <a:gd name="T7" fmla="*/ 80 h 81"/>
              <a:gd name="T8" fmla="*/ 71 w 81"/>
              <a:gd name="T9" fmla="*/ 80 h 81"/>
              <a:gd name="T10" fmla="*/ 80 w 81"/>
              <a:gd name="T11" fmla="*/ 7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0" y="71"/>
                </a:moveTo>
                <a:lnTo>
                  <a:pt x="80" y="71"/>
                </a:lnTo>
                <a:cubicBezTo>
                  <a:pt x="80" y="62"/>
                  <a:pt x="80" y="0"/>
                  <a:pt x="8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54" y="80"/>
                  <a:pt x="71" y="80"/>
                </a:cubicBezTo>
                <a:cubicBezTo>
                  <a:pt x="80" y="80"/>
                  <a:pt x="80" y="80"/>
                  <a:pt x="80" y="7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58"/>
          <p:cNvSpPr>
            <a:spLocks noChangeArrowheads="1"/>
          </p:cNvSpPr>
          <p:nvPr/>
        </p:nvSpPr>
        <p:spPr bwMode="auto">
          <a:xfrm>
            <a:off x="4500449" y="2180168"/>
            <a:ext cx="347043" cy="342900"/>
          </a:xfrm>
          <a:custGeom>
            <a:avLst/>
            <a:gdLst>
              <a:gd name="T0" fmla="*/ 240 w 480"/>
              <a:gd name="T1" fmla="*/ 0 h 471"/>
              <a:gd name="T2" fmla="*/ 240 w 480"/>
              <a:gd name="T3" fmla="*/ 0 h 471"/>
              <a:gd name="T4" fmla="*/ 0 w 480"/>
              <a:gd name="T5" fmla="*/ 231 h 471"/>
              <a:gd name="T6" fmla="*/ 240 w 480"/>
              <a:gd name="T7" fmla="*/ 470 h 471"/>
              <a:gd name="T8" fmla="*/ 479 w 480"/>
              <a:gd name="T9" fmla="*/ 231 h 471"/>
              <a:gd name="T10" fmla="*/ 240 w 480"/>
              <a:gd name="T11" fmla="*/ 0 h 471"/>
              <a:gd name="T12" fmla="*/ 346 w 480"/>
              <a:gd name="T13" fmla="*/ 187 h 471"/>
              <a:gd name="T14" fmla="*/ 346 w 480"/>
              <a:gd name="T15" fmla="*/ 187 h 471"/>
              <a:gd name="T16" fmla="*/ 249 w 480"/>
              <a:gd name="T17" fmla="*/ 338 h 471"/>
              <a:gd name="T18" fmla="*/ 195 w 480"/>
              <a:gd name="T19" fmla="*/ 319 h 471"/>
              <a:gd name="T20" fmla="*/ 160 w 480"/>
              <a:gd name="T21" fmla="*/ 195 h 471"/>
              <a:gd name="T22" fmla="*/ 134 w 480"/>
              <a:gd name="T23" fmla="*/ 204 h 471"/>
              <a:gd name="T24" fmla="*/ 124 w 480"/>
              <a:gd name="T25" fmla="*/ 195 h 471"/>
              <a:gd name="T26" fmla="*/ 195 w 480"/>
              <a:gd name="T27" fmla="*/ 142 h 471"/>
              <a:gd name="T28" fmla="*/ 231 w 480"/>
              <a:gd name="T29" fmla="*/ 222 h 471"/>
              <a:gd name="T30" fmla="*/ 249 w 480"/>
              <a:gd name="T31" fmla="*/ 266 h 471"/>
              <a:gd name="T32" fmla="*/ 284 w 480"/>
              <a:gd name="T33" fmla="*/ 222 h 471"/>
              <a:gd name="T34" fmla="*/ 258 w 480"/>
              <a:gd name="T35" fmla="*/ 195 h 471"/>
              <a:gd name="T36" fmla="*/ 346 w 480"/>
              <a:gd name="T3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0" h="471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40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346" y="187"/>
                </a:moveTo>
                <a:lnTo>
                  <a:pt x="346" y="187"/>
                </a:lnTo>
                <a:cubicBezTo>
                  <a:pt x="337" y="257"/>
                  <a:pt x="266" y="319"/>
                  <a:pt x="249" y="338"/>
                </a:cubicBezTo>
                <a:cubicBezTo>
                  <a:pt x="222" y="346"/>
                  <a:pt x="205" y="328"/>
                  <a:pt x="195" y="319"/>
                </a:cubicBezTo>
                <a:cubicBezTo>
                  <a:pt x="187" y="301"/>
                  <a:pt x="169" y="204"/>
                  <a:pt x="160" y="195"/>
                </a:cubicBezTo>
                <a:cubicBezTo>
                  <a:pt x="151" y="195"/>
                  <a:pt x="134" y="204"/>
                  <a:pt x="134" y="204"/>
                </a:cubicBezTo>
                <a:cubicBezTo>
                  <a:pt x="124" y="195"/>
                  <a:pt x="124" y="195"/>
                  <a:pt x="124" y="195"/>
                </a:cubicBezTo>
                <a:cubicBezTo>
                  <a:pt x="124" y="195"/>
                  <a:pt x="160" y="151"/>
                  <a:pt x="195" y="142"/>
                </a:cubicBezTo>
                <a:cubicBezTo>
                  <a:pt x="222" y="134"/>
                  <a:pt x="222" y="187"/>
                  <a:pt x="231" y="222"/>
                </a:cubicBezTo>
                <a:cubicBezTo>
                  <a:pt x="240" y="248"/>
                  <a:pt x="240" y="266"/>
                  <a:pt x="249" y="266"/>
                </a:cubicBezTo>
                <a:cubicBezTo>
                  <a:pt x="258" y="266"/>
                  <a:pt x="266" y="248"/>
                  <a:pt x="284" y="222"/>
                </a:cubicBezTo>
                <a:cubicBezTo>
                  <a:pt x="293" y="204"/>
                  <a:pt x="275" y="178"/>
                  <a:pt x="258" y="195"/>
                </a:cubicBezTo>
                <a:cubicBezTo>
                  <a:pt x="266" y="134"/>
                  <a:pt x="364" y="116"/>
                  <a:pt x="346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0" name="Freeform 59"/>
          <p:cNvSpPr>
            <a:spLocks noChangeArrowheads="1"/>
          </p:cNvSpPr>
          <p:nvPr/>
        </p:nvSpPr>
        <p:spPr bwMode="auto">
          <a:xfrm>
            <a:off x="3065723" y="2180168"/>
            <a:ext cx="347043" cy="342900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284 h 471"/>
              <a:gd name="T14" fmla="*/ 177 w 479"/>
              <a:gd name="T15" fmla="*/ 284 h 471"/>
              <a:gd name="T16" fmla="*/ 124 w 479"/>
              <a:gd name="T17" fmla="*/ 231 h 471"/>
              <a:gd name="T18" fmla="*/ 177 w 479"/>
              <a:gd name="T19" fmla="*/ 187 h 471"/>
              <a:gd name="T20" fmla="*/ 221 w 479"/>
              <a:gd name="T21" fmla="*/ 231 h 471"/>
              <a:gd name="T22" fmla="*/ 177 w 479"/>
              <a:gd name="T23" fmla="*/ 284 h 471"/>
              <a:gd name="T24" fmla="*/ 300 w 479"/>
              <a:gd name="T25" fmla="*/ 284 h 471"/>
              <a:gd name="T26" fmla="*/ 300 w 479"/>
              <a:gd name="T27" fmla="*/ 284 h 471"/>
              <a:gd name="T28" fmla="*/ 256 w 479"/>
              <a:gd name="T29" fmla="*/ 231 h 471"/>
              <a:gd name="T30" fmla="*/ 300 w 479"/>
              <a:gd name="T31" fmla="*/ 187 h 471"/>
              <a:gd name="T32" fmla="*/ 354 w 479"/>
              <a:gd name="T33" fmla="*/ 231 h 471"/>
              <a:gd name="T34" fmla="*/ 300 w 479"/>
              <a:gd name="T35" fmla="*/ 28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9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284"/>
                </a:moveTo>
                <a:lnTo>
                  <a:pt x="177" y="284"/>
                </a:lnTo>
                <a:cubicBezTo>
                  <a:pt x="150" y="284"/>
                  <a:pt x="124" y="266"/>
                  <a:pt x="124" y="231"/>
                </a:cubicBezTo>
                <a:cubicBezTo>
                  <a:pt x="124" y="204"/>
                  <a:pt x="150" y="187"/>
                  <a:pt x="177" y="187"/>
                </a:cubicBezTo>
                <a:cubicBezTo>
                  <a:pt x="203" y="187"/>
                  <a:pt x="221" y="204"/>
                  <a:pt x="221" y="231"/>
                </a:cubicBezTo>
                <a:cubicBezTo>
                  <a:pt x="221" y="266"/>
                  <a:pt x="203" y="284"/>
                  <a:pt x="177" y="284"/>
                </a:cubicBezTo>
                <a:close/>
                <a:moveTo>
                  <a:pt x="300" y="284"/>
                </a:moveTo>
                <a:lnTo>
                  <a:pt x="300" y="284"/>
                </a:lnTo>
                <a:cubicBezTo>
                  <a:pt x="275" y="284"/>
                  <a:pt x="256" y="266"/>
                  <a:pt x="256" y="231"/>
                </a:cubicBezTo>
                <a:cubicBezTo>
                  <a:pt x="256" y="204"/>
                  <a:pt x="275" y="187"/>
                  <a:pt x="300" y="187"/>
                </a:cubicBezTo>
                <a:cubicBezTo>
                  <a:pt x="328" y="187"/>
                  <a:pt x="354" y="204"/>
                  <a:pt x="354" y="231"/>
                </a:cubicBezTo>
                <a:cubicBezTo>
                  <a:pt x="354" y="266"/>
                  <a:pt x="328" y="284"/>
                  <a:pt x="300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60"/>
          <p:cNvSpPr>
            <a:spLocks noChangeArrowheads="1"/>
          </p:cNvSpPr>
          <p:nvPr/>
        </p:nvSpPr>
        <p:spPr bwMode="auto">
          <a:xfrm>
            <a:off x="3097466" y="3640668"/>
            <a:ext cx="283560" cy="285751"/>
          </a:xfrm>
          <a:custGeom>
            <a:avLst/>
            <a:gdLst>
              <a:gd name="T0" fmla="*/ 89 w 391"/>
              <a:gd name="T1" fmla="*/ 160 h 399"/>
              <a:gd name="T2" fmla="*/ 89 w 391"/>
              <a:gd name="T3" fmla="*/ 160 h 399"/>
              <a:gd name="T4" fmla="*/ 133 w 391"/>
              <a:gd name="T5" fmla="*/ 88 h 399"/>
              <a:gd name="T6" fmla="*/ 186 w 391"/>
              <a:gd name="T7" fmla="*/ 88 h 399"/>
              <a:gd name="T8" fmla="*/ 186 w 391"/>
              <a:gd name="T9" fmla="*/ 150 h 399"/>
              <a:gd name="T10" fmla="*/ 186 w 391"/>
              <a:gd name="T11" fmla="*/ 150 h 399"/>
              <a:gd name="T12" fmla="*/ 195 w 391"/>
              <a:gd name="T13" fmla="*/ 160 h 399"/>
              <a:gd name="T14" fmla="*/ 195 w 391"/>
              <a:gd name="T15" fmla="*/ 150 h 399"/>
              <a:gd name="T16" fmla="*/ 354 w 391"/>
              <a:gd name="T17" fmla="*/ 0 h 399"/>
              <a:gd name="T18" fmla="*/ 248 w 391"/>
              <a:gd name="T19" fmla="*/ 0 h 399"/>
              <a:gd name="T20" fmla="*/ 133 w 391"/>
              <a:gd name="T21" fmla="*/ 0 h 399"/>
              <a:gd name="T22" fmla="*/ 0 w 391"/>
              <a:gd name="T23" fmla="*/ 150 h 399"/>
              <a:gd name="T24" fmla="*/ 0 w 391"/>
              <a:gd name="T25" fmla="*/ 354 h 399"/>
              <a:gd name="T26" fmla="*/ 89 w 391"/>
              <a:gd name="T27" fmla="*/ 266 h 399"/>
              <a:gd name="T28" fmla="*/ 89 w 391"/>
              <a:gd name="T29" fmla="*/ 160 h 399"/>
              <a:gd name="T30" fmla="*/ 301 w 391"/>
              <a:gd name="T31" fmla="*/ 132 h 399"/>
              <a:gd name="T32" fmla="*/ 301 w 391"/>
              <a:gd name="T33" fmla="*/ 132 h 399"/>
              <a:gd name="T34" fmla="*/ 301 w 391"/>
              <a:gd name="T35" fmla="*/ 239 h 399"/>
              <a:gd name="T36" fmla="*/ 256 w 391"/>
              <a:gd name="T37" fmla="*/ 310 h 399"/>
              <a:gd name="T38" fmla="*/ 203 w 391"/>
              <a:gd name="T39" fmla="*/ 310 h 399"/>
              <a:gd name="T40" fmla="*/ 203 w 391"/>
              <a:gd name="T41" fmla="*/ 248 h 399"/>
              <a:gd name="T42" fmla="*/ 203 w 391"/>
              <a:gd name="T43" fmla="*/ 248 h 399"/>
              <a:gd name="T44" fmla="*/ 195 w 391"/>
              <a:gd name="T45" fmla="*/ 239 h 399"/>
              <a:gd name="T46" fmla="*/ 195 w 391"/>
              <a:gd name="T47" fmla="*/ 239 h 399"/>
              <a:gd name="T48" fmla="*/ 35 w 391"/>
              <a:gd name="T49" fmla="*/ 398 h 399"/>
              <a:gd name="T50" fmla="*/ 142 w 391"/>
              <a:gd name="T51" fmla="*/ 398 h 399"/>
              <a:gd name="T52" fmla="*/ 256 w 391"/>
              <a:gd name="T53" fmla="*/ 398 h 399"/>
              <a:gd name="T54" fmla="*/ 390 w 391"/>
              <a:gd name="T55" fmla="*/ 248 h 399"/>
              <a:gd name="T56" fmla="*/ 390 w 391"/>
              <a:gd name="T57" fmla="*/ 44 h 399"/>
              <a:gd name="T58" fmla="*/ 301 w 391"/>
              <a:gd name="T59" fmla="*/ 132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1" h="399">
                <a:moveTo>
                  <a:pt x="89" y="160"/>
                </a:moveTo>
                <a:lnTo>
                  <a:pt x="89" y="160"/>
                </a:lnTo>
                <a:cubicBezTo>
                  <a:pt x="89" y="124"/>
                  <a:pt x="97" y="97"/>
                  <a:pt x="133" y="88"/>
                </a:cubicBezTo>
                <a:cubicBezTo>
                  <a:pt x="142" y="88"/>
                  <a:pt x="168" y="88"/>
                  <a:pt x="186" y="88"/>
                </a:cubicBezTo>
                <a:cubicBezTo>
                  <a:pt x="186" y="150"/>
                  <a:pt x="186" y="150"/>
                  <a:pt x="186" y="150"/>
                </a:cubicBezTo>
                <a:lnTo>
                  <a:pt x="186" y="150"/>
                </a:lnTo>
                <a:cubicBezTo>
                  <a:pt x="186" y="160"/>
                  <a:pt x="195" y="160"/>
                  <a:pt x="195" y="160"/>
                </a:cubicBezTo>
                <a:cubicBezTo>
                  <a:pt x="195" y="160"/>
                  <a:pt x="195" y="160"/>
                  <a:pt x="195" y="150"/>
                </a:cubicBezTo>
                <a:cubicBezTo>
                  <a:pt x="354" y="0"/>
                  <a:pt x="354" y="0"/>
                  <a:pt x="354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44" y="0"/>
                  <a:pt x="0" y="53"/>
                  <a:pt x="0" y="150"/>
                </a:cubicBezTo>
                <a:cubicBezTo>
                  <a:pt x="0" y="354"/>
                  <a:pt x="0" y="354"/>
                  <a:pt x="0" y="354"/>
                </a:cubicBezTo>
                <a:cubicBezTo>
                  <a:pt x="89" y="266"/>
                  <a:pt x="89" y="266"/>
                  <a:pt x="89" y="266"/>
                </a:cubicBezTo>
                <a:lnTo>
                  <a:pt x="89" y="160"/>
                </a:lnTo>
                <a:close/>
                <a:moveTo>
                  <a:pt x="301" y="132"/>
                </a:moveTo>
                <a:lnTo>
                  <a:pt x="301" y="132"/>
                </a:lnTo>
                <a:cubicBezTo>
                  <a:pt x="301" y="239"/>
                  <a:pt x="301" y="239"/>
                  <a:pt x="301" y="239"/>
                </a:cubicBezTo>
                <a:cubicBezTo>
                  <a:pt x="301" y="275"/>
                  <a:pt x="293" y="301"/>
                  <a:pt x="256" y="310"/>
                </a:cubicBezTo>
                <a:cubicBezTo>
                  <a:pt x="248" y="310"/>
                  <a:pt x="221" y="310"/>
                  <a:pt x="203" y="310"/>
                </a:cubicBezTo>
                <a:cubicBezTo>
                  <a:pt x="203" y="248"/>
                  <a:pt x="203" y="248"/>
                  <a:pt x="203" y="248"/>
                </a:cubicBezTo>
                <a:lnTo>
                  <a:pt x="203" y="248"/>
                </a:lnTo>
                <a:cubicBezTo>
                  <a:pt x="203" y="239"/>
                  <a:pt x="195" y="239"/>
                  <a:pt x="195" y="239"/>
                </a:cubicBezTo>
                <a:lnTo>
                  <a:pt x="195" y="239"/>
                </a:lnTo>
                <a:cubicBezTo>
                  <a:pt x="35" y="398"/>
                  <a:pt x="35" y="398"/>
                  <a:pt x="35" y="398"/>
                </a:cubicBezTo>
                <a:cubicBezTo>
                  <a:pt x="142" y="398"/>
                  <a:pt x="142" y="398"/>
                  <a:pt x="142" y="398"/>
                </a:cubicBezTo>
                <a:cubicBezTo>
                  <a:pt x="256" y="398"/>
                  <a:pt x="256" y="398"/>
                  <a:pt x="256" y="398"/>
                </a:cubicBezTo>
                <a:cubicBezTo>
                  <a:pt x="346" y="398"/>
                  <a:pt x="390" y="345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lnTo>
                  <a:pt x="301" y="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2" name="Freeform 61"/>
          <p:cNvSpPr>
            <a:spLocks noChangeArrowheads="1"/>
          </p:cNvSpPr>
          <p:nvPr/>
        </p:nvSpPr>
        <p:spPr bwMode="auto">
          <a:xfrm>
            <a:off x="10944021" y="2897718"/>
            <a:ext cx="355508" cy="359834"/>
          </a:xfrm>
          <a:custGeom>
            <a:avLst/>
            <a:gdLst>
              <a:gd name="T0" fmla="*/ 433 w 496"/>
              <a:gd name="T1" fmla="*/ 311 h 498"/>
              <a:gd name="T2" fmla="*/ 433 w 496"/>
              <a:gd name="T3" fmla="*/ 311 h 498"/>
              <a:gd name="T4" fmla="*/ 372 w 496"/>
              <a:gd name="T5" fmla="*/ 320 h 498"/>
              <a:gd name="T6" fmla="*/ 106 w 496"/>
              <a:gd name="T7" fmla="*/ 409 h 498"/>
              <a:gd name="T8" fmla="*/ 123 w 496"/>
              <a:gd name="T9" fmla="*/ 417 h 498"/>
              <a:gd name="T10" fmla="*/ 442 w 496"/>
              <a:gd name="T11" fmla="*/ 364 h 498"/>
              <a:gd name="T12" fmla="*/ 433 w 496"/>
              <a:gd name="T13" fmla="*/ 311 h 498"/>
              <a:gd name="T14" fmla="*/ 132 w 496"/>
              <a:gd name="T15" fmla="*/ 293 h 498"/>
              <a:gd name="T16" fmla="*/ 132 w 496"/>
              <a:gd name="T17" fmla="*/ 293 h 498"/>
              <a:gd name="T18" fmla="*/ 186 w 496"/>
              <a:gd name="T19" fmla="*/ 19 h 498"/>
              <a:gd name="T20" fmla="*/ 159 w 496"/>
              <a:gd name="T21" fmla="*/ 28 h 498"/>
              <a:gd name="T22" fmla="*/ 53 w 496"/>
              <a:gd name="T23" fmla="*/ 328 h 498"/>
              <a:gd name="T24" fmla="*/ 106 w 496"/>
              <a:gd name="T25" fmla="*/ 347 h 498"/>
              <a:gd name="T26" fmla="*/ 132 w 496"/>
              <a:gd name="T27" fmla="*/ 293 h 498"/>
              <a:gd name="T28" fmla="*/ 274 w 496"/>
              <a:gd name="T29" fmla="*/ 9 h 498"/>
              <a:gd name="T30" fmla="*/ 274 w 496"/>
              <a:gd name="T31" fmla="*/ 9 h 498"/>
              <a:gd name="T32" fmla="*/ 239 w 496"/>
              <a:gd name="T33" fmla="*/ 45 h 498"/>
              <a:gd name="T34" fmla="*/ 274 w 496"/>
              <a:gd name="T35" fmla="*/ 90 h 498"/>
              <a:gd name="T36" fmla="*/ 478 w 496"/>
              <a:gd name="T37" fmla="*/ 275 h 498"/>
              <a:gd name="T38" fmla="*/ 487 w 496"/>
              <a:gd name="T39" fmla="*/ 258 h 498"/>
              <a:gd name="T40" fmla="*/ 274 w 496"/>
              <a:gd name="T41" fmla="*/ 9 h 498"/>
              <a:gd name="T42" fmla="*/ 176 w 496"/>
              <a:gd name="T43" fmla="*/ 249 h 498"/>
              <a:gd name="T44" fmla="*/ 176 w 496"/>
              <a:gd name="T45" fmla="*/ 249 h 498"/>
              <a:gd name="T46" fmla="*/ 176 w 496"/>
              <a:gd name="T47" fmla="*/ 284 h 498"/>
              <a:gd name="T48" fmla="*/ 195 w 496"/>
              <a:gd name="T49" fmla="*/ 267 h 498"/>
              <a:gd name="T50" fmla="*/ 203 w 496"/>
              <a:gd name="T51" fmla="*/ 293 h 498"/>
              <a:gd name="T52" fmla="*/ 195 w 496"/>
              <a:gd name="T53" fmla="*/ 303 h 498"/>
              <a:gd name="T54" fmla="*/ 221 w 496"/>
              <a:gd name="T55" fmla="*/ 320 h 498"/>
              <a:gd name="T56" fmla="*/ 257 w 496"/>
              <a:gd name="T57" fmla="*/ 311 h 498"/>
              <a:gd name="T58" fmla="*/ 257 w 496"/>
              <a:gd name="T59" fmla="*/ 311 h 498"/>
              <a:gd name="T60" fmla="*/ 292 w 496"/>
              <a:gd name="T61" fmla="*/ 320 h 498"/>
              <a:gd name="T62" fmla="*/ 319 w 496"/>
              <a:gd name="T63" fmla="*/ 303 h 498"/>
              <a:gd name="T64" fmla="*/ 310 w 496"/>
              <a:gd name="T65" fmla="*/ 293 h 498"/>
              <a:gd name="T66" fmla="*/ 319 w 496"/>
              <a:gd name="T67" fmla="*/ 267 h 498"/>
              <a:gd name="T68" fmla="*/ 336 w 496"/>
              <a:gd name="T69" fmla="*/ 284 h 498"/>
              <a:gd name="T70" fmla="*/ 336 w 496"/>
              <a:gd name="T71" fmla="*/ 249 h 498"/>
              <a:gd name="T72" fmla="*/ 319 w 496"/>
              <a:gd name="T73" fmla="*/ 222 h 498"/>
              <a:gd name="T74" fmla="*/ 319 w 496"/>
              <a:gd name="T75" fmla="*/ 222 h 498"/>
              <a:gd name="T76" fmla="*/ 310 w 496"/>
              <a:gd name="T77" fmla="*/ 213 h 498"/>
              <a:gd name="T78" fmla="*/ 310 w 496"/>
              <a:gd name="T79" fmla="*/ 213 h 498"/>
              <a:gd name="T80" fmla="*/ 310 w 496"/>
              <a:gd name="T81" fmla="*/ 205 h 498"/>
              <a:gd name="T82" fmla="*/ 257 w 496"/>
              <a:gd name="T83" fmla="*/ 151 h 498"/>
              <a:gd name="T84" fmla="*/ 203 w 496"/>
              <a:gd name="T85" fmla="*/ 205 h 498"/>
              <a:gd name="T86" fmla="*/ 203 w 496"/>
              <a:gd name="T87" fmla="*/ 213 h 498"/>
              <a:gd name="T88" fmla="*/ 203 w 496"/>
              <a:gd name="T89" fmla="*/ 213 h 498"/>
              <a:gd name="T90" fmla="*/ 195 w 496"/>
              <a:gd name="T91" fmla="*/ 222 h 498"/>
              <a:gd name="T92" fmla="*/ 195 w 496"/>
              <a:gd name="T93" fmla="*/ 222 h 498"/>
              <a:gd name="T94" fmla="*/ 176 w 496"/>
              <a:gd name="T95" fmla="*/ 24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6" h="498">
                <a:moveTo>
                  <a:pt x="433" y="311"/>
                </a:moveTo>
                <a:lnTo>
                  <a:pt x="433" y="311"/>
                </a:lnTo>
                <a:cubicBezTo>
                  <a:pt x="416" y="293"/>
                  <a:pt x="389" y="293"/>
                  <a:pt x="372" y="320"/>
                </a:cubicBezTo>
                <a:cubicBezTo>
                  <a:pt x="363" y="338"/>
                  <a:pt x="266" y="453"/>
                  <a:pt x="106" y="409"/>
                </a:cubicBezTo>
                <a:cubicBezTo>
                  <a:pt x="115" y="409"/>
                  <a:pt x="123" y="417"/>
                  <a:pt x="123" y="417"/>
                </a:cubicBezTo>
                <a:cubicBezTo>
                  <a:pt x="230" y="497"/>
                  <a:pt x="372" y="470"/>
                  <a:pt x="442" y="364"/>
                </a:cubicBezTo>
                <a:cubicBezTo>
                  <a:pt x="460" y="347"/>
                  <a:pt x="451" y="320"/>
                  <a:pt x="433" y="311"/>
                </a:cubicBezTo>
                <a:close/>
                <a:moveTo>
                  <a:pt x="132" y="293"/>
                </a:moveTo>
                <a:lnTo>
                  <a:pt x="132" y="293"/>
                </a:lnTo>
                <a:cubicBezTo>
                  <a:pt x="115" y="275"/>
                  <a:pt x="62" y="134"/>
                  <a:pt x="186" y="19"/>
                </a:cubicBezTo>
                <a:cubicBezTo>
                  <a:pt x="176" y="19"/>
                  <a:pt x="168" y="28"/>
                  <a:pt x="159" y="28"/>
                </a:cubicBezTo>
                <a:cubicBezTo>
                  <a:pt x="44" y="81"/>
                  <a:pt x="0" y="213"/>
                  <a:pt x="53" y="328"/>
                </a:cubicBezTo>
                <a:cubicBezTo>
                  <a:pt x="62" y="356"/>
                  <a:pt x="88" y="356"/>
                  <a:pt x="106" y="347"/>
                </a:cubicBezTo>
                <a:cubicBezTo>
                  <a:pt x="123" y="338"/>
                  <a:pt x="141" y="320"/>
                  <a:pt x="132" y="293"/>
                </a:cubicBezTo>
                <a:close/>
                <a:moveTo>
                  <a:pt x="274" y="9"/>
                </a:moveTo>
                <a:lnTo>
                  <a:pt x="274" y="9"/>
                </a:lnTo>
                <a:cubicBezTo>
                  <a:pt x="257" y="0"/>
                  <a:pt x="239" y="19"/>
                  <a:pt x="239" y="45"/>
                </a:cubicBezTo>
                <a:cubicBezTo>
                  <a:pt x="230" y="72"/>
                  <a:pt x="248" y="90"/>
                  <a:pt x="274" y="90"/>
                </a:cubicBezTo>
                <a:cubicBezTo>
                  <a:pt x="292" y="98"/>
                  <a:pt x="442" y="116"/>
                  <a:pt x="478" y="275"/>
                </a:cubicBezTo>
                <a:cubicBezTo>
                  <a:pt x="487" y="267"/>
                  <a:pt x="487" y="267"/>
                  <a:pt x="487" y="258"/>
                </a:cubicBezTo>
                <a:cubicBezTo>
                  <a:pt x="495" y="134"/>
                  <a:pt x="407" y="19"/>
                  <a:pt x="274" y="9"/>
                </a:cubicBezTo>
                <a:close/>
                <a:moveTo>
                  <a:pt x="176" y="249"/>
                </a:moveTo>
                <a:lnTo>
                  <a:pt x="176" y="249"/>
                </a:lnTo>
                <a:cubicBezTo>
                  <a:pt x="176" y="267"/>
                  <a:pt x="176" y="275"/>
                  <a:pt x="176" y="284"/>
                </a:cubicBezTo>
                <a:cubicBezTo>
                  <a:pt x="186" y="284"/>
                  <a:pt x="186" y="275"/>
                  <a:pt x="195" y="267"/>
                </a:cubicBezTo>
                <a:cubicBezTo>
                  <a:pt x="195" y="275"/>
                  <a:pt x="203" y="284"/>
                  <a:pt x="203" y="293"/>
                </a:cubicBezTo>
                <a:lnTo>
                  <a:pt x="195" y="303"/>
                </a:lnTo>
                <a:cubicBezTo>
                  <a:pt x="195" y="311"/>
                  <a:pt x="212" y="320"/>
                  <a:pt x="221" y="320"/>
                </a:cubicBezTo>
                <a:cubicBezTo>
                  <a:pt x="239" y="320"/>
                  <a:pt x="257" y="320"/>
                  <a:pt x="257" y="311"/>
                </a:cubicBezTo>
                <a:lnTo>
                  <a:pt x="257" y="311"/>
                </a:lnTo>
                <a:cubicBezTo>
                  <a:pt x="266" y="320"/>
                  <a:pt x="274" y="320"/>
                  <a:pt x="292" y="320"/>
                </a:cubicBezTo>
                <a:cubicBezTo>
                  <a:pt x="310" y="320"/>
                  <a:pt x="319" y="311"/>
                  <a:pt x="319" y="303"/>
                </a:cubicBezTo>
                <a:cubicBezTo>
                  <a:pt x="319" y="303"/>
                  <a:pt x="319" y="293"/>
                  <a:pt x="310" y="293"/>
                </a:cubicBezTo>
                <a:cubicBezTo>
                  <a:pt x="319" y="284"/>
                  <a:pt x="319" y="275"/>
                  <a:pt x="319" y="267"/>
                </a:cubicBezTo>
                <a:cubicBezTo>
                  <a:pt x="327" y="275"/>
                  <a:pt x="336" y="284"/>
                  <a:pt x="336" y="284"/>
                </a:cubicBezTo>
                <a:cubicBezTo>
                  <a:pt x="345" y="275"/>
                  <a:pt x="345" y="267"/>
                  <a:pt x="336" y="249"/>
                </a:cubicBezTo>
                <a:cubicBezTo>
                  <a:pt x="327" y="240"/>
                  <a:pt x="319" y="231"/>
                  <a:pt x="319" y="222"/>
                </a:cubicBezTo>
                <a:lnTo>
                  <a:pt x="319" y="222"/>
                </a:lnTo>
                <a:cubicBezTo>
                  <a:pt x="319" y="222"/>
                  <a:pt x="319" y="213"/>
                  <a:pt x="310" y="213"/>
                </a:cubicBezTo>
                <a:lnTo>
                  <a:pt x="310" y="213"/>
                </a:lnTo>
                <a:cubicBezTo>
                  <a:pt x="310" y="205"/>
                  <a:pt x="310" y="205"/>
                  <a:pt x="310" y="205"/>
                </a:cubicBezTo>
                <a:cubicBezTo>
                  <a:pt x="310" y="169"/>
                  <a:pt x="292" y="151"/>
                  <a:pt x="257" y="151"/>
                </a:cubicBezTo>
                <a:cubicBezTo>
                  <a:pt x="221" y="151"/>
                  <a:pt x="203" y="169"/>
                  <a:pt x="203" y="205"/>
                </a:cubicBezTo>
                <a:cubicBezTo>
                  <a:pt x="203" y="205"/>
                  <a:pt x="203" y="205"/>
                  <a:pt x="203" y="213"/>
                </a:cubicBezTo>
                <a:lnTo>
                  <a:pt x="203" y="213"/>
                </a:lnTo>
                <a:lnTo>
                  <a:pt x="195" y="222"/>
                </a:lnTo>
                <a:lnTo>
                  <a:pt x="195" y="222"/>
                </a:lnTo>
                <a:cubicBezTo>
                  <a:pt x="195" y="231"/>
                  <a:pt x="186" y="240"/>
                  <a:pt x="176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62"/>
          <p:cNvSpPr>
            <a:spLocks noChangeArrowheads="1"/>
          </p:cNvSpPr>
          <p:nvPr/>
        </p:nvSpPr>
        <p:spPr bwMode="auto">
          <a:xfrm>
            <a:off x="8791931" y="3602568"/>
            <a:ext cx="372437" cy="353484"/>
          </a:xfrm>
          <a:custGeom>
            <a:avLst/>
            <a:gdLst>
              <a:gd name="T0" fmla="*/ 248 w 515"/>
              <a:gd name="T1" fmla="*/ 434 h 488"/>
              <a:gd name="T2" fmla="*/ 248 w 515"/>
              <a:gd name="T3" fmla="*/ 434 h 488"/>
              <a:gd name="T4" fmla="*/ 266 w 515"/>
              <a:gd name="T5" fmla="*/ 434 h 488"/>
              <a:gd name="T6" fmla="*/ 266 w 515"/>
              <a:gd name="T7" fmla="*/ 487 h 488"/>
              <a:gd name="T8" fmla="*/ 505 w 515"/>
              <a:gd name="T9" fmla="*/ 194 h 488"/>
              <a:gd name="T10" fmla="*/ 231 w 515"/>
              <a:gd name="T11" fmla="*/ 17 h 488"/>
              <a:gd name="T12" fmla="*/ 9 w 515"/>
              <a:gd name="T13" fmla="*/ 257 h 488"/>
              <a:gd name="T14" fmla="*/ 248 w 515"/>
              <a:gd name="T15" fmla="*/ 434 h 488"/>
              <a:gd name="T16" fmla="*/ 399 w 515"/>
              <a:gd name="T17" fmla="*/ 319 h 488"/>
              <a:gd name="T18" fmla="*/ 399 w 515"/>
              <a:gd name="T19" fmla="*/ 319 h 488"/>
              <a:gd name="T20" fmla="*/ 354 w 515"/>
              <a:gd name="T21" fmla="*/ 319 h 488"/>
              <a:gd name="T22" fmla="*/ 354 w 515"/>
              <a:gd name="T23" fmla="*/ 203 h 488"/>
              <a:gd name="T24" fmla="*/ 354 w 515"/>
              <a:gd name="T25" fmla="*/ 185 h 488"/>
              <a:gd name="T26" fmla="*/ 346 w 515"/>
              <a:gd name="T27" fmla="*/ 177 h 488"/>
              <a:gd name="T28" fmla="*/ 337 w 515"/>
              <a:gd name="T29" fmla="*/ 168 h 488"/>
              <a:gd name="T30" fmla="*/ 328 w 515"/>
              <a:gd name="T31" fmla="*/ 168 h 488"/>
              <a:gd name="T32" fmla="*/ 293 w 515"/>
              <a:gd name="T33" fmla="*/ 177 h 488"/>
              <a:gd name="T34" fmla="*/ 284 w 515"/>
              <a:gd name="T35" fmla="*/ 203 h 488"/>
              <a:gd name="T36" fmla="*/ 284 w 515"/>
              <a:gd name="T37" fmla="*/ 319 h 488"/>
              <a:gd name="T38" fmla="*/ 240 w 515"/>
              <a:gd name="T39" fmla="*/ 319 h 488"/>
              <a:gd name="T40" fmla="*/ 240 w 515"/>
              <a:gd name="T41" fmla="*/ 203 h 488"/>
              <a:gd name="T42" fmla="*/ 240 w 515"/>
              <a:gd name="T43" fmla="*/ 185 h 488"/>
              <a:gd name="T44" fmla="*/ 231 w 515"/>
              <a:gd name="T45" fmla="*/ 177 h 488"/>
              <a:gd name="T46" fmla="*/ 222 w 515"/>
              <a:gd name="T47" fmla="*/ 168 h 488"/>
              <a:gd name="T48" fmla="*/ 213 w 515"/>
              <a:gd name="T49" fmla="*/ 168 h 488"/>
              <a:gd name="T50" fmla="*/ 186 w 515"/>
              <a:gd name="T51" fmla="*/ 168 h 488"/>
              <a:gd name="T52" fmla="*/ 178 w 515"/>
              <a:gd name="T53" fmla="*/ 185 h 488"/>
              <a:gd name="T54" fmla="*/ 169 w 515"/>
              <a:gd name="T55" fmla="*/ 194 h 488"/>
              <a:gd name="T56" fmla="*/ 169 w 515"/>
              <a:gd name="T57" fmla="*/ 203 h 488"/>
              <a:gd name="T58" fmla="*/ 169 w 515"/>
              <a:gd name="T59" fmla="*/ 319 h 488"/>
              <a:gd name="T60" fmla="*/ 125 w 515"/>
              <a:gd name="T61" fmla="*/ 319 h 488"/>
              <a:gd name="T62" fmla="*/ 125 w 515"/>
              <a:gd name="T63" fmla="*/ 132 h 488"/>
              <a:gd name="T64" fmla="*/ 169 w 515"/>
              <a:gd name="T65" fmla="*/ 132 h 488"/>
              <a:gd name="T66" fmla="*/ 169 w 515"/>
              <a:gd name="T67" fmla="*/ 150 h 488"/>
              <a:gd name="T68" fmla="*/ 222 w 515"/>
              <a:gd name="T69" fmla="*/ 124 h 488"/>
              <a:gd name="T70" fmla="*/ 257 w 515"/>
              <a:gd name="T71" fmla="*/ 132 h 488"/>
              <a:gd name="T72" fmla="*/ 275 w 515"/>
              <a:gd name="T73" fmla="*/ 150 h 488"/>
              <a:gd name="T74" fmla="*/ 293 w 515"/>
              <a:gd name="T75" fmla="*/ 132 h 488"/>
              <a:gd name="T76" fmla="*/ 328 w 515"/>
              <a:gd name="T77" fmla="*/ 124 h 488"/>
              <a:gd name="T78" fmla="*/ 354 w 515"/>
              <a:gd name="T79" fmla="*/ 132 h 488"/>
              <a:gd name="T80" fmla="*/ 381 w 515"/>
              <a:gd name="T81" fmla="*/ 141 h 488"/>
              <a:gd name="T82" fmla="*/ 390 w 515"/>
              <a:gd name="T83" fmla="*/ 159 h 488"/>
              <a:gd name="T84" fmla="*/ 399 w 515"/>
              <a:gd name="T85" fmla="*/ 185 h 488"/>
              <a:gd name="T86" fmla="*/ 399 w 515"/>
              <a:gd name="T87" fmla="*/ 319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5" h="488">
                <a:moveTo>
                  <a:pt x="248" y="434"/>
                </a:moveTo>
                <a:lnTo>
                  <a:pt x="248" y="434"/>
                </a:lnTo>
                <a:cubicBezTo>
                  <a:pt x="266" y="434"/>
                  <a:pt x="266" y="434"/>
                  <a:pt x="266" y="434"/>
                </a:cubicBezTo>
                <a:cubicBezTo>
                  <a:pt x="266" y="487"/>
                  <a:pt x="266" y="487"/>
                  <a:pt x="266" y="487"/>
                </a:cubicBezTo>
                <a:cubicBezTo>
                  <a:pt x="435" y="469"/>
                  <a:pt x="514" y="310"/>
                  <a:pt x="505" y="194"/>
                </a:cubicBezTo>
                <a:cubicBezTo>
                  <a:pt x="488" y="79"/>
                  <a:pt x="372" y="0"/>
                  <a:pt x="231" y="17"/>
                </a:cubicBezTo>
                <a:cubicBezTo>
                  <a:pt x="97" y="35"/>
                  <a:pt x="0" y="141"/>
                  <a:pt x="9" y="257"/>
                </a:cubicBezTo>
                <a:cubicBezTo>
                  <a:pt x="27" y="354"/>
                  <a:pt x="125" y="434"/>
                  <a:pt x="248" y="434"/>
                </a:cubicBezTo>
                <a:close/>
                <a:moveTo>
                  <a:pt x="399" y="319"/>
                </a:moveTo>
                <a:lnTo>
                  <a:pt x="399" y="319"/>
                </a:lnTo>
                <a:cubicBezTo>
                  <a:pt x="354" y="319"/>
                  <a:pt x="354" y="319"/>
                  <a:pt x="354" y="319"/>
                </a:cubicBezTo>
                <a:cubicBezTo>
                  <a:pt x="354" y="203"/>
                  <a:pt x="354" y="203"/>
                  <a:pt x="354" y="203"/>
                </a:cubicBezTo>
                <a:cubicBezTo>
                  <a:pt x="354" y="194"/>
                  <a:pt x="354" y="185"/>
                  <a:pt x="354" y="185"/>
                </a:cubicBezTo>
                <a:lnTo>
                  <a:pt x="346" y="177"/>
                </a:lnTo>
                <a:cubicBezTo>
                  <a:pt x="346" y="177"/>
                  <a:pt x="346" y="168"/>
                  <a:pt x="337" y="168"/>
                </a:cubicBezTo>
                <a:lnTo>
                  <a:pt x="328" y="168"/>
                </a:lnTo>
                <a:cubicBezTo>
                  <a:pt x="310" y="168"/>
                  <a:pt x="301" y="168"/>
                  <a:pt x="293" y="177"/>
                </a:cubicBezTo>
                <a:cubicBezTo>
                  <a:pt x="284" y="185"/>
                  <a:pt x="284" y="194"/>
                  <a:pt x="284" y="203"/>
                </a:cubicBezTo>
                <a:cubicBezTo>
                  <a:pt x="284" y="319"/>
                  <a:pt x="284" y="319"/>
                  <a:pt x="284" y="319"/>
                </a:cubicBezTo>
                <a:cubicBezTo>
                  <a:pt x="240" y="319"/>
                  <a:pt x="240" y="319"/>
                  <a:pt x="240" y="319"/>
                </a:cubicBezTo>
                <a:cubicBezTo>
                  <a:pt x="240" y="203"/>
                  <a:pt x="240" y="203"/>
                  <a:pt x="240" y="203"/>
                </a:cubicBezTo>
                <a:cubicBezTo>
                  <a:pt x="240" y="194"/>
                  <a:pt x="240" y="185"/>
                  <a:pt x="240" y="185"/>
                </a:cubicBezTo>
                <a:cubicBezTo>
                  <a:pt x="231" y="185"/>
                  <a:pt x="231" y="177"/>
                  <a:pt x="231" y="177"/>
                </a:cubicBezTo>
                <a:cubicBezTo>
                  <a:pt x="231" y="177"/>
                  <a:pt x="231" y="168"/>
                  <a:pt x="222" y="168"/>
                </a:cubicBezTo>
                <a:lnTo>
                  <a:pt x="213" y="168"/>
                </a:lnTo>
                <a:cubicBezTo>
                  <a:pt x="204" y="168"/>
                  <a:pt x="195" y="168"/>
                  <a:pt x="186" y="168"/>
                </a:cubicBezTo>
                <a:cubicBezTo>
                  <a:pt x="186" y="177"/>
                  <a:pt x="178" y="177"/>
                  <a:pt x="178" y="185"/>
                </a:cubicBezTo>
                <a:cubicBezTo>
                  <a:pt x="169" y="185"/>
                  <a:pt x="169" y="194"/>
                  <a:pt x="169" y="194"/>
                </a:cubicBezTo>
                <a:cubicBezTo>
                  <a:pt x="169" y="203"/>
                  <a:pt x="169" y="203"/>
                  <a:pt x="169" y="203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25" y="319"/>
                  <a:pt x="125" y="319"/>
                  <a:pt x="125" y="319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9" y="150"/>
                  <a:pt x="169" y="150"/>
                  <a:pt x="169" y="150"/>
                </a:cubicBezTo>
                <a:cubicBezTo>
                  <a:pt x="178" y="132"/>
                  <a:pt x="195" y="124"/>
                  <a:pt x="222" y="124"/>
                </a:cubicBezTo>
                <a:cubicBezTo>
                  <a:pt x="231" y="124"/>
                  <a:pt x="240" y="132"/>
                  <a:pt x="257" y="132"/>
                </a:cubicBezTo>
                <a:cubicBezTo>
                  <a:pt x="257" y="141"/>
                  <a:pt x="266" y="141"/>
                  <a:pt x="275" y="150"/>
                </a:cubicBezTo>
                <a:cubicBezTo>
                  <a:pt x="275" y="141"/>
                  <a:pt x="284" y="141"/>
                  <a:pt x="293" y="132"/>
                </a:cubicBezTo>
                <a:cubicBezTo>
                  <a:pt x="301" y="132"/>
                  <a:pt x="319" y="124"/>
                  <a:pt x="328" y="124"/>
                </a:cubicBezTo>
                <a:cubicBezTo>
                  <a:pt x="337" y="124"/>
                  <a:pt x="346" y="132"/>
                  <a:pt x="354" y="132"/>
                </a:cubicBezTo>
                <a:cubicBezTo>
                  <a:pt x="363" y="132"/>
                  <a:pt x="372" y="132"/>
                  <a:pt x="381" y="141"/>
                </a:cubicBezTo>
                <a:cubicBezTo>
                  <a:pt x="381" y="141"/>
                  <a:pt x="390" y="150"/>
                  <a:pt x="390" y="159"/>
                </a:cubicBezTo>
                <a:cubicBezTo>
                  <a:pt x="399" y="168"/>
                  <a:pt x="399" y="177"/>
                  <a:pt x="399" y="185"/>
                </a:cubicBezTo>
                <a:lnTo>
                  <a:pt x="399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63"/>
          <p:cNvSpPr>
            <a:spLocks noChangeArrowheads="1"/>
          </p:cNvSpPr>
          <p:nvPr/>
        </p:nvSpPr>
        <p:spPr bwMode="auto">
          <a:xfrm>
            <a:off x="3789435" y="3615267"/>
            <a:ext cx="334346" cy="340784"/>
          </a:xfrm>
          <a:custGeom>
            <a:avLst/>
            <a:gdLst>
              <a:gd name="T0" fmla="*/ 443 w 461"/>
              <a:gd name="T1" fmla="*/ 284 h 471"/>
              <a:gd name="T2" fmla="*/ 443 w 461"/>
              <a:gd name="T3" fmla="*/ 284 h 471"/>
              <a:gd name="T4" fmla="*/ 452 w 461"/>
              <a:gd name="T5" fmla="*/ 240 h 471"/>
              <a:gd name="T6" fmla="*/ 231 w 461"/>
              <a:gd name="T7" fmla="*/ 9 h 471"/>
              <a:gd name="T8" fmla="*/ 194 w 461"/>
              <a:gd name="T9" fmla="*/ 18 h 471"/>
              <a:gd name="T10" fmla="*/ 124 w 461"/>
              <a:gd name="T11" fmla="*/ 0 h 471"/>
              <a:gd name="T12" fmla="*/ 0 w 461"/>
              <a:gd name="T13" fmla="*/ 124 h 471"/>
              <a:gd name="T14" fmla="*/ 18 w 461"/>
              <a:gd name="T15" fmla="*/ 196 h 471"/>
              <a:gd name="T16" fmla="*/ 18 w 461"/>
              <a:gd name="T17" fmla="*/ 240 h 471"/>
              <a:gd name="T18" fmla="*/ 231 w 461"/>
              <a:gd name="T19" fmla="*/ 461 h 471"/>
              <a:gd name="T20" fmla="*/ 275 w 461"/>
              <a:gd name="T21" fmla="*/ 461 h 471"/>
              <a:gd name="T22" fmla="*/ 328 w 461"/>
              <a:gd name="T23" fmla="*/ 470 h 471"/>
              <a:gd name="T24" fmla="*/ 460 w 461"/>
              <a:gd name="T25" fmla="*/ 346 h 471"/>
              <a:gd name="T26" fmla="*/ 443 w 461"/>
              <a:gd name="T27" fmla="*/ 284 h 471"/>
              <a:gd name="T28" fmla="*/ 346 w 461"/>
              <a:gd name="T29" fmla="*/ 346 h 471"/>
              <a:gd name="T30" fmla="*/ 346 w 461"/>
              <a:gd name="T31" fmla="*/ 346 h 471"/>
              <a:gd name="T32" fmla="*/ 301 w 461"/>
              <a:gd name="T33" fmla="*/ 381 h 471"/>
              <a:gd name="T34" fmla="*/ 231 w 461"/>
              <a:gd name="T35" fmla="*/ 390 h 471"/>
              <a:gd name="T36" fmla="*/ 150 w 461"/>
              <a:gd name="T37" fmla="*/ 372 h 471"/>
              <a:gd name="T38" fmla="*/ 115 w 461"/>
              <a:gd name="T39" fmla="*/ 337 h 471"/>
              <a:gd name="T40" fmla="*/ 106 w 461"/>
              <a:gd name="T41" fmla="*/ 302 h 471"/>
              <a:gd name="T42" fmla="*/ 115 w 461"/>
              <a:gd name="T43" fmla="*/ 284 h 471"/>
              <a:gd name="T44" fmla="*/ 133 w 461"/>
              <a:gd name="T45" fmla="*/ 275 h 471"/>
              <a:gd name="T46" fmla="*/ 150 w 461"/>
              <a:gd name="T47" fmla="*/ 275 h 471"/>
              <a:gd name="T48" fmla="*/ 168 w 461"/>
              <a:gd name="T49" fmla="*/ 293 h 471"/>
              <a:gd name="T50" fmla="*/ 177 w 461"/>
              <a:gd name="T51" fmla="*/ 319 h 471"/>
              <a:gd name="T52" fmla="*/ 194 w 461"/>
              <a:gd name="T53" fmla="*/ 337 h 471"/>
              <a:gd name="T54" fmla="*/ 231 w 461"/>
              <a:gd name="T55" fmla="*/ 337 h 471"/>
              <a:gd name="T56" fmla="*/ 275 w 461"/>
              <a:gd name="T57" fmla="*/ 328 h 471"/>
              <a:gd name="T58" fmla="*/ 292 w 461"/>
              <a:gd name="T59" fmla="*/ 302 h 471"/>
              <a:gd name="T60" fmla="*/ 284 w 461"/>
              <a:gd name="T61" fmla="*/ 275 h 471"/>
              <a:gd name="T62" fmla="*/ 256 w 461"/>
              <a:gd name="T63" fmla="*/ 266 h 471"/>
              <a:gd name="T64" fmla="*/ 221 w 461"/>
              <a:gd name="T65" fmla="*/ 257 h 471"/>
              <a:gd name="T66" fmla="*/ 159 w 461"/>
              <a:gd name="T67" fmla="*/ 240 h 471"/>
              <a:gd name="T68" fmla="*/ 124 w 461"/>
              <a:gd name="T69" fmla="*/ 213 h 471"/>
              <a:gd name="T70" fmla="*/ 106 w 461"/>
              <a:gd name="T71" fmla="*/ 168 h 471"/>
              <a:gd name="T72" fmla="*/ 124 w 461"/>
              <a:gd name="T73" fmla="*/ 115 h 471"/>
              <a:gd name="T74" fmla="*/ 168 w 461"/>
              <a:gd name="T75" fmla="*/ 89 h 471"/>
              <a:gd name="T76" fmla="*/ 231 w 461"/>
              <a:gd name="T77" fmla="*/ 80 h 471"/>
              <a:gd name="T78" fmla="*/ 284 w 461"/>
              <a:gd name="T79" fmla="*/ 89 h 471"/>
              <a:gd name="T80" fmla="*/ 319 w 461"/>
              <a:gd name="T81" fmla="*/ 107 h 471"/>
              <a:gd name="T82" fmla="*/ 337 w 461"/>
              <a:gd name="T83" fmla="*/ 133 h 471"/>
              <a:gd name="T84" fmla="*/ 346 w 461"/>
              <a:gd name="T85" fmla="*/ 151 h 471"/>
              <a:gd name="T86" fmla="*/ 337 w 461"/>
              <a:gd name="T87" fmla="*/ 177 h 471"/>
              <a:gd name="T88" fmla="*/ 310 w 461"/>
              <a:gd name="T89" fmla="*/ 186 h 471"/>
              <a:gd name="T90" fmla="*/ 292 w 461"/>
              <a:gd name="T91" fmla="*/ 177 h 471"/>
              <a:gd name="T92" fmla="*/ 284 w 461"/>
              <a:gd name="T93" fmla="*/ 160 h 471"/>
              <a:gd name="T94" fmla="*/ 265 w 461"/>
              <a:gd name="T95" fmla="*/ 133 h 471"/>
              <a:gd name="T96" fmla="*/ 231 w 461"/>
              <a:gd name="T97" fmla="*/ 124 h 471"/>
              <a:gd name="T98" fmla="*/ 186 w 461"/>
              <a:gd name="T99" fmla="*/ 142 h 471"/>
              <a:gd name="T100" fmla="*/ 177 w 461"/>
              <a:gd name="T101" fmla="*/ 160 h 471"/>
              <a:gd name="T102" fmla="*/ 177 w 461"/>
              <a:gd name="T103" fmla="*/ 168 h 471"/>
              <a:gd name="T104" fmla="*/ 194 w 461"/>
              <a:gd name="T105" fmla="*/ 186 h 471"/>
              <a:gd name="T106" fmla="*/ 212 w 461"/>
              <a:gd name="T107" fmla="*/ 186 h 471"/>
              <a:gd name="T108" fmla="*/ 239 w 461"/>
              <a:gd name="T109" fmla="*/ 196 h 471"/>
              <a:gd name="T110" fmla="*/ 292 w 461"/>
              <a:gd name="T111" fmla="*/ 213 h 471"/>
              <a:gd name="T112" fmla="*/ 328 w 461"/>
              <a:gd name="T113" fmla="*/ 231 h 471"/>
              <a:gd name="T114" fmla="*/ 354 w 461"/>
              <a:gd name="T115" fmla="*/ 257 h 471"/>
              <a:gd name="T116" fmla="*/ 363 w 461"/>
              <a:gd name="T117" fmla="*/ 293 h 471"/>
              <a:gd name="T118" fmla="*/ 346 w 461"/>
              <a:gd name="T119" fmla="*/ 34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1" h="471">
                <a:moveTo>
                  <a:pt x="443" y="284"/>
                </a:moveTo>
                <a:lnTo>
                  <a:pt x="443" y="284"/>
                </a:lnTo>
                <a:cubicBezTo>
                  <a:pt x="452" y="266"/>
                  <a:pt x="452" y="257"/>
                  <a:pt x="452" y="240"/>
                </a:cubicBezTo>
                <a:cubicBezTo>
                  <a:pt x="452" y="115"/>
                  <a:pt x="354" y="9"/>
                  <a:pt x="231" y="9"/>
                </a:cubicBezTo>
                <a:cubicBezTo>
                  <a:pt x="221" y="9"/>
                  <a:pt x="203" y="18"/>
                  <a:pt x="194" y="18"/>
                </a:cubicBezTo>
                <a:cubicBezTo>
                  <a:pt x="177" y="0"/>
                  <a:pt x="150" y="0"/>
                  <a:pt x="124" y="0"/>
                </a:cubicBezTo>
                <a:cubicBezTo>
                  <a:pt x="62" y="0"/>
                  <a:pt x="0" y="54"/>
                  <a:pt x="0" y="124"/>
                </a:cubicBezTo>
                <a:cubicBezTo>
                  <a:pt x="0" y="151"/>
                  <a:pt x="9" y="168"/>
                  <a:pt x="18" y="196"/>
                </a:cubicBezTo>
                <a:cubicBezTo>
                  <a:pt x="18" y="204"/>
                  <a:pt x="18" y="221"/>
                  <a:pt x="18" y="240"/>
                </a:cubicBezTo>
                <a:cubicBezTo>
                  <a:pt x="18" y="364"/>
                  <a:pt x="115" y="461"/>
                  <a:pt x="231" y="461"/>
                </a:cubicBezTo>
                <a:cubicBezTo>
                  <a:pt x="248" y="461"/>
                  <a:pt x="256" y="461"/>
                  <a:pt x="275" y="461"/>
                </a:cubicBezTo>
                <a:cubicBezTo>
                  <a:pt x="292" y="470"/>
                  <a:pt x="310" y="470"/>
                  <a:pt x="328" y="470"/>
                </a:cubicBezTo>
                <a:cubicBezTo>
                  <a:pt x="399" y="470"/>
                  <a:pt x="460" y="417"/>
                  <a:pt x="460" y="346"/>
                </a:cubicBezTo>
                <a:cubicBezTo>
                  <a:pt x="460" y="319"/>
                  <a:pt x="452" y="302"/>
                  <a:pt x="443" y="284"/>
                </a:cubicBezTo>
                <a:close/>
                <a:moveTo>
                  <a:pt x="346" y="346"/>
                </a:moveTo>
                <a:lnTo>
                  <a:pt x="346" y="346"/>
                </a:lnTo>
                <a:cubicBezTo>
                  <a:pt x="337" y="355"/>
                  <a:pt x="319" y="372"/>
                  <a:pt x="301" y="381"/>
                </a:cubicBezTo>
                <a:cubicBezTo>
                  <a:pt x="284" y="390"/>
                  <a:pt x="256" y="390"/>
                  <a:pt x="231" y="390"/>
                </a:cubicBezTo>
                <a:cubicBezTo>
                  <a:pt x="203" y="390"/>
                  <a:pt x="177" y="381"/>
                  <a:pt x="150" y="372"/>
                </a:cubicBezTo>
                <a:cubicBezTo>
                  <a:pt x="141" y="364"/>
                  <a:pt x="124" y="355"/>
                  <a:pt x="115" y="337"/>
                </a:cubicBezTo>
                <a:cubicBezTo>
                  <a:pt x="106" y="328"/>
                  <a:pt x="106" y="311"/>
                  <a:pt x="106" y="302"/>
                </a:cubicBezTo>
                <a:cubicBezTo>
                  <a:pt x="106" y="293"/>
                  <a:pt x="106" y="284"/>
                  <a:pt x="115" y="284"/>
                </a:cubicBezTo>
                <a:cubicBezTo>
                  <a:pt x="115" y="275"/>
                  <a:pt x="124" y="275"/>
                  <a:pt x="133" y="275"/>
                </a:cubicBezTo>
                <a:cubicBezTo>
                  <a:pt x="141" y="275"/>
                  <a:pt x="150" y="275"/>
                  <a:pt x="150" y="275"/>
                </a:cubicBezTo>
                <a:cubicBezTo>
                  <a:pt x="159" y="284"/>
                  <a:pt x="168" y="293"/>
                  <a:pt x="168" y="293"/>
                </a:cubicBezTo>
                <a:cubicBezTo>
                  <a:pt x="168" y="311"/>
                  <a:pt x="177" y="311"/>
                  <a:pt x="177" y="319"/>
                </a:cubicBezTo>
                <a:cubicBezTo>
                  <a:pt x="186" y="328"/>
                  <a:pt x="194" y="328"/>
                  <a:pt x="194" y="337"/>
                </a:cubicBezTo>
                <a:cubicBezTo>
                  <a:pt x="203" y="337"/>
                  <a:pt x="212" y="337"/>
                  <a:pt x="231" y="337"/>
                </a:cubicBezTo>
                <a:cubicBezTo>
                  <a:pt x="248" y="337"/>
                  <a:pt x="265" y="337"/>
                  <a:pt x="275" y="328"/>
                </a:cubicBezTo>
                <a:cubicBezTo>
                  <a:pt x="284" y="319"/>
                  <a:pt x="292" y="311"/>
                  <a:pt x="292" y="302"/>
                </a:cubicBezTo>
                <a:cubicBezTo>
                  <a:pt x="292" y="293"/>
                  <a:pt x="284" y="284"/>
                  <a:pt x="284" y="275"/>
                </a:cubicBezTo>
                <a:cubicBezTo>
                  <a:pt x="275" y="275"/>
                  <a:pt x="265" y="266"/>
                  <a:pt x="256" y="266"/>
                </a:cubicBezTo>
                <a:cubicBezTo>
                  <a:pt x="248" y="266"/>
                  <a:pt x="239" y="257"/>
                  <a:pt x="221" y="257"/>
                </a:cubicBezTo>
                <a:cubicBezTo>
                  <a:pt x="194" y="249"/>
                  <a:pt x="177" y="249"/>
                  <a:pt x="159" y="240"/>
                </a:cubicBezTo>
                <a:cubicBezTo>
                  <a:pt x="141" y="231"/>
                  <a:pt x="133" y="221"/>
                  <a:pt x="124" y="213"/>
                </a:cubicBezTo>
                <a:cubicBezTo>
                  <a:pt x="115" y="196"/>
                  <a:pt x="106" y="186"/>
                  <a:pt x="106" y="168"/>
                </a:cubicBezTo>
                <a:cubicBezTo>
                  <a:pt x="106" y="151"/>
                  <a:pt x="115" y="133"/>
                  <a:pt x="124" y="115"/>
                </a:cubicBezTo>
                <a:cubicBezTo>
                  <a:pt x="133" y="107"/>
                  <a:pt x="150" y="98"/>
                  <a:pt x="168" y="89"/>
                </a:cubicBezTo>
                <a:cubicBezTo>
                  <a:pt x="186" y="80"/>
                  <a:pt x="203" y="80"/>
                  <a:pt x="231" y="80"/>
                </a:cubicBezTo>
                <a:cubicBezTo>
                  <a:pt x="248" y="80"/>
                  <a:pt x="265" y="80"/>
                  <a:pt x="284" y="89"/>
                </a:cubicBezTo>
                <a:cubicBezTo>
                  <a:pt x="292" y="89"/>
                  <a:pt x="310" y="98"/>
                  <a:pt x="319" y="107"/>
                </a:cubicBezTo>
                <a:cubicBezTo>
                  <a:pt x="328" y="115"/>
                  <a:pt x="337" y="124"/>
                  <a:pt x="337" y="133"/>
                </a:cubicBezTo>
                <a:cubicBezTo>
                  <a:pt x="346" y="142"/>
                  <a:pt x="346" y="142"/>
                  <a:pt x="346" y="151"/>
                </a:cubicBezTo>
                <a:cubicBezTo>
                  <a:pt x="346" y="160"/>
                  <a:pt x="346" y="168"/>
                  <a:pt x="337" y="177"/>
                </a:cubicBezTo>
                <a:cubicBezTo>
                  <a:pt x="328" y="186"/>
                  <a:pt x="319" y="186"/>
                  <a:pt x="310" y="186"/>
                </a:cubicBezTo>
                <a:cubicBezTo>
                  <a:pt x="310" y="186"/>
                  <a:pt x="301" y="186"/>
                  <a:pt x="292" y="177"/>
                </a:cubicBezTo>
                <a:cubicBezTo>
                  <a:pt x="292" y="177"/>
                  <a:pt x="284" y="168"/>
                  <a:pt x="284" y="160"/>
                </a:cubicBezTo>
                <a:cubicBezTo>
                  <a:pt x="275" y="151"/>
                  <a:pt x="275" y="142"/>
                  <a:pt x="265" y="133"/>
                </a:cubicBezTo>
                <a:cubicBezTo>
                  <a:pt x="256" y="133"/>
                  <a:pt x="239" y="124"/>
                  <a:pt x="231" y="124"/>
                </a:cubicBezTo>
                <a:cubicBezTo>
                  <a:pt x="212" y="124"/>
                  <a:pt x="194" y="133"/>
                  <a:pt x="186" y="142"/>
                </a:cubicBezTo>
                <a:cubicBezTo>
                  <a:pt x="177" y="142"/>
                  <a:pt x="177" y="151"/>
                  <a:pt x="177" y="160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6" y="177"/>
                  <a:pt x="186" y="177"/>
                  <a:pt x="194" y="186"/>
                </a:cubicBezTo>
                <a:cubicBezTo>
                  <a:pt x="194" y="186"/>
                  <a:pt x="203" y="186"/>
                  <a:pt x="212" y="186"/>
                </a:cubicBezTo>
                <a:cubicBezTo>
                  <a:pt x="212" y="196"/>
                  <a:pt x="231" y="196"/>
                  <a:pt x="239" y="196"/>
                </a:cubicBezTo>
                <a:cubicBezTo>
                  <a:pt x="256" y="204"/>
                  <a:pt x="275" y="204"/>
                  <a:pt x="292" y="213"/>
                </a:cubicBezTo>
                <a:cubicBezTo>
                  <a:pt x="301" y="213"/>
                  <a:pt x="319" y="221"/>
                  <a:pt x="328" y="231"/>
                </a:cubicBezTo>
                <a:cubicBezTo>
                  <a:pt x="337" y="231"/>
                  <a:pt x="346" y="240"/>
                  <a:pt x="354" y="257"/>
                </a:cubicBezTo>
                <a:cubicBezTo>
                  <a:pt x="354" y="266"/>
                  <a:pt x="363" y="275"/>
                  <a:pt x="363" y="293"/>
                </a:cubicBezTo>
                <a:cubicBezTo>
                  <a:pt x="363" y="311"/>
                  <a:pt x="354" y="328"/>
                  <a:pt x="346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64"/>
          <p:cNvSpPr>
            <a:spLocks noChangeArrowheads="1"/>
          </p:cNvSpPr>
          <p:nvPr/>
        </p:nvSpPr>
        <p:spPr bwMode="auto">
          <a:xfrm>
            <a:off x="7378367" y="3621618"/>
            <a:ext cx="334346" cy="328083"/>
          </a:xfrm>
          <a:custGeom>
            <a:avLst/>
            <a:gdLst>
              <a:gd name="T0" fmla="*/ 124 w 461"/>
              <a:gd name="T1" fmla="*/ 27 h 453"/>
              <a:gd name="T2" fmla="*/ 124 w 461"/>
              <a:gd name="T3" fmla="*/ 27 h 453"/>
              <a:gd name="T4" fmla="*/ 0 w 461"/>
              <a:gd name="T5" fmla="*/ 222 h 453"/>
              <a:gd name="T6" fmla="*/ 9 w 461"/>
              <a:gd name="T7" fmla="*/ 275 h 453"/>
              <a:gd name="T8" fmla="*/ 204 w 461"/>
              <a:gd name="T9" fmla="*/ 98 h 453"/>
              <a:gd name="T10" fmla="*/ 124 w 461"/>
              <a:gd name="T11" fmla="*/ 27 h 453"/>
              <a:gd name="T12" fmla="*/ 328 w 461"/>
              <a:gd name="T13" fmla="*/ 18 h 453"/>
              <a:gd name="T14" fmla="*/ 328 w 461"/>
              <a:gd name="T15" fmla="*/ 18 h 453"/>
              <a:gd name="T16" fmla="*/ 231 w 461"/>
              <a:gd name="T17" fmla="*/ 0 h 453"/>
              <a:gd name="T18" fmla="*/ 160 w 461"/>
              <a:gd name="T19" fmla="*/ 9 h 453"/>
              <a:gd name="T20" fmla="*/ 328 w 461"/>
              <a:gd name="T21" fmla="*/ 159 h 453"/>
              <a:gd name="T22" fmla="*/ 328 w 461"/>
              <a:gd name="T23" fmla="*/ 18 h 453"/>
              <a:gd name="T24" fmla="*/ 363 w 461"/>
              <a:gd name="T25" fmla="*/ 36 h 453"/>
              <a:gd name="T26" fmla="*/ 363 w 461"/>
              <a:gd name="T27" fmla="*/ 36 h 453"/>
              <a:gd name="T28" fmla="*/ 363 w 461"/>
              <a:gd name="T29" fmla="*/ 302 h 453"/>
              <a:gd name="T30" fmla="*/ 443 w 461"/>
              <a:gd name="T31" fmla="*/ 302 h 453"/>
              <a:gd name="T32" fmla="*/ 460 w 461"/>
              <a:gd name="T33" fmla="*/ 222 h 453"/>
              <a:gd name="T34" fmla="*/ 363 w 461"/>
              <a:gd name="T35" fmla="*/ 36 h 453"/>
              <a:gd name="T36" fmla="*/ 18 w 461"/>
              <a:gd name="T37" fmla="*/ 310 h 453"/>
              <a:gd name="T38" fmla="*/ 18 w 461"/>
              <a:gd name="T39" fmla="*/ 310 h 453"/>
              <a:gd name="T40" fmla="*/ 106 w 461"/>
              <a:gd name="T41" fmla="*/ 417 h 453"/>
              <a:gd name="T42" fmla="*/ 106 w 461"/>
              <a:gd name="T43" fmla="*/ 231 h 453"/>
              <a:gd name="T44" fmla="*/ 53 w 461"/>
              <a:gd name="T45" fmla="*/ 284 h 453"/>
              <a:gd name="T46" fmla="*/ 18 w 461"/>
              <a:gd name="T47" fmla="*/ 310 h 453"/>
              <a:gd name="T48" fmla="*/ 133 w 461"/>
              <a:gd name="T49" fmla="*/ 434 h 453"/>
              <a:gd name="T50" fmla="*/ 133 w 461"/>
              <a:gd name="T51" fmla="*/ 434 h 453"/>
              <a:gd name="T52" fmla="*/ 213 w 461"/>
              <a:gd name="T53" fmla="*/ 452 h 453"/>
              <a:gd name="T54" fmla="*/ 248 w 461"/>
              <a:gd name="T55" fmla="*/ 452 h 453"/>
              <a:gd name="T56" fmla="*/ 434 w 461"/>
              <a:gd name="T57" fmla="*/ 337 h 453"/>
              <a:gd name="T58" fmla="*/ 133 w 461"/>
              <a:gd name="T59" fmla="*/ 337 h 453"/>
              <a:gd name="T60" fmla="*/ 133 w 461"/>
              <a:gd name="T61" fmla="*/ 4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61" h="453">
                <a:moveTo>
                  <a:pt x="124" y="27"/>
                </a:moveTo>
                <a:lnTo>
                  <a:pt x="124" y="27"/>
                </a:lnTo>
                <a:cubicBezTo>
                  <a:pt x="53" y="62"/>
                  <a:pt x="0" y="142"/>
                  <a:pt x="0" y="222"/>
                </a:cubicBezTo>
                <a:cubicBezTo>
                  <a:pt x="0" y="240"/>
                  <a:pt x="0" y="257"/>
                  <a:pt x="9" y="275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186" y="71"/>
                  <a:pt x="124" y="27"/>
                  <a:pt x="124" y="27"/>
                </a:cubicBezTo>
                <a:close/>
                <a:moveTo>
                  <a:pt x="328" y="18"/>
                </a:moveTo>
                <a:lnTo>
                  <a:pt x="328" y="18"/>
                </a:lnTo>
                <a:cubicBezTo>
                  <a:pt x="293" y="0"/>
                  <a:pt x="266" y="0"/>
                  <a:pt x="231" y="0"/>
                </a:cubicBezTo>
                <a:cubicBezTo>
                  <a:pt x="204" y="0"/>
                  <a:pt x="186" y="0"/>
                  <a:pt x="160" y="9"/>
                </a:cubicBezTo>
                <a:cubicBezTo>
                  <a:pt x="328" y="159"/>
                  <a:pt x="328" y="159"/>
                  <a:pt x="328" y="159"/>
                </a:cubicBezTo>
                <a:lnTo>
                  <a:pt x="328" y="18"/>
                </a:lnTo>
                <a:close/>
                <a:moveTo>
                  <a:pt x="363" y="36"/>
                </a:moveTo>
                <a:lnTo>
                  <a:pt x="363" y="36"/>
                </a:lnTo>
                <a:cubicBezTo>
                  <a:pt x="363" y="302"/>
                  <a:pt x="363" y="302"/>
                  <a:pt x="363" y="302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452" y="275"/>
                  <a:pt x="460" y="248"/>
                  <a:pt x="460" y="222"/>
                </a:cubicBezTo>
                <a:cubicBezTo>
                  <a:pt x="460" y="151"/>
                  <a:pt x="416" y="80"/>
                  <a:pt x="363" y="36"/>
                </a:cubicBezTo>
                <a:close/>
                <a:moveTo>
                  <a:pt x="18" y="310"/>
                </a:moveTo>
                <a:lnTo>
                  <a:pt x="18" y="310"/>
                </a:lnTo>
                <a:cubicBezTo>
                  <a:pt x="35" y="355"/>
                  <a:pt x="62" y="390"/>
                  <a:pt x="106" y="417"/>
                </a:cubicBezTo>
                <a:cubicBezTo>
                  <a:pt x="106" y="231"/>
                  <a:pt x="106" y="231"/>
                  <a:pt x="106" y="231"/>
                </a:cubicBezTo>
                <a:cubicBezTo>
                  <a:pt x="53" y="284"/>
                  <a:pt x="53" y="284"/>
                  <a:pt x="53" y="284"/>
                </a:cubicBezTo>
                <a:cubicBezTo>
                  <a:pt x="35" y="293"/>
                  <a:pt x="18" y="310"/>
                  <a:pt x="18" y="310"/>
                </a:cubicBezTo>
                <a:close/>
                <a:moveTo>
                  <a:pt x="133" y="434"/>
                </a:moveTo>
                <a:lnTo>
                  <a:pt x="133" y="434"/>
                </a:lnTo>
                <a:cubicBezTo>
                  <a:pt x="160" y="443"/>
                  <a:pt x="186" y="452"/>
                  <a:pt x="213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328" y="443"/>
                  <a:pt x="390" y="399"/>
                  <a:pt x="434" y="337"/>
                </a:cubicBezTo>
                <a:cubicBezTo>
                  <a:pt x="133" y="337"/>
                  <a:pt x="133" y="337"/>
                  <a:pt x="133" y="337"/>
                </a:cubicBezTo>
                <a:lnTo>
                  <a:pt x="133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65"/>
          <p:cNvSpPr>
            <a:spLocks noChangeArrowheads="1"/>
          </p:cNvSpPr>
          <p:nvPr/>
        </p:nvSpPr>
        <p:spPr bwMode="auto">
          <a:xfrm>
            <a:off x="6648308" y="2967568"/>
            <a:ext cx="359740" cy="201084"/>
          </a:xfrm>
          <a:custGeom>
            <a:avLst/>
            <a:gdLst>
              <a:gd name="T0" fmla="*/ 195 w 497"/>
              <a:gd name="T1" fmla="*/ 205 h 276"/>
              <a:gd name="T2" fmla="*/ 195 w 497"/>
              <a:gd name="T3" fmla="*/ 205 h 276"/>
              <a:gd name="T4" fmla="*/ 133 w 497"/>
              <a:gd name="T5" fmla="*/ 230 h 276"/>
              <a:gd name="T6" fmla="*/ 53 w 497"/>
              <a:gd name="T7" fmla="*/ 142 h 276"/>
              <a:gd name="T8" fmla="*/ 133 w 497"/>
              <a:gd name="T9" fmla="*/ 45 h 276"/>
              <a:gd name="T10" fmla="*/ 212 w 497"/>
              <a:gd name="T11" fmla="*/ 115 h 276"/>
              <a:gd name="T12" fmla="*/ 230 w 497"/>
              <a:gd name="T13" fmla="*/ 177 h 276"/>
              <a:gd name="T14" fmla="*/ 381 w 497"/>
              <a:gd name="T15" fmla="*/ 275 h 276"/>
              <a:gd name="T16" fmla="*/ 496 w 497"/>
              <a:gd name="T17" fmla="*/ 195 h 276"/>
              <a:gd name="T18" fmla="*/ 425 w 497"/>
              <a:gd name="T19" fmla="*/ 115 h 276"/>
              <a:gd name="T20" fmla="*/ 381 w 497"/>
              <a:gd name="T21" fmla="*/ 107 h 276"/>
              <a:gd name="T22" fmla="*/ 354 w 497"/>
              <a:gd name="T23" fmla="*/ 71 h 276"/>
              <a:gd name="T24" fmla="*/ 390 w 497"/>
              <a:gd name="T25" fmla="*/ 45 h 276"/>
              <a:gd name="T26" fmla="*/ 434 w 497"/>
              <a:gd name="T27" fmla="*/ 80 h 276"/>
              <a:gd name="T28" fmla="*/ 496 w 497"/>
              <a:gd name="T29" fmla="*/ 71 h 276"/>
              <a:gd name="T30" fmla="*/ 399 w 497"/>
              <a:gd name="T31" fmla="*/ 0 h 276"/>
              <a:gd name="T32" fmla="*/ 293 w 497"/>
              <a:gd name="T33" fmla="*/ 80 h 276"/>
              <a:gd name="T34" fmla="*/ 363 w 497"/>
              <a:gd name="T35" fmla="*/ 151 h 276"/>
              <a:gd name="T36" fmla="*/ 399 w 497"/>
              <a:gd name="T37" fmla="*/ 160 h 276"/>
              <a:gd name="T38" fmla="*/ 434 w 497"/>
              <a:gd name="T39" fmla="*/ 195 h 276"/>
              <a:gd name="T40" fmla="*/ 381 w 497"/>
              <a:gd name="T41" fmla="*/ 230 h 276"/>
              <a:gd name="T42" fmla="*/ 284 w 497"/>
              <a:gd name="T43" fmla="*/ 160 h 276"/>
              <a:gd name="T44" fmla="*/ 256 w 497"/>
              <a:gd name="T45" fmla="*/ 98 h 276"/>
              <a:gd name="T46" fmla="*/ 133 w 497"/>
              <a:gd name="T47" fmla="*/ 0 h 276"/>
              <a:gd name="T48" fmla="*/ 0 w 497"/>
              <a:gd name="T49" fmla="*/ 142 h 276"/>
              <a:gd name="T50" fmla="*/ 133 w 497"/>
              <a:gd name="T51" fmla="*/ 275 h 276"/>
              <a:gd name="T52" fmla="*/ 212 w 497"/>
              <a:gd name="T53" fmla="*/ 249 h 276"/>
              <a:gd name="T54" fmla="*/ 195 w 497"/>
              <a:gd name="T55" fmla="*/ 205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76">
                <a:moveTo>
                  <a:pt x="195" y="205"/>
                </a:moveTo>
                <a:lnTo>
                  <a:pt x="195" y="205"/>
                </a:lnTo>
                <a:cubicBezTo>
                  <a:pt x="186" y="213"/>
                  <a:pt x="168" y="230"/>
                  <a:pt x="133" y="230"/>
                </a:cubicBezTo>
                <a:cubicBezTo>
                  <a:pt x="89" y="230"/>
                  <a:pt x="53" y="195"/>
                  <a:pt x="53" y="142"/>
                </a:cubicBezTo>
                <a:cubicBezTo>
                  <a:pt x="53" y="71"/>
                  <a:pt x="97" y="45"/>
                  <a:pt x="133" y="45"/>
                </a:cubicBezTo>
                <a:cubicBezTo>
                  <a:pt x="186" y="45"/>
                  <a:pt x="195" y="80"/>
                  <a:pt x="212" y="115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48" y="230"/>
                  <a:pt x="284" y="275"/>
                  <a:pt x="381" y="275"/>
                </a:cubicBezTo>
                <a:cubicBezTo>
                  <a:pt x="452" y="275"/>
                  <a:pt x="496" y="258"/>
                  <a:pt x="496" y="195"/>
                </a:cubicBezTo>
                <a:cubicBezTo>
                  <a:pt x="496" y="151"/>
                  <a:pt x="469" y="124"/>
                  <a:pt x="425" y="115"/>
                </a:cubicBezTo>
                <a:cubicBezTo>
                  <a:pt x="381" y="107"/>
                  <a:pt x="381" y="107"/>
                  <a:pt x="381" y="107"/>
                </a:cubicBezTo>
                <a:cubicBezTo>
                  <a:pt x="363" y="98"/>
                  <a:pt x="354" y="89"/>
                  <a:pt x="354" y="71"/>
                </a:cubicBezTo>
                <a:cubicBezTo>
                  <a:pt x="354" y="53"/>
                  <a:pt x="363" y="45"/>
                  <a:pt x="390" y="45"/>
                </a:cubicBezTo>
                <a:cubicBezTo>
                  <a:pt x="416" y="45"/>
                  <a:pt x="434" y="53"/>
                  <a:pt x="434" y="80"/>
                </a:cubicBezTo>
                <a:cubicBezTo>
                  <a:pt x="496" y="71"/>
                  <a:pt x="496" y="71"/>
                  <a:pt x="496" y="71"/>
                </a:cubicBezTo>
                <a:cubicBezTo>
                  <a:pt x="487" y="18"/>
                  <a:pt x="452" y="0"/>
                  <a:pt x="399" y="0"/>
                </a:cubicBezTo>
                <a:cubicBezTo>
                  <a:pt x="346" y="0"/>
                  <a:pt x="293" y="18"/>
                  <a:pt x="293" y="80"/>
                </a:cubicBezTo>
                <a:cubicBezTo>
                  <a:pt x="293" y="115"/>
                  <a:pt x="309" y="142"/>
                  <a:pt x="363" y="151"/>
                </a:cubicBezTo>
                <a:cubicBezTo>
                  <a:pt x="399" y="160"/>
                  <a:pt x="399" y="160"/>
                  <a:pt x="399" y="160"/>
                </a:cubicBezTo>
                <a:cubicBezTo>
                  <a:pt x="425" y="169"/>
                  <a:pt x="434" y="186"/>
                  <a:pt x="434" y="195"/>
                </a:cubicBezTo>
                <a:cubicBezTo>
                  <a:pt x="434" y="222"/>
                  <a:pt x="416" y="230"/>
                  <a:pt x="381" y="230"/>
                </a:cubicBezTo>
                <a:cubicBezTo>
                  <a:pt x="319" y="230"/>
                  <a:pt x="293" y="195"/>
                  <a:pt x="284" y="160"/>
                </a:cubicBezTo>
                <a:cubicBezTo>
                  <a:pt x="256" y="98"/>
                  <a:pt x="256" y="98"/>
                  <a:pt x="256" y="98"/>
                </a:cubicBezTo>
                <a:cubicBezTo>
                  <a:pt x="239" y="27"/>
                  <a:pt x="212" y="0"/>
                  <a:pt x="133" y="0"/>
                </a:cubicBezTo>
                <a:cubicBezTo>
                  <a:pt x="62" y="0"/>
                  <a:pt x="0" y="53"/>
                  <a:pt x="0" y="142"/>
                </a:cubicBezTo>
                <a:cubicBezTo>
                  <a:pt x="0" y="230"/>
                  <a:pt x="62" y="275"/>
                  <a:pt x="133" y="275"/>
                </a:cubicBezTo>
                <a:cubicBezTo>
                  <a:pt x="177" y="275"/>
                  <a:pt x="203" y="258"/>
                  <a:pt x="212" y="249"/>
                </a:cubicBezTo>
                <a:lnTo>
                  <a:pt x="195" y="20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66"/>
          <p:cNvSpPr>
            <a:spLocks noChangeArrowheads="1"/>
          </p:cNvSpPr>
          <p:nvPr/>
        </p:nvSpPr>
        <p:spPr bwMode="auto">
          <a:xfrm>
            <a:off x="7372019" y="2897718"/>
            <a:ext cx="347043" cy="340783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302 w 479"/>
              <a:gd name="T13" fmla="*/ 303 h 471"/>
              <a:gd name="T14" fmla="*/ 302 w 479"/>
              <a:gd name="T15" fmla="*/ 303 h 471"/>
              <a:gd name="T16" fmla="*/ 230 w 479"/>
              <a:gd name="T17" fmla="*/ 258 h 471"/>
              <a:gd name="T18" fmla="*/ 222 w 479"/>
              <a:gd name="T19" fmla="*/ 222 h 471"/>
              <a:gd name="T20" fmla="*/ 186 w 479"/>
              <a:gd name="T21" fmla="*/ 187 h 471"/>
              <a:gd name="T22" fmla="*/ 142 w 479"/>
              <a:gd name="T23" fmla="*/ 240 h 471"/>
              <a:gd name="T24" fmla="*/ 177 w 479"/>
              <a:gd name="T25" fmla="*/ 284 h 471"/>
              <a:gd name="T26" fmla="*/ 213 w 479"/>
              <a:gd name="T27" fmla="*/ 267 h 471"/>
              <a:gd name="T28" fmla="*/ 222 w 479"/>
              <a:gd name="T29" fmla="*/ 293 h 471"/>
              <a:gd name="T30" fmla="*/ 177 w 479"/>
              <a:gd name="T31" fmla="*/ 303 h 471"/>
              <a:gd name="T32" fmla="*/ 115 w 479"/>
              <a:gd name="T33" fmla="*/ 240 h 471"/>
              <a:gd name="T34" fmla="*/ 177 w 479"/>
              <a:gd name="T35" fmla="*/ 160 h 471"/>
              <a:gd name="T36" fmla="*/ 249 w 479"/>
              <a:gd name="T37" fmla="*/ 213 h 471"/>
              <a:gd name="T38" fmla="*/ 257 w 479"/>
              <a:gd name="T39" fmla="*/ 249 h 471"/>
              <a:gd name="T40" fmla="*/ 310 w 479"/>
              <a:gd name="T41" fmla="*/ 284 h 471"/>
              <a:gd name="T42" fmla="*/ 337 w 479"/>
              <a:gd name="T43" fmla="*/ 267 h 471"/>
              <a:gd name="T44" fmla="*/ 319 w 479"/>
              <a:gd name="T45" fmla="*/ 249 h 471"/>
              <a:gd name="T46" fmla="*/ 293 w 479"/>
              <a:gd name="T47" fmla="*/ 240 h 471"/>
              <a:gd name="T48" fmla="*/ 266 w 479"/>
              <a:gd name="T49" fmla="*/ 205 h 471"/>
              <a:gd name="T50" fmla="*/ 319 w 479"/>
              <a:gd name="T51" fmla="*/ 160 h 471"/>
              <a:gd name="T52" fmla="*/ 363 w 479"/>
              <a:gd name="T53" fmla="*/ 205 h 471"/>
              <a:gd name="T54" fmla="*/ 337 w 479"/>
              <a:gd name="T55" fmla="*/ 205 h 471"/>
              <a:gd name="T56" fmla="*/ 310 w 479"/>
              <a:gd name="T57" fmla="*/ 187 h 471"/>
              <a:gd name="T58" fmla="*/ 293 w 479"/>
              <a:gd name="T59" fmla="*/ 205 h 471"/>
              <a:gd name="T60" fmla="*/ 310 w 479"/>
              <a:gd name="T61" fmla="*/ 222 h 471"/>
              <a:gd name="T62" fmla="*/ 328 w 479"/>
              <a:gd name="T63" fmla="*/ 222 h 471"/>
              <a:gd name="T64" fmla="*/ 363 w 479"/>
              <a:gd name="T65" fmla="*/ 267 h 471"/>
              <a:gd name="T66" fmla="*/ 302 w 479"/>
              <a:gd name="T67" fmla="*/ 30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302" y="303"/>
                </a:moveTo>
                <a:lnTo>
                  <a:pt x="302" y="303"/>
                </a:lnTo>
                <a:cubicBezTo>
                  <a:pt x="257" y="303"/>
                  <a:pt x="240" y="284"/>
                  <a:pt x="230" y="258"/>
                </a:cubicBezTo>
                <a:cubicBezTo>
                  <a:pt x="222" y="222"/>
                  <a:pt x="222" y="222"/>
                  <a:pt x="222" y="222"/>
                </a:cubicBezTo>
                <a:cubicBezTo>
                  <a:pt x="213" y="205"/>
                  <a:pt x="204" y="187"/>
                  <a:pt x="186" y="187"/>
                </a:cubicBezTo>
                <a:cubicBezTo>
                  <a:pt x="169" y="187"/>
                  <a:pt x="142" y="205"/>
                  <a:pt x="142" y="240"/>
                </a:cubicBezTo>
                <a:cubicBezTo>
                  <a:pt x="142" y="267"/>
                  <a:pt x="159" y="284"/>
                  <a:pt x="177" y="284"/>
                </a:cubicBezTo>
                <a:cubicBezTo>
                  <a:pt x="195" y="284"/>
                  <a:pt x="204" y="275"/>
                  <a:pt x="213" y="267"/>
                </a:cubicBezTo>
                <a:cubicBezTo>
                  <a:pt x="222" y="293"/>
                  <a:pt x="222" y="293"/>
                  <a:pt x="222" y="293"/>
                </a:cubicBezTo>
                <a:cubicBezTo>
                  <a:pt x="213" y="293"/>
                  <a:pt x="204" y="303"/>
                  <a:pt x="177" y="303"/>
                </a:cubicBezTo>
                <a:cubicBezTo>
                  <a:pt x="151" y="303"/>
                  <a:pt x="115" y="284"/>
                  <a:pt x="115" y="240"/>
                </a:cubicBezTo>
                <a:cubicBezTo>
                  <a:pt x="115" y="196"/>
                  <a:pt x="151" y="160"/>
                  <a:pt x="177" y="160"/>
                </a:cubicBezTo>
                <a:cubicBezTo>
                  <a:pt x="222" y="160"/>
                  <a:pt x="230" y="178"/>
                  <a:pt x="249" y="213"/>
                </a:cubicBezTo>
                <a:cubicBezTo>
                  <a:pt x="257" y="249"/>
                  <a:pt x="257" y="249"/>
                  <a:pt x="257" y="249"/>
                </a:cubicBezTo>
                <a:cubicBezTo>
                  <a:pt x="266" y="267"/>
                  <a:pt x="275" y="284"/>
                  <a:pt x="310" y="284"/>
                </a:cubicBezTo>
                <a:cubicBezTo>
                  <a:pt x="328" y="284"/>
                  <a:pt x="337" y="275"/>
                  <a:pt x="337" y="267"/>
                </a:cubicBezTo>
                <a:cubicBezTo>
                  <a:pt x="337" y="258"/>
                  <a:pt x="328" y="249"/>
                  <a:pt x="319" y="249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75" y="240"/>
                  <a:pt x="266" y="222"/>
                  <a:pt x="266" y="205"/>
                </a:cubicBezTo>
                <a:cubicBezTo>
                  <a:pt x="266" y="178"/>
                  <a:pt x="293" y="160"/>
                  <a:pt x="319" y="160"/>
                </a:cubicBezTo>
                <a:cubicBezTo>
                  <a:pt x="346" y="160"/>
                  <a:pt x="363" y="178"/>
                  <a:pt x="363" y="205"/>
                </a:cubicBezTo>
                <a:cubicBezTo>
                  <a:pt x="337" y="205"/>
                  <a:pt x="337" y="205"/>
                  <a:pt x="337" y="205"/>
                </a:cubicBezTo>
                <a:cubicBezTo>
                  <a:pt x="337" y="196"/>
                  <a:pt x="328" y="187"/>
                  <a:pt x="310" y="187"/>
                </a:cubicBezTo>
                <a:cubicBezTo>
                  <a:pt x="302" y="187"/>
                  <a:pt x="293" y="196"/>
                  <a:pt x="293" y="205"/>
                </a:cubicBezTo>
                <a:cubicBezTo>
                  <a:pt x="293" y="213"/>
                  <a:pt x="293" y="213"/>
                  <a:pt x="310" y="222"/>
                </a:cubicBezTo>
                <a:cubicBezTo>
                  <a:pt x="328" y="222"/>
                  <a:pt x="328" y="222"/>
                  <a:pt x="328" y="222"/>
                </a:cubicBezTo>
                <a:cubicBezTo>
                  <a:pt x="355" y="231"/>
                  <a:pt x="363" y="240"/>
                  <a:pt x="363" y="267"/>
                </a:cubicBezTo>
                <a:cubicBezTo>
                  <a:pt x="363" y="293"/>
                  <a:pt x="337" y="303"/>
                  <a:pt x="302" y="3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67"/>
          <p:cNvSpPr>
            <a:spLocks noChangeArrowheads="1"/>
          </p:cNvSpPr>
          <p:nvPr/>
        </p:nvSpPr>
        <p:spPr bwMode="auto">
          <a:xfrm>
            <a:off x="5211465" y="2929468"/>
            <a:ext cx="359740" cy="277284"/>
          </a:xfrm>
          <a:custGeom>
            <a:avLst/>
            <a:gdLst>
              <a:gd name="T0" fmla="*/ 275 w 497"/>
              <a:gd name="T1" fmla="*/ 142 h 382"/>
              <a:gd name="T2" fmla="*/ 275 w 497"/>
              <a:gd name="T3" fmla="*/ 142 h 382"/>
              <a:gd name="T4" fmla="*/ 310 w 497"/>
              <a:gd name="T5" fmla="*/ 160 h 382"/>
              <a:gd name="T6" fmla="*/ 354 w 497"/>
              <a:gd name="T7" fmla="*/ 142 h 382"/>
              <a:gd name="T8" fmla="*/ 354 w 497"/>
              <a:gd name="T9" fmla="*/ 115 h 382"/>
              <a:gd name="T10" fmla="*/ 248 w 497"/>
              <a:gd name="T11" fmla="*/ 0 h 382"/>
              <a:gd name="T12" fmla="*/ 132 w 497"/>
              <a:gd name="T13" fmla="*/ 115 h 382"/>
              <a:gd name="T14" fmla="*/ 132 w 497"/>
              <a:gd name="T15" fmla="*/ 266 h 382"/>
              <a:gd name="T16" fmla="*/ 107 w 497"/>
              <a:gd name="T17" fmla="*/ 293 h 382"/>
              <a:gd name="T18" fmla="*/ 88 w 497"/>
              <a:gd name="T19" fmla="*/ 266 h 382"/>
              <a:gd name="T20" fmla="*/ 88 w 497"/>
              <a:gd name="T21" fmla="*/ 204 h 382"/>
              <a:gd name="T22" fmla="*/ 0 w 497"/>
              <a:gd name="T23" fmla="*/ 204 h 382"/>
              <a:gd name="T24" fmla="*/ 0 w 497"/>
              <a:gd name="T25" fmla="*/ 266 h 382"/>
              <a:gd name="T26" fmla="*/ 107 w 497"/>
              <a:gd name="T27" fmla="*/ 381 h 382"/>
              <a:gd name="T28" fmla="*/ 222 w 497"/>
              <a:gd name="T29" fmla="*/ 266 h 382"/>
              <a:gd name="T30" fmla="*/ 222 w 497"/>
              <a:gd name="T31" fmla="*/ 115 h 382"/>
              <a:gd name="T32" fmla="*/ 248 w 497"/>
              <a:gd name="T33" fmla="*/ 89 h 382"/>
              <a:gd name="T34" fmla="*/ 275 w 497"/>
              <a:gd name="T35" fmla="*/ 115 h 382"/>
              <a:gd name="T36" fmla="*/ 275 w 497"/>
              <a:gd name="T37" fmla="*/ 142 h 382"/>
              <a:gd name="T38" fmla="*/ 407 w 497"/>
              <a:gd name="T39" fmla="*/ 204 h 382"/>
              <a:gd name="T40" fmla="*/ 407 w 497"/>
              <a:gd name="T41" fmla="*/ 204 h 382"/>
              <a:gd name="T42" fmla="*/ 407 w 497"/>
              <a:gd name="T43" fmla="*/ 266 h 382"/>
              <a:gd name="T44" fmla="*/ 381 w 497"/>
              <a:gd name="T45" fmla="*/ 293 h 382"/>
              <a:gd name="T46" fmla="*/ 354 w 497"/>
              <a:gd name="T47" fmla="*/ 266 h 382"/>
              <a:gd name="T48" fmla="*/ 354 w 497"/>
              <a:gd name="T49" fmla="*/ 204 h 382"/>
              <a:gd name="T50" fmla="*/ 310 w 497"/>
              <a:gd name="T51" fmla="*/ 222 h 382"/>
              <a:gd name="T52" fmla="*/ 275 w 497"/>
              <a:gd name="T53" fmla="*/ 204 h 382"/>
              <a:gd name="T54" fmla="*/ 275 w 497"/>
              <a:gd name="T55" fmla="*/ 266 h 382"/>
              <a:gd name="T56" fmla="*/ 381 w 497"/>
              <a:gd name="T57" fmla="*/ 381 h 382"/>
              <a:gd name="T58" fmla="*/ 496 w 497"/>
              <a:gd name="T59" fmla="*/ 266 h 382"/>
              <a:gd name="T60" fmla="*/ 496 w 497"/>
              <a:gd name="T61" fmla="*/ 204 h 382"/>
              <a:gd name="T62" fmla="*/ 407 w 497"/>
              <a:gd name="T63" fmla="*/ 204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7" h="382">
                <a:moveTo>
                  <a:pt x="275" y="142"/>
                </a:moveTo>
                <a:lnTo>
                  <a:pt x="275" y="142"/>
                </a:lnTo>
                <a:cubicBezTo>
                  <a:pt x="310" y="160"/>
                  <a:pt x="310" y="160"/>
                  <a:pt x="310" y="160"/>
                </a:cubicBezTo>
                <a:cubicBezTo>
                  <a:pt x="354" y="142"/>
                  <a:pt x="354" y="142"/>
                  <a:pt x="354" y="142"/>
                </a:cubicBezTo>
                <a:cubicBezTo>
                  <a:pt x="354" y="115"/>
                  <a:pt x="354" y="115"/>
                  <a:pt x="354" y="115"/>
                </a:cubicBezTo>
                <a:cubicBezTo>
                  <a:pt x="354" y="53"/>
                  <a:pt x="310" y="0"/>
                  <a:pt x="248" y="0"/>
                </a:cubicBezTo>
                <a:cubicBezTo>
                  <a:pt x="186" y="0"/>
                  <a:pt x="132" y="53"/>
                  <a:pt x="132" y="115"/>
                </a:cubicBezTo>
                <a:cubicBezTo>
                  <a:pt x="132" y="266"/>
                  <a:pt x="132" y="266"/>
                  <a:pt x="132" y="266"/>
                </a:cubicBezTo>
                <a:cubicBezTo>
                  <a:pt x="132" y="283"/>
                  <a:pt x="124" y="293"/>
                  <a:pt x="107" y="293"/>
                </a:cubicBezTo>
                <a:cubicBezTo>
                  <a:pt x="97" y="293"/>
                  <a:pt x="88" y="283"/>
                  <a:pt x="88" y="266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328"/>
                  <a:pt x="53" y="381"/>
                  <a:pt x="107" y="381"/>
                </a:cubicBezTo>
                <a:cubicBezTo>
                  <a:pt x="169" y="381"/>
                  <a:pt x="222" y="328"/>
                  <a:pt x="222" y="266"/>
                </a:cubicBezTo>
                <a:cubicBezTo>
                  <a:pt x="222" y="115"/>
                  <a:pt x="222" y="115"/>
                  <a:pt x="222" y="115"/>
                </a:cubicBezTo>
                <a:cubicBezTo>
                  <a:pt x="222" y="98"/>
                  <a:pt x="230" y="89"/>
                  <a:pt x="248" y="89"/>
                </a:cubicBezTo>
                <a:cubicBezTo>
                  <a:pt x="266" y="89"/>
                  <a:pt x="275" y="98"/>
                  <a:pt x="275" y="115"/>
                </a:cubicBezTo>
                <a:lnTo>
                  <a:pt x="275" y="142"/>
                </a:lnTo>
                <a:close/>
                <a:moveTo>
                  <a:pt x="407" y="204"/>
                </a:moveTo>
                <a:lnTo>
                  <a:pt x="407" y="204"/>
                </a:lnTo>
                <a:cubicBezTo>
                  <a:pt x="407" y="266"/>
                  <a:pt x="407" y="266"/>
                  <a:pt x="407" y="266"/>
                </a:cubicBezTo>
                <a:cubicBezTo>
                  <a:pt x="407" y="283"/>
                  <a:pt x="399" y="293"/>
                  <a:pt x="381" y="293"/>
                </a:cubicBezTo>
                <a:cubicBezTo>
                  <a:pt x="372" y="293"/>
                  <a:pt x="354" y="283"/>
                  <a:pt x="354" y="266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275" y="204"/>
                  <a:pt x="275" y="204"/>
                  <a:pt x="275" y="204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75" y="328"/>
                  <a:pt x="328" y="381"/>
                  <a:pt x="381" y="381"/>
                </a:cubicBezTo>
                <a:cubicBezTo>
                  <a:pt x="443" y="381"/>
                  <a:pt x="496" y="328"/>
                  <a:pt x="496" y="266"/>
                </a:cubicBezTo>
                <a:cubicBezTo>
                  <a:pt x="496" y="204"/>
                  <a:pt x="496" y="204"/>
                  <a:pt x="496" y="204"/>
                </a:cubicBezTo>
                <a:lnTo>
                  <a:pt x="40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68"/>
          <p:cNvSpPr>
            <a:spLocks noChangeArrowheads="1"/>
          </p:cNvSpPr>
          <p:nvPr/>
        </p:nvSpPr>
        <p:spPr bwMode="auto">
          <a:xfrm>
            <a:off x="3789435" y="2904068"/>
            <a:ext cx="334346" cy="328084"/>
          </a:xfrm>
          <a:custGeom>
            <a:avLst/>
            <a:gdLst>
              <a:gd name="T0" fmla="*/ 221 w 461"/>
              <a:gd name="T1" fmla="*/ 160 h 454"/>
              <a:gd name="T2" fmla="*/ 221 w 461"/>
              <a:gd name="T3" fmla="*/ 160 h 454"/>
              <a:gd name="T4" fmla="*/ 150 w 461"/>
              <a:gd name="T5" fmla="*/ 54 h 454"/>
              <a:gd name="T6" fmla="*/ 35 w 461"/>
              <a:gd name="T7" fmla="*/ 187 h 454"/>
              <a:gd name="T8" fmla="*/ 221 w 461"/>
              <a:gd name="T9" fmla="*/ 160 h 454"/>
              <a:gd name="T10" fmla="*/ 239 w 461"/>
              <a:gd name="T11" fmla="*/ 231 h 454"/>
              <a:gd name="T12" fmla="*/ 239 w 461"/>
              <a:gd name="T13" fmla="*/ 231 h 454"/>
              <a:gd name="T14" fmla="*/ 248 w 461"/>
              <a:gd name="T15" fmla="*/ 222 h 454"/>
              <a:gd name="T16" fmla="*/ 239 w 461"/>
              <a:gd name="T17" fmla="*/ 196 h 454"/>
              <a:gd name="T18" fmla="*/ 35 w 461"/>
              <a:gd name="T19" fmla="*/ 222 h 454"/>
              <a:gd name="T20" fmla="*/ 35 w 461"/>
              <a:gd name="T21" fmla="*/ 222 h 454"/>
              <a:gd name="T22" fmla="*/ 88 w 461"/>
              <a:gd name="T23" fmla="*/ 355 h 454"/>
              <a:gd name="T24" fmla="*/ 88 w 461"/>
              <a:gd name="T25" fmla="*/ 355 h 454"/>
              <a:gd name="T26" fmla="*/ 239 w 461"/>
              <a:gd name="T27" fmla="*/ 231 h 454"/>
              <a:gd name="T28" fmla="*/ 106 w 461"/>
              <a:gd name="T29" fmla="*/ 382 h 454"/>
              <a:gd name="T30" fmla="*/ 106 w 461"/>
              <a:gd name="T31" fmla="*/ 382 h 454"/>
              <a:gd name="T32" fmla="*/ 106 w 461"/>
              <a:gd name="T33" fmla="*/ 382 h 454"/>
              <a:gd name="T34" fmla="*/ 106 w 461"/>
              <a:gd name="T35" fmla="*/ 373 h 454"/>
              <a:gd name="T36" fmla="*/ 106 w 461"/>
              <a:gd name="T37" fmla="*/ 382 h 454"/>
              <a:gd name="T38" fmla="*/ 186 w 461"/>
              <a:gd name="T39" fmla="*/ 36 h 454"/>
              <a:gd name="T40" fmla="*/ 186 w 461"/>
              <a:gd name="T41" fmla="*/ 36 h 454"/>
              <a:gd name="T42" fmla="*/ 354 w 461"/>
              <a:gd name="T43" fmla="*/ 81 h 454"/>
              <a:gd name="T44" fmla="*/ 354 w 461"/>
              <a:gd name="T45" fmla="*/ 81 h 454"/>
              <a:gd name="T46" fmla="*/ 231 w 461"/>
              <a:gd name="T47" fmla="*/ 28 h 454"/>
              <a:gd name="T48" fmla="*/ 186 w 461"/>
              <a:gd name="T49" fmla="*/ 36 h 454"/>
              <a:gd name="T50" fmla="*/ 256 w 461"/>
              <a:gd name="T51" fmla="*/ 151 h 454"/>
              <a:gd name="T52" fmla="*/ 354 w 461"/>
              <a:gd name="T53" fmla="*/ 81 h 454"/>
              <a:gd name="T54" fmla="*/ 231 w 461"/>
              <a:gd name="T55" fmla="*/ 453 h 454"/>
              <a:gd name="T56" fmla="*/ 231 w 461"/>
              <a:gd name="T57" fmla="*/ 453 h 454"/>
              <a:gd name="T58" fmla="*/ 0 w 461"/>
              <a:gd name="T59" fmla="*/ 222 h 454"/>
              <a:gd name="T60" fmla="*/ 231 w 461"/>
              <a:gd name="T61" fmla="*/ 0 h 454"/>
              <a:gd name="T62" fmla="*/ 460 w 461"/>
              <a:gd name="T63" fmla="*/ 222 h 454"/>
              <a:gd name="T64" fmla="*/ 231 w 461"/>
              <a:gd name="T65" fmla="*/ 453 h 454"/>
              <a:gd name="T66" fmla="*/ 265 w 461"/>
              <a:gd name="T67" fmla="*/ 258 h 454"/>
              <a:gd name="T68" fmla="*/ 265 w 461"/>
              <a:gd name="T69" fmla="*/ 258 h 454"/>
              <a:gd name="T70" fmla="*/ 106 w 461"/>
              <a:gd name="T71" fmla="*/ 382 h 454"/>
              <a:gd name="T72" fmla="*/ 231 w 461"/>
              <a:gd name="T73" fmla="*/ 417 h 454"/>
              <a:gd name="T74" fmla="*/ 310 w 461"/>
              <a:gd name="T75" fmla="*/ 408 h 454"/>
              <a:gd name="T76" fmla="*/ 265 w 461"/>
              <a:gd name="T77" fmla="*/ 258 h 454"/>
              <a:gd name="T78" fmla="*/ 275 w 461"/>
              <a:gd name="T79" fmla="*/ 178 h 454"/>
              <a:gd name="T80" fmla="*/ 275 w 461"/>
              <a:gd name="T81" fmla="*/ 178 h 454"/>
              <a:gd name="T82" fmla="*/ 284 w 461"/>
              <a:gd name="T83" fmla="*/ 204 h 454"/>
              <a:gd name="T84" fmla="*/ 292 w 461"/>
              <a:gd name="T85" fmla="*/ 213 h 454"/>
              <a:gd name="T86" fmla="*/ 425 w 461"/>
              <a:gd name="T87" fmla="*/ 222 h 454"/>
              <a:gd name="T88" fmla="*/ 381 w 461"/>
              <a:gd name="T89" fmla="*/ 98 h 454"/>
              <a:gd name="T90" fmla="*/ 275 w 461"/>
              <a:gd name="T91" fmla="*/ 178 h 454"/>
              <a:gd name="T92" fmla="*/ 301 w 461"/>
              <a:gd name="T93" fmla="*/ 249 h 454"/>
              <a:gd name="T94" fmla="*/ 301 w 461"/>
              <a:gd name="T95" fmla="*/ 249 h 454"/>
              <a:gd name="T96" fmla="*/ 337 w 461"/>
              <a:gd name="T97" fmla="*/ 391 h 454"/>
              <a:gd name="T98" fmla="*/ 425 w 461"/>
              <a:gd name="T99" fmla="*/ 258 h 454"/>
              <a:gd name="T100" fmla="*/ 301 w 461"/>
              <a:gd name="T101" fmla="*/ 24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1" h="454">
                <a:moveTo>
                  <a:pt x="221" y="160"/>
                </a:moveTo>
                <a:lnTo>
                  <a:pt x="221" y="160"/>
                </a:lnTo>
                <a:cubicBezTo>
                  <a:pt x="186" y="98"/>
                  <a:pt x="150" y="54"/>
                  <a:pt x="150" y="54"/>
                </a:cubicBezTo>
                <a:cubicBezTo>
                  <a:pt x="88" y="72"/>
                  <a:pt x="53" y="125"/>
                  <a:pt x="35" y="187"/>
                </a:cubicBezTo>
                <a:cubicBezTo>
                  <a:pt x="44" y="187"/>
                  <a:pt x="124" y="187"/>
                  <a:pt x="221" y="160"/>
                </a:cubicBezTo>
                <a:close/>
                <a:moveTo>
                  <a:pt x="239" y="231"/>
                </a:moveTo>
                <a:lnTo>
                  <a:pt x="239" y="231"/>
                </a:lnTo>
                <a:cubicBezTo>
                  <a:pt x="248" y="222"/>
                  <a:pt x="248" y="222"/>
                  <a:pt x="248" y="222"/>
                </a:cubicBezTo>
                <a:cubicBezTo>
                  <a:pt x="248" y="213"/>
                  <a:pt x="239" y="204"/>
                  <a:pt x="239" y="196"/>
                </a:cubicBezTo>
                <a:cubicBezTo>
                  <a:pt x="133" y="222"/>
                  <a:pt x="35" y="222"/>
                  <a:pt x="35" y="222"/>
                </a:cubicBezTo>
                <a:lnTo>
                  <a:pt x="35" y="222"/>
                </a:lnTo>
                <a:cubicBezTo>
                  <a:pt x="35" y="275"/>
                  <a:pt x="53" y="319"/>
                  <a:pt x="88" y="355"/>
                </a:cubicBezTo>
                <a:lnTo>
                  <a:pt x="88" y="355"/>
                </a:lnTo>
                <a:cubicBezTo>
                  <a:pt x="88" y="355"/>
                  <a:pt x="141" y="258"/>
                  <a:pt x="239" y="231"/>
                </a:cubicBezTo>
                <a:close/>
                <a:moveTo>
                  <a:pt x="106" y="382"/>
                </a:moveTo>
                <a:lnTo>
                  <a:pt x="106" y="382"/>
                </a:lnTo>
                <a:lnTo>
                  <a:pt x="106" y="382"/>
                </a:lnTo>
                <a:cubicBezTo>
                  <a:pt x="106" y="382"/>
                  <a:pt x="106" y="382"/>
                  <a:pt x="106" y="373"/>
                </a:cubicBezTo>
                <a:cubicBezTo>
                  <a:pt x="106" y="382"/>
                  <a:pt x="106" y="382"/>
                  <a:pt x="106" y="382"/>
                </a:cubicBezTo>
                <a:close/>
                <a:moveTo>
                  <a:pt x="186" y="36"/>
                </a:moveTo>
                <a:lnTo>
                  <a:pt x="186" y="36"/>
                </a:lnTo>
                <a:close/>
                <a:moveTo>
                  <a:pt x="354" y="81"/>
                </a:moveTo>
                <a:lnTo>
                  <a:pt x="354" y="81"/>
                </a:lnTo>
                <a:cubicBezTo>
                  <a:pt x="328" y="45"/>
                  <a:pt x="284" y="28"/>
                  <a:pt x="231" y="28"/>
                </a:cubicBezTo>
                <a:cubicBezTo>
                  <a:pt x="212" y="28"/>
                  <a:pt x="194" y="36"/>
                  <a:pt x="186" y="36"/>
                </a:cubicBezTo>
                <a:cubicBezTo>
                  <a:pt x="186" y="36"/>
                  <a:pt x="221" y="89"/>
                  <a:pt x="256" y="151"/>
                </a:cubicBezTo>
                <a:cubicBezTo>
                  <a:pt x="328" y="125"/>
                  <a:pt x="354" y="81"/>
                  <a:pt x="354" y="81"/>
                </a:cubicBezTo>
                <a:close/>
                <a:moveTo>
                  <a:pt x="231" y="453"/>
                </a:moveTo>
                <a:lnTo>
                  <a:pt x="231" y="453"/>
                </a:lnTo>
                <a:cubicBezTo>
                  <a:pt x="106" y="453"/>
                  <a:pt x="0" y="355"/>
                  <a:pt x="0" y="222"/>
                </a:cubicBezTo>
                <a:cubicBezTo>
                  <a:pt x="0" y="98"/>
                  <a:pt x="106" y="0"/>
                  <a:pt x="231" y="0"/>
                </a:cubicBezTo>
                <a:cubicBezTo>
                  <a:pt x="354" y="0"/>
                  <a:pt x="460" y="98"/>
                  <a:pt x="460" y="222"/>
                </a:cubicBezTo>
                <a:cubicBezTo>
                  <a:pt x="460" y="355"/>
                  <a:pt x="354" y="453"/>
                  <a:pt x="231" y="453"/>
                </a:cubicBezTo>
                <a:close/>
                <a:moveTo>
                  <a:pt x="265" y="258"/>
                </a:moveTo>
                <a:lnTo>
                  <a:pt x="265" y="258"/>
                </a:lnTo>
                <a:cubicBezTo>
                  <a:pt x="150" y="302"/>
                  <a:pt x="115" y="382"/>
                  <a:pt x="106" y="382"/>
                </a:cubicBezTo>
                <a:cubicBezTo>
                  <a:pt x="141" y="408"/>
                  <a:pt x="186" y="417"/>
                  <a:pt x="231" y="417"/>
                </a:cubicBezTo>
                <a:cubicBezTo>
                  <a:pt x="256" y="417"/>
                  <a:pt x="284" y="417"/>
                  <a:pt x="310" y="408"/>
                </a:cubicBezTo>
                <a:cubicBezTo>
                  <a:pt x="301" y="391"/>
                  <a:pt x="292" y="329"/>
                  <a:pt x="265" y="258"/>
                </a:cubicBezTo>
                <a:close/>
                <a:moveTo>
                  <a:pt x="275" y="178"/>
                </a:moveTo>
                <a:lnTo>
                  <a:pt x="275" y="178"/>
                </a:lnTo>
                <a:cubicBezTo>
                  <a:pt x="275" y="187"/>
                  <a:pt x="284" y="196"/>
                  <a:pt x="284" y="204"/>
                </a:cubicBezTo>
                <a:cubicBezTo>
                  <a:pt x="284" y="213"/>
                  <a:pt x="284" y="213"/>
                  <a:pt x="292" y="213"/>
                </a:cubicBezTo>
                <a:cubicBezTo>
                  <a:pt x="354" y="213"/>
                  <a:pt x="425" y="222"/>
                  <a:pt x="425" y="222"/>
                </a:cubicBezTo>
                <a:cubicBezTo>
                  <a:pt x="425" y="178"/>
                  <a:pt x="407" y="134"/>
                  <a:pt x="381" y="98"/>
                </a:cubicBezTo>
                <a:cubicBezTo>
                  <a:pt x="381" y="107"/>
                  <a:pt x="346" y="151"/>
                  <a:pt x="275" y="178"/>
                </a:cubicBezTo>
                <a:close/>
                <a:moveTo>
                  <a:pt x="301" y="249"/>
                </a:moveTo>
                <a:lnTo>
                  <a:pt x="301" y="249"/>
                </a:lnTo>
                <a:cubicBezTo>
                  <a:pt x="328" y="319"/>
                  <a:pt x="337" y="373"/>
                  <a:pt x="337" y="391"/>
                </a:cubicBezTo>
                <a:cubicBezTo>
                  <a:pt x="381" y="355"/>
                  <a:pt x="416" y="311"/>
                  <a:pt x="425" y="258"/>
                </a:cubicBezTo>
                <a:cubicBezTo>
                  <a:pt x="416" y="258"/>
                  <a:pt x="363" y="240"/>
                  <a:pt x="301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69"/>
          <p:cNvSpPr>
            <a:spLocks noChangeArrowheads="1"/>
          </p:cNvSpPr>
          <p:nvPr/>
        </p:nvSpPr>
        <p:spPr bwMode="auto">
          <a:xfrm>
            <a:off x="9515643" y="3666067"/>
            <a:ext cx="372437" cy="245534"/>
          </a:xfrm>
          <a:custGeom>
            <a:avLst/>
            <a:gdLst>
              <a:gd name="T0" fmla="*/ 203 w 514"/>
              <a:gd name="T1" fmla="*/ 142 h 338"/>
              <a:gd name="T2" fmla="*/ 203 w 514"/>
              <a:gd name="T3" fmla="*/ 142 h 338"/>
              <a:gd name="T4" fmla="*/ 247 w 514"/>
              <a:gd name="T5" fmla="*/ 89 h 338"/>
              <a:gd name="T6" fmla="*/ 159 w 514"/>
              <a:gd name="T7" fmla="*/ 0 h 338"/>
              <a:gd name="T8" fmla="*/ 0 w 514"/>
              <a:gd name="T9" fmla="*/ 0 h 338"/>
              <a:gd name="T10" fmla="*/ 0 w 514"/>
              <a:gd name="T11" fmla="*/ 319 h 338"/>
              <a:gd name="T12" fmla="*/ 159 w 514"/>
              <a:gd name="T13" fmla="*/ 319 h 338"/>
              <a:gd name="T14" fmla="*/ 256 w 514"/>
              <a:gd name="T15" fmla="*/ 222 h 338"/>
              <a:gd name="T16" fmla="*/ 203 w 514"/>
              <a:gd name="T17" fmla="*/ 142 h 338"/>
              <a:gd name="T18" fmla="*/ 71 w 514"/>
              <a:gd name="T19" fmla="*/ 53 h 338"/>
              <a:gd name="T20" fmla="*/ 71 w 514"/>
              <a:gd name="T21" fmla="*/ 53 h 338"/>
              <a:gd name="T22" fmla="*/ 159 w 514"/>
              <a:gd name="T23" fmla="*/ 53 h 338"/>
              <a:gd name="T24" fmla="*/ 186 w 514"/>
              <a:gd name="T25" fmla="*/ 89 h 338"/>
              <a:gd name="T26" fmla="*/ 150 w 514"/>
              <a:gd name="T27" fmla="*/ 125 h 338"/>
              <a:gd name="T28" fmla="*/ 71 w 514"/>
              <a:gd name="T29" fmla="*/ 125 h 338"/>
              <a:gd name="T30" fmla="*/ 71 w 514"/>
              <a:gd name="T31" fmla="*/ 53 h 338"/>
              <a:gd name="T32" fmla="*/ 159 w 514"/>
              <a:gd name="T33" fmla="*/ 266 h 338"/>
              <a:gd name="T34" fmla="*/ 159 w 514"/>
              <a:gd name="T35" fmla="*/ 266 h 338"/>
              <a:gd name="T36" fmla="*/ 71 w 514"/>
              <a:gd name="T37" fmla="*/ 266 h 338"/>
              <a:gd name="T38" fmla="*/ 71 w 514"/>
              <a:gd name="T39" fmla="*/ 178 h 338"/>
              <a:gd name="T40" fmla="*/ 159 w 514"/>
              <a:gd name="T41" fmla="*/ 178 h 338"/>
              <a:gd name="T42" fmla="*/ 194 w 514"/>
              <a:gd name="T43" fmla="*/ 222 h 338"/>
              <a:gd name="T44" fmla="*/ 159 w 514"/>
              <a:gd name="T45" fmla="*/ 266 h 338"/>
              <a:gd name="T46" fmla="*/ 390 w 514"/>
              <a:gd name="T47" fmla="*/ 80 h 338"/>
              <a:gd name="T48" fmla="*/ 390 w 514"/>
              <a:gd name="T49" fmla="*/ 80 h 338"/>
              <a:gd name="T50" fmla="*/ 265 w 514"/>
              <a:gd name="T51" fmla="*/ 204 h 338"/>
              <a:gd name="T52" fmla="*/ 390 w 514"/>
              <a:gd name="T53" fmla="*/ 328 h 338"/>
              <a:gd name="T54" fmla="*/ 496 w 514"/>
              <a:gd name="T55" fmla="*/ 240 h 338"/>
              <a:gd name="T56" fmla="*/ 443 w 514"/>
              <a:gd name="T57" fmla="*/ 240 h 338"/>
              <a:gd name="T58" fmla="*/ 390 w 514"/>
              <a:gd name="T59" fmla="*/ 275 h 338"/>
              <a:gd name="T60" fmla="*/ 337 w 514"/>
              <a:gd name="T61" fmla="*/ 222 h 338"/>
              <a:gd name="T62" fmla="*/ 496 w 514"/>
              <a:gd name="T63" fmla="*/ 222 h 338"/>
              <a:gd name="T64" fmla="*/ 390 w 514"/>
              <a:gd name="T65" fmla="*/ 80 h 338"/>
              <a:gd name="T66" fmla="*/ 434 w 514"/>
              <a:gd name="T67" fmla="*/ 178 h 338"/>
              <a:gd name="T68" fmla="*/ 434 w 514"/>
              <a:gd name="T69" fmla="*/ 178 h 338"/>
              <a:gd name="T70" fmla="*/ 337 w 514"/>
              <a:gd name="T71" fmla="*/ 178 h 338"/>
              <a:gd name="T72" fmla="*/ 390 w 514"/>
              <a:gd name="T73" fmla="*/ 125 h 338"/>
              <a:gd name="T74" fmla="*/ 434 w 514"/>
              <a:gd name="T75" fmla="*/ 178 h 338"/>
              <a:gd name="T76" fmla="*/ 452 w 514"/>
              <a:gd name="T77" fmla="*/ 18 h 338"/>
              <a:gd name="T78" fmla="*/ 452 w 514"/>
              <a:gd name="T79" fmla="*/ 18 h 338"/>
              <a:gd name="T80" fmla="*/ 319 w 514"/>
              <a:gd name="T81" fmla="*/ 18 h 338"/>
              <a:gd name="T82" fmla="*/ 319 w 514"/>
              <a:gd name="T83" fmla="*/ 62 h 338"/>
              <a:gd name="T84" fmla="*/ 452 w 514"/>
              <a:gd name="T85" fmla="*/ 62 h 338"/>
              <a:gd name="T86" fmla="*/ 452 w 514"/>
              <a:gd name="T87" fmla="*/ 1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4" h="338">
                <a:moveTo>
                  <a:pt x="203" y="142"/>
                </a:moveTo>
                <a:lnTo>
                  <a:pt x="203" y="142"/>
                </a:lnTo>
                <a:cubicBezTo>
                  <a:pt x="203" y="142"/>
                  <a:pt x="247" y="142"/>
                  <a:pt x="247" y="89"/>
                </a:cubicBezTo>
                <a:cubicBezTo>
                  <a:pt x="247" y="27"/>
                  <a:pt x="212" y="0"/>
                  <a:pt x="1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9"/>
                  <a:pt x="0" y="319"/>
                  <a:pt x="0" y="319"/>
                </a:cubicBezTo>
                <a:cubicBezTo>
                  <a:pt x="159" y="319"/>
                  <a:pt x="159" y="319"/>
                  <a:pt x="159" y="319"/>
                </a:cubicBezTo>
                <a:cubicBezTo>
                  <a:pt x="159" y="319"/>
                  <a:pt x="256" y="328"/>
                  <a:pt x="256" y="222"/>
                </a:cubicBezTo>
                <a:cubicBezTo>
                  <a:pt x="256" y="222"/>
                  <a:pt x="265" y="142"/>
                  <a:pt x="203" y="142"/>
                </a:cubicBezTo>
                <a:close/>
                <a:moveTo>
                  <a:pt x="71" y="53"/>
                </a:moveTo>
                <a:lnTo>
                  <a:pt x="71" y="53"/>
                </a:lnTo>
                <a:cubicBezTo>
                  <a:pt x="159" y="53"/>
                  <a:pt x="159" y="53"/>
                  <a:pt x="159" y="53"/>
                </a:cubicBezTo>
                <a:cubicBezTo>
                  <a:pt x="159" y="53"/>
                  <a:pt x="186" y="53"/>
                  <a:pt x="186" y="89"/>
                </a:cubicBezTo>
                <a:cubicBezTo>
                  <a:pt x="186" y="125"/>
                  <a:pt x="168" y="125"/>
                  <a:pt x="150" y="125"/>
                </a:cubicBezTo>
                <a:cubicBezTo>
                  <a:pt x="71" y="125"/>
                  <a:pt x="71" y="125"/>
                  <a:pt x="71" y="125"/>
                </a:cubicBezTo>
                <a:lnTo>
                  <a:pt x="71" y="53"/>
                </a:lnTo>
                <a:close/>
                <a:moveTo>
                  <a:pt x="159" y="266"/>
                </a:moveTo>
                <a:lnTo>
                  <a:pt x="159" y="266"/>
                </a:lnTo>
                <a:cubicBezTo>
                  <a:pt x="71" y="266"/>
                  <a:pt x="71" y="266"/>
                  <a:pt x="71" y="266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59" y="178"/>
                  <a:pt x="194" y="178"/>
                  <a:pt x="194" y="222"/>
                </a:cubicBezTo>
                <a:cubicBezTo>
                  <a:pt x="194" y="257"/>
                  <a:pt x="168" y="266"/>
                  <a:pt x="159" y="266"/>
                </a:cubicBezTo>
                <a:close/>
                <a:moveTo>
                  <a:pt x="390" y="80"/>
                </a:moveTo>
                <a:lnTo>
                  <a:pt x="390" y="80"/>
                </a:lnTo>
                <a:cubicBezTo>
                  <a:pt x="265" y="80"/>
                  <a:pt x="265" y="204"/>
                  <a:pt x="265" y="204"/>
                </a:cubicBezTo>
                <a:cubicBezTo>
                  <a:pt x="265" y="204"/>
                  <a:pt x="265" y="328"/>
                  <a:pt x="390" y="328"/>
                </a:cubicBezTo>
                <a:cubicBezTo>
                  <a:pt x="390" y="328"/>
                  <a:pt x="496" y="337"/>
                  <a:pt x="496" y="240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3" y="240"/>
                  <a:pt x="443" y="275"/>
                  <a:pt x="390" y="275"/>
                </a:cubicBezTo>
                <a:cubicBezTo>
                  <a:pt x="390" y="275"/>
                  <a:pt x="337" y="284"/>
                  <a:pt x="337" y="22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22"/>
                  <a:pt x="513" y="80"/>
                  <a:pt x="390" y="80"/>
                </a:cubicBezTo>
                <a:close/>
                <a:moveTo>
                  <a:pt x="434" y="178"/>
                </a:moveTo>
                <a:lnTo>
                  <a:pt x="434" y="178"/>
                </a:lnTo>
                <a:cubicBezTo>
                  <a:pt x="337" y="178"/>
                  <a:pt x="337" y="178"/>
                  <a:pt x="337" y="178"/>
                </a:cubicBezTo>
                <a:cubicBezTo>
                  <a:pt x="337" y="178"/>
                  <a:pt x="345" y="125"/>
                  <a:pt x="390" y="125"/>
                </a:cubicBezTo>
                <a:cubicBezTo>
                  <a:pt x="434" y="125"/>
                  <a:pt x="434" y="178"/>
                  <a:pt x="434" y="178"/>
                </a:cubicBezTo>
                <a:close/>
                <a:moveTo>
                  <a:pt x="452" y="18"/>
                </a:moveTo>
                <a:lnTo>
                  <a:pt x="452" y="18"/>
                </a:lnTo>
                <a:cubicBezTo>
                  <a:pt x="319" y="18"/>
                  <a:pt x="319" y="18"/>
                  <a:pt x="319" y="18"/>
                </a:cubicBezTo>
                <a:cubicBezTo>
                  <a:pt x="319" y="62"/>
                  <a:pt x="319" y="62"/>
                  <a:pt x="319" y="62"/>
                </a:cubicBezTo>
                <a:cubicBezTo>
                  <a:pt x="452" y="62"/>
                  <a:pt x="452" y="62"/>
                  <a:pt x="452" y="62"/>
                </a:cubicBezTo>
                <a:lnTo>
                  <a:pt x="452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70"/>
          <p:cNvSpPr>
            <a:spLocks noChangeArrowheads="1"/>
          </p:cNvSpPr>
          <p:nvPr/>
        </p:nvSpPr>
        <p:spPr bwMode="auto">
          <a:xfrm>
            <a:off x="985582" y="2904068"/>
            <a:ext cx="203147" cy="328084"/>
          </a:xfrm>
          <a:custGeom>
            <a:avLst/>
            <a:gdLst>
              <a:gd name="T0" fmla="*/ 283 w 284"/>
              <a:gd name="T1" fmla="*/ 426 h 454"/>
              <a:gd name="T2" fmla="*/ 283 w 284"/>
              <a:gd name="T3" fmla="*/ 426 h 454"/>
              <a:gd name="T4" fmla="*/ 230 w 284"/>
              <a:gd name="T5" fmla="*/ 453 h 454"/>
              <a:gd name="T6" fmla="*/ 177 w 284"/>
              <a:gd name="T7" fmla="*/ 453 h 454"/>
              <a:gd name="T8" fmla="*/ 124 w 284"/>
              <a:gd name="T9" fmla="*/ 444 h 454"/>
              <a:gd name="T10" fmla="*/ 80 w 284"/>
              <a:gd name="T11" fmla="*/ 426 h 454"/>
              <a:gd name="T12" fmla="*/ 61 w 284"/>
              <a:gd name="T13" fmla="*/ 391 h 454"/>
              <a:gd name="T14" fmla="*/ 53 w 284"/>
              <a:gd name="T15" fmla="*/ 347 h 454"/>
              <a:gd name="T16" fmla="*/ 53 w 284"/>
              <a:gd name="T17" fmla="*/ 187 h 454"/>
              <a:gd name="T18" fmla="*/ 0 w 284"/>
              <a:gd name="T19" fmla="*/ 187 h 454"/>
              <a:gd name="T20" fmla="*/ 0 w 284"/>
              <a:gd name="T21" fmla="*/ 116 h 454"/>
              <a:gd name="T22" fmla="*/ 44 w 284"/>
              <a:gd name="T23" fmla="*/ 98 h 454"/>
              <a:gd name="T24" fmla="*/ 80 w 284"/>
              <a:gd name="T25" fmla="*/ 54 h 454"/>
              <a:gd name="T26" fmla="*/ 97 w 284"/>
              <a:gd name="T27" fmla="*/ 0 h 454"/>
              <a:gd name="T28" fmla="*/ 160 w 284"/>
              <a:gd name="T29" fmla="*/ 0 h 454"/>
              <a:gd name="T30" fmla="*/ 160 w 284"/>
              <a:gd name="T31" fmla="*/ 116 h 454"/>
              <a:gd name="T32" fmla="*/ 266 w 284"/>
              <a:gd name="T33" fmla="*/ 116 h 454"/>
              <a:gd name="T34" fmla="*/ 266 w 284"/>
              <a:gd name="T35" fmla="*/ 187 h 454"/>
              <a:gd name="T36" fmla="*/ 160 w 284"/>
              <a:gd name="T37" fmla="*/ 187 h 454"/>
              <a:gd name="T38" fmla="*/ 160 w 284"/>
              <a:gd name="T39" fmla="*/ 302 h 454"/>
              <a:gd name="T40" fmla="*/ 160 w 284"/>
              <a:gd name="T41" fmla="*/ 355 h 454"/>
              <a:gd name="T42" fmla="*/ 177 w 284"/>
              <a:gd name="T43" fmla="*/ 373 h 454"/>
              <a:gd name="T44" fmla="*/ 213 w 284"/>
              <a:gd name="T45" fmla="*/ 382 h 454"/>
              <a:gd name="T46" fmla="*/ 283 w 284"/>
              <a:gd name="T47" fmla="*/ 355 h 454"/>
              <a:gd name="T48" fmla="*/ 283 w 284"/>
              <a:gd name="T49" fmla="*/ 426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4" h="454">
                <a:moveTo>
                  <a:pt x="283" y="426"/>
                </a:moveTo>
                <a:lnTo>
                  <a:pt x="283" y="426"/>
                </a:lnTo>
                <a:cubicBezTo>
                  <a:pt x="257" y="435"/>
                  <a:pt x="239" y="444"/>
                  <a:pt x="230" y="453"/>
                </a:cubicBezTo>
                <a:cubicBezTo>
                  <a:pt x="213" y="453"/>
                  <a:pt x="195" y="453"/>
                  <a:pt x="177" y="453"/>
                </a:cubicBezTo>
                <a:cubicBezTo>
                  <a:pt x="160" y="453"/>
                  <a:pt x="142" y="453"/>
                  <a:pt x="124" y="444"/>
                </a:cubicBezTo>
                <a:cubicBezTo>
                  <a:pt x="106" y="444"/>
                  <a:pt x="88" y="435"/>
                  <a:pt x="80" y="426"/>
                </a:cubicBezTo>
                <a:cubicBezTo>
                  <a:pt x="71" y="417"/>
                  <a:pt x="61" y="400"/>
                  <a:pt x="61" y="391"/>
                </a:cubicBezTo>
                <a:cubicBezTo>
                  <a:pt x="53" y="382"/>
                  <a:pt x="53" y="364"/>
                  <a:pt x="53" y="347"/>
                </a:cubicBezTo>
                <a:cubicBezTo>
                  <a:pt x="53" y="187"/>
                  <a:pt x="53" y="187"/>
                  <a:pt x="53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16"/>
                  <a:pt x="0" y="116"/>
                  <a:pt x="0" y="116"/>
                </a:cubicBezTo>
                <a:cubicBezTo>
                  <a:pt x="17" y="116"/>
                  <a:pt x="35" y="107"/>
                  <a:pt x="44" y="98"/>
                </a:cubicBezTo>
                <a:cubicBezTo>
                  <a:pt x="61" y="81"/>
                  <a:pt x="71" y="72"/>
                  <a:pt x="80" y="54"/>
                </a:cubicBezTo>
                <a:cubicBezTo>
                  <a:pt x="88" y="36"/>
                  <a:pt x="88" y="19"/>
                  <a:pt x="97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266" y="116"/>
                  <a:pt x="266" y="116"/>
                  <a:pt x="266" y="116"/>
                </a:cubicBezTo>
                <a:cubicBezTo>
                  <a:pt x="266" y="187"/>
                  <a:pt x="266" y="187"/>
                  <a:pt x="266" y="187"/>
                </a:cubicBezTo>
                <a:cubicBezTo>
                  <a:pt x="160" y="187"/>
                  <a:pt x="160" y="187"/>
                  <a:pt x="160" y="187"/>
                </a:cubicBezTo>
                <a:cubicBezTo>
                  <a:pt x="160" y="302"/>
                  <a:pt x="160" y="302"/>
                  <a:pt x="160" y="302"/>
                </a:cubicBezTo>
                <a:cubicBezTo>
                  <a:pt x="160" y="329"/>
                  <a:pt x="160" y="347"/>
                  <a:pt x="160" y="355"/>
                </a:cubicBezTo>
                <a:cubicBezTo>
                  <a:pt x="168" y="364"/>
                  <a:pt x="168" y="364"/>
                  <a:pt x="177" y="373"/>
                </a:cubicBezTo>
                <a:cubicBezTo>
                  <a:pt x="186" y="373"/>
                  <a:pt x="195" y="382"/>
                  <a:pt x="213" y="382"/>
                </a:cubicBezTo>
                <a:cubicBezTo>
                  <a:pt x="230" y="382"/>
                  <a:pt x="257" y="373"/>
                  <a:pt x="283" y="355"/>
                </a:cubicBezTo>
                <a:lnTo>
                  <a:pt x="283" y="42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71"/>
          <p:cNvSpPr>
            <a:spLocks noChangeArrowheads="1"/>
          </p:cNvSpPr>
          <p:nvPr/>
        </p:nvSpPr>
        <p:spPr bwMode="auto">
          <a:xfrm>
            <a:off x="1633113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01 w 480"/>
              <a:gd name="T13" fmla="*/ 338 h 471"/>
              <a:gd name="T14" fmla="*/ 301 w 480"/>
              <a:gd name="T15" fmla="*/ 338 h 471"/>
              <a:gd name="T16" fmla="*/ 274 w 480"/>
              <a:gd name="T17" fmla="*/ 347 h 471"/>
              <a:gd name="T18" fmla="*/ 248 w 480"/>
              <a:gd name="T19" fmla="*/ 347 h 471"/>
              <a:gd name="T20" fmla="*/ 221 w 480"/>
              <a:gd name="T21" fmla="*/ 347 h 471"/>
              <a:gd name="T22" fmla="*/ 204 w 480"/>
              <a:gd name="T23" fmla="*/ 338 h 471"/>
              <a:gd name="T24" fmla="*/ 186 w 480"/>
              <a:gd name="T25" fmla="*/ 320 h 471"/>
              <a:gd name="T26" fmla="*/ 186 w 480"/>
              <a:gd name="T27" fmla="*/ 293 h 471"/>
              <a:gd name="T28" fmla="*/ 186 w 480"/>
              <a:gd name="T29" fmla="*/ 213 h 471"/>
              <a:gd name="T30" fmla="*/ 159 w 480"/>
              <a:gd name="T31" fmla="*/ 213 h 471"/>
              <a:gd name="T32" fmla="*/ 159 w 480"/>
              <a:gd name="T33" fmla="*/ 178 h 471"/>
              <a:gd name="T34" fmla="*/ 186 w 480"/>
              <a:gd name="T35" fmla="*/ 169 h 471"/>
              <a:gd name="T36" fmla="*/ 204 w 480"/>
              <a:gd name="T37" fmla="*/ 151 h 471"/>
              <a:gd name="T38" fmla="*/ 213 w 480"/>
              <a:gd name="T39" fmla="*/ 116 h 471"/>
              <a:gd name="T40" fmla="*/ 239 w 480"/>
              <a:gd name="T41" fmla="*/ 116 h 471"/>
              <a:gd name="T42" fmla="*/ 239 w 480"/>
              <a:gd name="T43" fmla="*/ 178 h 471"/>
              <a:gd name="T44" fmla="*/ 292 w 480"/>
              <a:gd name="T45" fmla="*/ 178 h 471"/>
              <a:gd name="T46" fmla="*/ 292 w 480"/>
              <a:gd name="T47" fmla="*/ 213 h 471"/>
              <a:gd name="T48" fmla="*/ 239 w 480"/>
              <a:gd name="T49" fmla="*/ 213 h 471"/>
              <a:gd name="T50" fmla="*/ 239 w 480"/>
              <a:gd name="T51" fmla="*/ 275 h 471"/>
              <a:gd name="T52" fmla="*/ 239 w 480"/>
              <a:gd name="T53" fmla="*/ 303 h 471"/>
              <a:gd name="T54" fmla="*/ 248 w 480"/>
              <a:gd name="T55" fmla="*/ 311 h 471"/>
              <a:gd name="T56" fmla="*/ 266 w 480"/>
              <a:gd name="T57" fmla="*/ 311 h 471"/>
              <a:gd name="T58" fmla="*/ 301 w 480"/>
              <a:gd name="T59" fmla="*/ 303 h 471"/>
              <a:gd name="T60" fmla="*/ 301 w 480"/>
              <a:gd name="T61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01" y="338"/>
                </a:moveTo>
                <a:lnTo>
                  <a:pt x="301" y="338"/>
                </a:lnTo>
                <a:cubicBezTo>
                  <a:pt x="292" y="347"/>
                  <a:pt x="283" y="347"/>
                  <a:pt x="274" y="347"/>
                </a:cubicBezTo>
                <a:cubicBezTo>
                  <a:pt x="266" y="347"/>
                  <a:pt x="257" y="347"/>
                  <a:pt x="248" y="347"/>
                </a:cubicBezTo>
                <a:cubicBezTo>
                  <a:pt x="239" y="347"/>
                  <a:pt x="230" y="347"/>
                  <a:pt x="221" y="347"/>
                </a:cubicBezTo>
                <a:cubicBezTo>
                  <a:pt x="213" y="347"/>
                  <a:pt x="204" y="338"/>
                  <a:pt x="204" y="338"/>
                </a:cubicBezTo>
                <a:cubicBezTo>
                  <a:pt x="195" y="328"/>
                  <a:pt x="195" y="328"/>
                  <a:pt x="186" y="320"/>
                </a:cubicBezTo>
                <a:cubicBezTo>
                  <a:pt x="186" y="311"/>
                  <a:pt x="186" y="303"/>
                  <a:pt x="186" y="293"/>
                </a:cubicBezTo>
                <a:cubicBezTo>
                  <a:pt x="186" y="213"/>
                  <a:pt x="186" y="213"/>
                  <a:pt x="186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68" y="178"/>
                  <a:pt x="177" y="178"/>
                  <a:pt x="186" y="169"/>
                </a:cubicBezTo>
                <a:cubicBezTo>
                  <a:pt x="195" y="160"/>
                  <a:pt x="195" y="160"/>
                  <a:pt x="204" y="151"/>
                </a:cubicBezTo>
                <a:cubicBezTo>
                  <a:pt x="204" y="143"/>
                  <a:pt x="204" y="134"/>
                  <a:pt x="213" y="116"/>
                </a:cubicBezTo>
                <a:cubicBezTo>
                  <a:pt x="239" y="116"/>
                  <a:pt x="239" y="116"/>
                  <a:pt x="239" y="116"/>
                </a:cubicBezTo>
                <a:cubicBezTo>
                  <a:pt x="239" y="178"/>
                  <a:pt x="239" y="178"/>
                  <a:pt x="239" y="178"/>
                </a:cubicBezTo>
                <a:cubicBezTo>
                  <a:pt x="292" y="178"/>
                  <a:pt x="292" y="178"/>
                  <a:pt x="292" y="178"/>
                </a:cubicBezTo>
                <a:cubicBezTo>
                  <a:pt x="292" y="213"/>
                  <a:pt x="292" y="213"/>
                  <a:pt x="292" y="213"/>
                </a:cubicBezTo>
                <a:cubicBezTo>
                  <a:pt x="239" y="213"/>
                  <a:pt x="239" y="213"/>
                  <a:pt x="239" y="213"/>
                </a:cubicBezTo>
                <a:cubicBezTo>
                  <a:pt x="239" y="275"/>
                  <a:pt x="239" y="275"/>
                  <a:pt x="239" y="275"/>
                </a:cubicBezTo>
                <a:cubicBezTo>
                  <a:pt x="239" y="284"/>
                  <a:pt x="239" y="293"/>
                  <a:pt x="239" y="303"/>
                </a:cubicBezTo>
                <a:cubicBezTo>
                  <a:pt x="248" y="303"/>
                  <a:pt x="248" y="303"/>
                  <a:pt x="248" y="311"/>
                </a:cubicBezTo>
                <a:cubicBezTo>
                  <a:pt x="257" y="311"/>
                  <a:pt x="266" y="311"/>
                  <a:pt x="266" y="311"/>
                </a:cubicBezTo>
                <a:cubicBezTo>
                  <a:pt x="283" y="311"/>
                  <a:pt x="292" y="311"/>
                  <a:pt x="301" y="303"/>
                </a:cubicBezTo>
                <a:lnTo>
                  <a:pt x="301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72"/>
          <p:cNvSpPr>
            <a:spLocks noChangeArrowheads="1"/>
          </p:cNvSpPr>
          <p:nvPr/>
        </p:nvSpPr>
        <p:spPr bwMode="auto">
          <a:xfrm>
            <a:off x="922099" y="2214034"/>
            <a:ext cx="334346" cy="275167"/>
          </a:xfrm>
          <a:custGeom>
            <a:avLst/>
            <a:gdLst>
              <a:gd name="T0" fmla="*/ 310 w 462"/>
              <a:gd name="T1" fmla="*/ 222 h 383"/>
              <a:gd name="T2" fmla="*/ 310 w 462"/>
              <a:gd name="T3" fmla="*/ 222 h 383"/>
              <a:gd name="T4" fmla="*/ 275 w 462"/>
              <a:gd name="T5" fmla="*/ 266 h 383"/>
              <a:gd name="T6" fmla="*/ 310 w 462"/>
              <a:gd name="T7" fmla="*/ 310 h 383"/>
              <a:gd name="T8" fmla="*/ 337 w 462"/>
              <a:gd name="T9" fmla="*/ 266 h 383"/>
              <a:gd name="T10" fmla="*/ 310 w 462"/>
              <a:gd name="T11" fmla="*/ 222 h 383"/>
              <a:gd name="T12" fmla="*/ 416 w 462"/>
              <a:gd name="T13" fmla="*/ 107 h 383"/>
              <a:gd name="T14" fmla="*/ 416 w 462"/>
              <a:gd name="T15" fmla="*/ 107 h 383"/>
              <a:gd name="T16" fmla="*/ 408 w 462"/>
              <a:gd name="T17" fmla="*/ 0 h 383"/>
              <a:gd name="T18" fmla="*/ 293 w 462"/>
              <a:gd name="T19" fmla="*/ 45 h 383"/>
              <a:gd name="T20" fmla="*/ 231 w 462"/>
              <a:gd name="T21" fmla="*/ 45 h 383"/>
              <a:gd name="T22" fmla="*/ 169 w 462"/>
              <a:gd name="T23" fmla="*/ 45 h 383"/>
              <a:gd name="T24" fmla="*/ 53 w 462"/>
              <a:gd name="T25" fmla="*/ 0 h 383"/>
              <a:gd name="T26" fmla="*/ 36 w 462"/>
              <a:gd name="T27" fmla="*/ 107 h 383"/>
              <a:gd name="T28" fmla="*/ 0 w 462"/>
              <a:gd name="T29" fmla="*/ 204 h 383"/>
              <a:gd name="T30" fmla="*/ 186 w 462"/>
              <a:gd name="T31" fmla="*/ 382 h 383"/>
              <a:gd name="T32" fmla="*/ 231 w 462"/>
              <a:gd name="T33" fmla="*/ 382 h 383"/>
              <a:gd name="T34" fmla="*/ 275 w 462"/>
              <a:gd name="T35" fmla="*/ 382 h 383"/>
              <a:gd name="T36" fmla="*/ 461 w 462"/>
              <a:gd name="T37" fmla="*/ 204 h 383"/>
              <a:gd name="T38" fmla="*/ 416 w 462"/>
              <a:gd name="T39" fmla="*/ 107 h 383"/>
              <a:gd name="T40" fmla="*/ 231 w 462"/>
              <a:gd name="T41" fmla="*/ 364 h 383"/>
              <a:gd name="T42" fmla="*/ 231 w 462"/>
              <a:gd name="T43" fmla="*/ 364 h 383"/>
              <a:gd name="T44" fmla="*/ 231 w 462"/>
              <a:gd name="T45" fmla="*/ 364 h 383"/>
              <a:gd name="T46" fmla="*/ 62 w 462"/>
              <a:gd name="T47" fmla="*/ 257 h 383"/>
              <a:gd name="T48" fmla="*/ 89 w 462"/>
              <a:gd name="T49" fmla="*/ 204 h 383"/>
              <a:gd name="T50" fmla="*/ 231 w 462"/>
              <a:gd name="T51" fmla="*/ 187 h 383"/>
              <a:gd name="T52" fmla="*/ 231 w 462"/>
              <a:gd name="T53" fmla="*/ 187 h 383"/>
              <a:gd name="T54" fmla="*/ 231 w 462"/>
              <a:gd name="T55" fmla="*/ 187 h 383"/>
              <a:gd name="T56" fmla="*/ 372 w 462"/>
              <a:gd name="T57" fmla="*/ 204 h 383"/>
              <a:gd name="T58" fmla="*/ 399 w 462"/>
              <a:gd name="T59" fmla="*/ 257 h 383"/>
              <a:gd name="T60" fmla="*/ 231 w 462"/>
              <a:gd name="T61" fmla="*/ 364 h 383"/>
              <a:gd name="T62" fmla="*/ 150 w 462"/>
              <a:gd name="T63" fmla="*/ 222 h 383"/>
              <a:gd name="T64" fmla="*/ 150 w 462"/>
              <a:gd name="T65" fmla="*/ 222 h 383"/>
              <a:gd name="T66" fmla="*/ 115 w 462"/>
              <a:gd name="T67" fmla="*/ 266 h 383"/>
              <a:gd name="T68" fmla="*/ 150 w 462"/>
              <a:gd name="T69" fmla="*/ 310 h 383"/>
              <a:gd name="T70" fmla="*/ 186 w 462"/>
              <a:gd name="T71" fmla="*/ 266 h 383"/>
              <a:gd name="T72" fmla="*/ 150 w 462"/>
              <a:gd name="T73" fmla="*/ 222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2" h="383">
                <a:moveTo>
                  <a:pt x="310" y="222"/>
                </a:moveTo>
                <a:lnTo>
                  <a:pt x="310" y="222"/>
                </a:lnTo>
                <a:cubicBezTo>
                  <a:pt x="293" y="222"/>
                  <a:pt x="275" y="240"/>
                  <a:pt x="275" y="266"/>
                </a:cubicBezTo>
                <a:cubicBezTo>
                  <a:pt x="275" y="294"/>
                  <a:pt x="293" y="310"/>
                  <a:pt x="310" y="310"/>
                </a:cubicBezTo>
                <a:cubicBezTo>
                  <a:pt x="328" y="310"/>
                  <a:pt x="337" y="294"/>
                  <a:pt x="337" y="266"/>
                </a:cubicBezTo>
                <a:cubicBezTo>
                  <a:pt x="337" y="240"/>
                  <a:pt x="328" y="222"/>
                  <a:pt x="310" y="222"/>
                </a:cubicBezTo>
                <a:close/>
                <a:moveTo>
                  <a:pt x="416" y="107"/>
                </a:moveTo>
                <a:lnTo>
                  <a:pt x="416" y="107"/>
                </a:lnTo>
                <a:cubicBezTo>
                  <a:pt x="425" y="98"/>
                  <a:pt x="425" y="45"/>
                  <a:pt x="408" y="0"/>
                </a:cubicBezTo>
                <a:cubicBezTo>
                  <a:pt x="408" y="0"/>
                  <a:pt x="363" y="0"/>
                  <a:pt x="293" y="45"/>
                </a:cubicBezTo>
                <a:cubicBezTo>
                  <a:pt x="275" y="45"/>
                  <a:pt x="257" y="45"/>
                  <a:pt x="231" y="45"/>
                </a:cubicBezTo>
                <a:cubicBezTo>
                  <a:pt x="204" y="45"/>
                  <a:pt x="177" y="45"/>
                  <a:pt x="169" y="45"/>
                </a:cubicBezTo>
                <a:cubicBezTo>
                  <a:pt x="97" y="0"/>
                  <a:pt x="53" y="0"/>
                  <a:pt x="53" y="0"/>
                </a:cubicBezTo>
                <a:cubicBezTo>
                  <a:pt x="36" y="45"/>
                  <a:pt x="36" y="98"/>
                  <a:pt x="36" y="107"/>
                </a:cubicBezTo>
                <a:cubicBezTo>
                  <a:pt x="18" y="134"/>
                  <a:pt x="0" y="160"/>
                  <a:pt x="0" y="204"/>
                </a:cubicBezTo>
                <a:cubicBezTo>
                  <a:pt x="0" y="382"/>
                  <a:pt x="150" y="382"/>
                  <a:pt x="186" y="382"/>
                </a:cubicBezTo>
                <a:cubicBezTo>
                  <a:pt x="195" y="382"/>
                  <a:pt x="213" y="382"/>
                  <a:pt x="231" y="382"/>
                </a:cubicBezTo>
                <a:cubicBezTo>
                  <a:pt x="249" y="382"/>
                  <a:pt x="266" y="382"/>
                  <a:pt x="275" y="382"/>
                </a:cubicBezTo>
                <a:cubicBezTo>
                  <a:pt x="310" y="382"/>
                  <a:pt x="461" y="382"/>
                  <a:pt x="461" y="204"/>
                </a:cubicBezTo>
                <a:cubicBezTo>
                  <a:pt x="461" y="160"/>
                  <a:pt x="443" y="134"/>
                  <a:pt x="416" y="107"/>
                </a:cubicBezTo>
                <a:close/>
                <a:moveTo>
                  <a:pt x="231" y="364"/>
                </a:moveTo>
                <a:lnTo>
                  <a:pt x="231" y="364"/>
                </a:lnTo>
                <a:lnTo>
                  <a:pt x="231" y="364"/>
                </a:lnTo>
                <a:cubicBezTo>
                  <a:pt x="133" y="364"/>
                  <a:pt x="62" y="355"/>
                  <a:pt x="62" y="257"/>
                </a:cubicBezTo>
                <a:cubicBezTo>
                  <a:pt x="62" y="240"/>
                  <a:pt x="71" y="213"/>
                  <a:pt x="89" y="204"/>
                </a:cubicBezTo>
                <a:cubicBezTo>
                  <a:pt x="115" y="169"/>
                  <a:pt x="169" y="187"/>
                  <a:pt x="231" y="187"/>
                </a:cubicBezTo>
                <a:lnTo>
                  <a:pt x="231" y="187"/>
                </a:lnTo>
                <a:lnTo>
                  <a:pt x="231" y="187"/>
                </a:lnTo>
                <a:cubicBezTo>
                  <a:pt x="293" y="187"/>
                  <a:pt x="337" y="169"/>
                  <a:pt x="372" y="204"/>
                </a:cubicBezTo>
                <a:cubicBezTo>
                  <a:pt x="390" y="213"/>
                  <a:pt x="399" y="240"/>
                  <a:pt x="399" y="257"/>
                </a:cubicBezTo>
                <a:cubicBezTo>
                  <a:pt x="399" y="355"/>
                  <a:pt x="328" y="364"/>
                  <a:pt x="231" y="364"/>
                </a:cubicBezTo>
                <a:close/>
                <a:moveTo>
                  <a:pt x="150" y="222"/>
                </a:moveTo>
                <a:lnTo>
                  <a:pt x="150" y="222"/>
                </a:lnTo>
                <a:cubicBezTo>
                  <a:pt x="133" y="222"/>
                  <a:pt x="115" y="240"/>
                  <a:pt x="115" y="266"/>
                </a:cubicBezTo>
                <a:cubicBezTo>
                  <a:pt x="115" y="294"/>
                  <a:pt x="133" y="310"/>
                  <a:pt x="150" y="310"/>
                </a:cubicBezTo>
                <a:cubicBezTo>
                  <a:pt x="169" y="310"/>
                  <a:pt x="186" y="294"/>
                  <a:pt x="186" y="266"/>
                </a:cubicBezTo>
                <a:cubicBezTo>
                  <a:pt x="186" y="240"/>
                  <a:pt x="169" y="222"/>
                  <a:pt x="150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73"/>
          <p:cNvSpPr>
            <a:spLocks noChangeArrowheads="1"/>
          </p:cNvSpPr>
          <p:nvPr/>
        </p:nvSpPr>
        <p:spPr bwMode="auto">
          <a:xfrm>
            <a:off x="1633113" y="2180168"/>
            <a:ext cx="347043" cy="342900"/>
          </a:xfrm>
          <a:custGeom>
            <a:avLst/>
            <a:gdLst>
              <a:gd name="T0" fmla="*/ 239 w 480"/>
              <a:gd name="T1" fmla="*/ 231 h 471"/>
              <a:gd name="T2" fmla="*/ 239 w 480"/>
              <a:gd name="T3" fmla="*/ 231 h 471"/>
              <a:gd name="T4" fmla="*/ 239 w 480"/>
              <a:gd name="T5" fmla="*/ 231 h 471"/>
              <a:gd name="T6" fmla="*/ 239 w 480"/>
              <a:gd name="T7" fmla="*/ 231 h 471"/>
              <a:gd name="T8" fmla="*/ 168 w 480"/>
              <a:gd name="T9" fmla="*/ 240 h 471"/>
              <a:gd name="T10" fmla="*/ 151 w 480"/>
              <a:gd name="T11" fmla="*/ 266 h 471"/>
              <a:gd name="T12" fmla="*/ 239 w 480"/>
              <a:gd name="T13" fmla="*/ 319 h 471"/>
              <a:gd name="T14" fmla="*/ 239 w 480"/>
              <a:gd name="T15" fmla="*/ 319 h 471"/>
              <a:gd name="T16" fmla="*/ 319 w 480"/>
              <a:gd name="T17" fmla="*/ 266 h 471"/>
              <a:gd name="T18" fmla="*/ 310 w 480"/>
              <a:gd name="T19" fmla="*/ 240 h 471"/>
              <a:gd name="T20" fmla="*/ 239 w 480"/>
              <a:gd name="T21" fmla="*/ 231 h 471"/>
              <a:gd name="T22" fmla="*/ 195 w 480"/>
              <a:gd name="T23" fmla="*/ 293 h 471"/>
              <a:gd name="T24" fmla="*/ 195 w 480"/>
              <a:gd name="T25" fmla="*/ 293 h 471"/>
              <a:gd name="T26" fmla="*/ 186 w 480"/>
              <a:gd name="T27" fmla="*/ 275 h 471"/>
              <a:gd name="T28" fmla="*/ 195 w 480"/>
              <a:gd name="T29" fmla="*/ 248 h 471"/>
              <a:gd name="T30" fmla="*/ 213 w 480"/>
              <a:gd name="T31" fmla="*/ 275 h 471"/>
              <a:gd name="T32" fmla="*/ 195 w 480"/>
              <a:gd name="T33" fmla="*/ 293 h 471"/>
              <a:gd name="T34" fmla="*/ 274 w 480"/>
              <a:gd name="T35" fmla="*/ 293 h 471"/>
              <a:gd name="T36" fmla="*/ 274 w 480"/>
              <a:gd name="T37" fmla="*/ 293 h 471"/>
              <a:gd name="T38" fmla="*/ 266 w 480"/>
              <a:gd name="T39" fmla="*/ 275 h 471"/>
              <a:gd name="T40" fmla="*/ 274 w 480"/>
              <a:gd name="T41" fmla="*/ 248 h 471"/>
              <a:gd name="T42" fmla="*/ 292 w 480"/>
              <a:gd name="T43" fmla="*/ 275 h 471"/>
              <a:gd name="T44" fmla="*/ 274 w 480"/>
              <a:gd name="T45" fmla="*/ 293 h 471"/>
              <a:gd name="T46" fmla="*/ 239 w 480"/>
              <a:gd name="T47" fmla="*/ 0 h 471"/>
              <a:gd name="T48" fmla="*/ 239 w 480"/>
              <a:gd name="T49" fmla="*/ 0 h 471"/>
              <a:gd name="T50" fmla="*/ 0 w 480"/>
              <a:gd name="T51" fmla="*/ 231 h 471"/>
              <a:gd name="T52" fmla="*/ 239 w 480"/>
              <a:gd name="T53" fmla="*/ 470 h 471"/>
              <a:gd name="T54" fmla="*/ 479 w 480"/>
              <a:gd name="T55" fmla="*/ 231 h 471"/>
              <a:gd name="T56" fmla="*/ 239 w 480"/>
              <a:gd name="T57" fmla="*/ 0 h 471"/>
              <a:gd name="T58" fmla="*/ 257 w 480"/>
              <a:gd name="T59" fmla="*/ 328 h 471"/>
              <a:gd name="T60" fmla="*/ 257 w 480"/>
              <a:gd name="T61" fmla="*/ 328 h 471"/>
              <a:gd name="T62" fmla="*/ 239 w 480"/>
              <a:gd name="T63" fmla="*/ 328 h 471"/>
              <a:gd name="T64" fmla="*/ 213 w 480"/>
              <a:gd name="T65" fmla="*/ 328 h 471"/>
              <a:gd name="T66" fmla="*/ 123 w 480"/>
              <a:gd name="T67" fmla="*/ 240 h 471"/>
              <a:gd name="T68" fmla="*/ 142 w 480"/>
              <a:gd name="T69" fmla="*/ 195 h 471"/>
              <a:gd name="T70" fmla="*/ 151 w 480"/>
              <a:gd name="T71" fmla="*/ 134 h 471"/>
              <a:gd name="T72" fmla="*/ 204 w 480"/>
              <a:gd name="T73" fmla="*/ 160 h 471"/>
              <a:gd name="T74" fmla="*/ 239 w 480"/>
              <a:gd name="T75" fmla="*/ 160 h 471"/>
              <a:gd name="T76" fmla="*/ 266 w 480"/>
              <a:gd name="T77" fmla="*/ 160 h 471"/>
              <a:gd name="T78" fmla="*/ 327 w 480"/>
              <a:gd name="T79" fmla="*/ 134 h 471"/>
              <a:gd name="T80" fmla="*/ 336 w 480"/>
              <a:gd name="T81" fmla="*/ 195 h 471"/>
              <a:gd name="T82" fmla="*/ 354 w 480"/>
              <a:gd name="T83" fmla="*/ 240 h 471"/>
              <a:gd name="T84" fmla="*/ 257 w 480"/>
              <a:gd name="T85" fmla="*/ 32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0" h="471">
                <a:moveTo>
                  <a:pt x="239" y="231"/>
                </a:moveTo>
                <a:lnTo>
                  <a:pt x="239" y="231"/>
                </a:lnTo>
                <a:lnTo>
                  <a:pt x="239" y="231"/>
                </a:lnTo>
                <a:lnTo>
                  <a:pt x="239" y="231"/>
                </a:lnTo>
                <a:cubicBezTo>
                  <a:pt x="213" y="231"/>
                  <a:pt x="186" y="222"/>
                  <a:pt x="168" y="240"/>
                </a:cubicBezTo>
                <a:cubicBezTo>
                  <a:pt x="159" y="248"/>
                  <a:pt x="151" y="257"/>
                  <a:pt x="151" y="266"/>
                </a:cubicBezTo>
                <a:cubicBezTo>
                  <a:pt x="151" y="319"/>
                  <a:pt x="195" y="319"/>
                  <a:pt x="239" y="319"/>
                </a:cubicBezTo>
                <a:lnTo>
                  <a:pt x="239" y="319"/>
                </a:lnTo>
                <a:cubicBezTo>
                  <a:pt x="283" y="319"/>
                  <a:pt x="319" y="319"/>
                  <a:pt x="319" y="266"/>
                </a:cubicBezTo>
                <a:cubicBezTo>
                  <a:pt x="319" y="257"/>
                  <a:pt x="319" y="248"/>
                  <a:pt x="310" y="240"/>
                </a:cubicBezTo>
                <a:cubicBezTo>
                  <a:pt x="292" y="222"/>
                  <a:pt x="266" y="231"/>
                  <a:pt x="239" y="231"/>
                </a:cubicBezTo>
                <a:close/>
                <a:moveTo>
                  <a:pt x="195" y="293"/>
                </a:moveTo>
                <a:lnTo>
                  <a:pt x="195" y="293"/>
                </a:lnTo>
                <a:cubicBezTo>
                  <a:pt x="186" y="293"/>
                  <a:pt x="186" y="284"/>
                  <a:pt x="186" y="275"/>
                </a:cubicBezTo>
                <a:cubicBezTo>
                  <a:pt x="186" y="257"/>
                  <a:pt x="186" y="248"/>
                  <a:pt x="195" y="248"/>
                </a:cubicBezTo>
                <a:cubicBezTo>
                  <a:pt x="204" y="248"/>
                  <a:pt x="213" y="257"/>
                  <a:pt x="213" y="275"/>
                </a:cubicBezTo>
                <a:cubicBezTo>
                  <a:pt x="213" y="284"/>
                  <a:pt x="204" y="293"/>
                  <a:pt x="195" y="293"/>
                </a:cubicBezTo>
                <a:close/>
                <a:moveTo>
                  <a:pt x="274" y="293"/>
                </a:moveTo>
                <a:lnTo>
                  <a:pt x="274" y="293"/>
                </a:lnTo>
                <a:cubicBezTo>
                  <a:pt x="266" y="293"/>
                  <a:pt x="266" y="284"/>
                  <a:pt x="266" y="275"/>
                </a:cubicBezTo>
                <a:cubicBezTo>
                  <a:pt x="266" y="257"/>
                  <a:pt x="266" y="248"/>
                  <a:pt x="274" y="248"/>
                </a:cubicBezTo>
                <a:cubicBezTo>
                  <a:pt x="283" y="248"/>
                  <a:pt x="292" y="257"/>
                  <a:pt x="292" y="275"/>
                </a:cubicBezTo>
                <a:cubicBezTo>
                  <a:pt x="292" y="284"/>
                  <a:pt x="283" y="293"/>
                  <a:pt x="274" y="293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57" y="328"/>
                </a:moveTo>
                <a:lnTo>
                  <a:pt x="257" y="328"/>
                </a:lnTo>
                <a:cubicBezTo>
                  <a:pt x="257" y="328"/>
                  <a:pt x="248" y="328"/>
                  <a:pt x="239" y="328"/>
                </a:cubicBezTo>
                <a:cubicBezTo>
                  <a:pt x="230" y="328"/>
                  <a:pt x="221" y="328"/>
                  <a:pt x="213" y="328"/>
                </a:cubicBezTo>
                <a:cubicBezTo>
                  <a:pt x="195" y="328"/>
                  <a:pt x="123" y="328"/>
                  <a:pt x="123" y="240"/>
                </a:cubicBezTo>
                <a:cubicBezTo>
                  <a:pt x="123" y="222"/>
                  <a:pt x="133" y="204"/>
                  <a:pt x="142" y="195"/>
                </a:cubicBezTo>
                <a:cubicBezTo>
                  <a:pt x="142" y="187"/>
                  <a:pt x="142" y="160"/>
                  <a:pt x="151" y="134"/>
                </a:cubicBezTo>
                <a:cubicBezTo>
                  <a:pt x="151" y="134"/>
                  <a:pt x="168" y="142"/>
                  <a:pt x="204" y="160"/>
                </a:cubicBezTo>
                <a:cubicBezTo>
                  <a:pt x="213" y="160"/>
                  <a:pt x="230" y="160"/>
                  <a:pt x="239" y="160"/>
                </a:cubicBezTo>
                <a:cubicBezTo>
                  <a:pt x="248" y="160"/>
                  <a:pt x="266" y="160"/>
                  <a:pt x="266" y="160"/>
                </a:cubicBezTo>
                <a:cubicBezTo>
                  <a:pt x="301" y="142"/>
                  <a:pt x="327" y="134"/>
                  <a:pt x="327" y="134"/>
                </a:cubicBezTo>
                <a:cubicBezTo>
                  <a:pt x="336" y="160"/>
                  <a:pt x="336" y="187"/>
                  <a:pt x="336" y="195"/>
                </a:cubicBezTo>
                <a:cubicBezTo>
                  <a:pt x="345" y="204"/>
                  <a:pt x="354" y="222"/>
                  <a:pt x="354" y="240"/>
                </a:cubicBezTo>
                <a:cubicBezTo>
                  <a:pt x="354" y="328"/>
                  <a:pt x="274" y="328"/>
                  <a:pt x="257" y="3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74"/>
          <p:cNvSpPr>
            <a:spLocks noChangeArrowheads="1"/>
          </p:cNvSpPr>
          <p:nvPr/>
        </p:nvSpPr>
        <p:spPr bwMode="auto">
          <a:xfrm>
            <a:off x="8817325" y="2192868"/>
            <a:ext cx="321650" cy="317500"/>
          </a:xfrm>
          <a:custGeom>
            <a:avLst/>
            <a:gdLst>
              <a:gd name="T0" fmla="*/ 27 w 445"/>
              <a:gd name="T1" fmla="*/ 107 h 436"/>
              <a:gd name="T2" fmla="*/ 27 w 445"/>
              <a:gd name="T3" fmla="*/ 107 h 436"/>
              <a:gd name="T4" fmla="*/ 62 w 445"/>
              <a:gd name="T5" fmla="*/ 186 h 436"/>
              <a:gd name="T6" fmla="*/ 116 w 445"/>
              <a:gd name="T7" fmla="*/ 204 h 436"/>
              <a:gd name="T8" fmla="*/ 125 w 445"/>
              <a:gd name="T9" fmla="*/ 204 h 436"/>
              <a:gd name="T10" fmla="*/ 134 w 445"/>
              <a:gd name="T11" fmla="*/ 248 h 436"/>
              <a:gd name="T12" fmla="*/ 134 w 445"/>
              <a:gd name="T13" fmla="*/ 248 h 436"/>
              <a:gd name="T14" fmla="*/ 0 w 445"/>
              <a:gd name="T15" fmla="*/ 345 h 436"/>
              <a:gd name="T16" fmla="*/ 116 w 445"/>
              <a:gd name="T17" fmla="*/ 435 h 436"/>
              <a:gd name="T18" fmla="*/ 116 w 445"/>
              <a:gd name="T19" fmla="*/ 435 h 436"/>
              <a:gd name="T20" fmla="*/ 125 w 445"/>
              <a:gd name="T21" fmla="*/ 435 h 436"/>
              <a:gd name="T22" fmla="*/ 196 w 445"/>
              <a:gd name="T23" fmla="*/ 417 h 436"/>
              <a:gd name="T24" fmla="*/ 249 w 445"/>
              <a:gd name="T25" fmla="*/ 320 h 436"/>
              <a:gd name="T26" fmla="*/ 205 w 445"/>
              <a:gd name="T27" fmla="*/ 230 h 436"/>
              <a:gd name="T28" fmla="*/ 178 w 445"/>
              <a:gd name="T29" fmla="*/ 204 h 436"/>
              <a:gd name="T30" fmla="*/ 196 w 445"/>
              <a:gd name="T31" fmla="*/ 177 h 436"/>
              <a:gd name="T32" fmla="*/ 231 w 445"/>
              <a:gd name="T33" fmla="*/ 98 h 436"/>
              <a:gd name="T34" fmla="*/ 196 w 445"/>
              <a:gd name="T35" fmla="*/ 18 h 436"/>
              <a:gd name="T36" fmla="*/ 213 w 445"/>
              <a:gd name="T37" fmla="*/ 18 h 436"/>
              <a:gd name="T38" fmla="*/ 249 w 445"/>
              <a:gd name="T39" fmla="*/ 0 h 436"/>
              <a:gd name="T40" fmla="*/ 249 w 445"/>
              <a:gd name="T41" fmla="*/ 0 h 436"/>
              <a:gd name="T42" fmla="*/ 143 w 445"/>
              <a:gd name="T43" fmla="*/ 0 h 436"/>
              <a:gd name="T44" fmla="*/ 27 w 445"/>
              <a:gd name="T45" fmla="*/ 107 h 436"/>
              <a:gd name="T46" fmla="*/ 205 w 445"/>
              <a:gd name="T47" fmla="*/ 328 h 436"/>
              <a:gd name="T48" fmla="*/ 205 w 445"/>
              <a:gd name="T49" fmla="*/ 328 h 436"/>
              <a:gd name="T50" fmla="*/ 134 w 445"/>
              <a:gd name="T51" fmla="*/ 390 h 436"/>
              <a:gd name="T52" fmla="*/ 54 w 445"/>
              <a:gd name="T53" fmla="*/ 345 h 436"/>
              <a:gd name="T54" fmla="*/ 71 w 445"/>
              <a:gd name="T55" fmla="*/ 292 h 436"/>
              <a:gd name="T56" fmla="*/ 125 w 445"/>
              <a:gd name="T57" fmla="*/ 275 h 436"/>
              <a:gd name="T58" fmla="*/ 134 w 445"/>
              <a:gd name="T59" fmla="*/ 275 h 436"/>
              <a:gd name="T60" fmla="*/ 205 w 445"/>
              <a:gd name="T61" fmla="*/ 328 h 436"/>
              <a:gd name="T62" fmla="*/ 178 w 445"/>
              <a:gd name="T63" fmla="*/ 80 h 436"/>
              <a:gd name="T64" fmla="*/ 178 w 445"/>
              <a:gd name="T65" fmla="*/ 80 h 436"/>
              <a:gd name="T66" fmla="*/ 143 w 445"/>
              <a:gd name="T67" fmla="*/ 169 h 436"/>
              <a:gd name="T68" fmla="*/ 134 w 445"/>
              <a:gd name="T69" fmla="*/ 169 h 436"/>
              <a:gd name="T70" fmla="*/ 81 w 445"/>
              <a:gd name="T71" fmla="*/ 116 h 436"/>
              <a:gd name="T72" fmla="*/ 81 w 445"/>
              <a:gd name="T73" fmla="*/ 62 h 436"/>
              <a:gd name="T74" fmla="*/ 107 w 445"/>
              <a:gd name="T75" fmla="*/ 26 h 436"/>
              <a:gd name="T76" fmla="*/ 116 w 445"/>
              <a:gd name="T77" fmla="*/ 26 h 436"/>
              <a:gd name="T78" fmla="*/ 178 w 445"/>
              <a:gd name="T79" fmla="*/ 80 h 436"/>
              <a:gd name="T80" fmla="*/ 373 w 445"/>
              <a:gd name="T81" fmla="*/ 169 h 436"/>
              <a:gd name="T82" fmla="*/ 373 w 445"/>
              <a:gd name="T83" fmla="*/ 169 h 436"/>
              <a:gd name="T84" fmla="*/ 373 w 445"/>
              <a:gd name="T85" fmla="*/ 98 h 436"/>
              <a:gd name="T86" fmla="*/ 319 w 445"/>
              <a:gd name="T87" fmla="*/ 98 h 436"/>
              <a:gd name="T88" fmla="*/ 319 w 445"/>
              <a:gd name="T89" fmla="*/ 169 h 436"/>
              <a:gd name="T90" fmla="*/ 249 w 445"/>
              <a:gd name="T91" fmla="*/ 169 h 436"/>
              <a:gd name="T92" fmla="*/ 249 w 445"/>
              <a:gd name="T93" fmla="*/ 213 h 436"/>
              <a:gd name="T94" fmla="*/ 319 w 445"/>
              <a:gd name="T95" fmla="*/ 213 h 436"/>
              <a:gd name="T96" fmla="*/ 319 w 445"/>
              <a:gd name="T97" fmla="*/ 292 h 436"/>
              <a:gd name="T98" fmla="*/ 373 w 445"/>
              <a:gd name="T99" fmla="*/ 292 h 436"/>
              <a:gd name="T100" fmla="*/ 373 w 445"/>
              <a:gd name="T101" fmla="*/ 213 h 436"/>
              <a:gd name="T102" fmla="*/ 444 w 445"/>
              <a:gd name="T103" fmla="*/ 213 h 436"/>
              <a:gd name="T104" fmla="*/ 444 w 445"/>
              <a:gd name="T105" fmla="*/ 169 h 436"/>
              <a:gd name="T106" fmla="*/ 373 w 445"/>
              <a:gd name="T107" fmla="*/ 16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5" h="436">
                <a:moveTo>
                  <a:pt x="27" y="107"/>
                </a:moveTo>
                <a:lnTo>
                  <a:pt x="27" y="107"/>
                </a:lnTo>
                <a:cubicBezTo>
                  <a:pt x="27" y="142"/>
                  <a:pt x="36" y="169"/>
                  <a:pt x="62" y="186"/>
                </a:cubicBezTo>
                <a:cubicBezTo>
                  <a:pt x="81" y="195"/>
                  <a:pt x="107" y="204"/>
                  <a:pt x="116" y="204"/>
                </a:cubicBezTo>
                <a:lnTo>
                  <a:pt x="125" y="204"/>
                </a:lnTo>
                <a:cubicBezTo>
                  <a:pt x="125" y="204"/>
                  <a:pt x="116" y="222"/>
                  <a:pt x="134" y="248"/>
                </a:cubicBezTo>
                <a:lnTo>
                  <a:pt x="134" y="248"/>
                </a:lnTo>
                <a:cubicBezTo>
                  <a:pt x="107" y="248"/>
                  <a:pt x="0" y="257"/>
                  <a:pt x="0" y="345"/>
                </a:cubicBezTo>
                <a:cubicBezTo>
                  <a:pt x="0" y="435"/>
                  <a:pt x="98" y="435"/>
                  <a:pt x="116" y="435"/>
                </a:cubicBezTo>
                <a:lnTo>
                  <a:pt x="116" y="435"/>
                </a:lnTo>
                <a:cubicBezTo>
                  <a:pt x="116" y="435"/>
                  <a:pt x="116" y="435"/>
                  <a:pt x="125" y="435"/>
                </a:cubicBezTo>
                <a:cubicBezTo>
                  <a:pt x="134" y="435"/>
                  <a:pt x="169" y="435"/>
                  <a:pt x="196" y="417"/>
                </a:cubicBezTo>
                <a:cubicBezTo>
                  <a:pt x="231" y="399"/>
                  <a:pt x="249" y="364"/>
                  <a:pt x="249" y="320"/>
                </a:cubicBezTo>
                <a:cubicBezTo>
                  <a:pt x="249" y="275"/>
                  <a:pt x="222" y="248"/>
                  <a:pt x="205" y="230"/>
                </a:cubicBezTo>
                <a:cubicBezTo>
                  <a:pt x="187" y="222"/>
                  <a:pt x="178" y="213"/>
                  <a:pt x="178" y="204"/>
                </a:cubicBezTo>
                <a:cubicBezTo>
                  <a:pt x="178" y="195"/>
                  <a:pt x="187" y="186"/>
                  <a:pt x="196" y="177"/>
                </a:cubicBezTo>
                <a:cubicBezTo>
                  <a:pt x="213" y="160"/>
                  <a:pt x="231" y="142"/>
                  <a:pt x="231" y="98"/>
                </a:cubicBezTo>
                <a:cubicBezTo>
                  <a:pt x="231" y="62"/>
                  <a:pt x="222" y="36"/>
                  <a:pt x="196" y="18"/>
                </a:cubicBezTo>
                <a:lnTo>
                  <a:pt x="213" y="18"/>
                </a:lnTo>
                <a:cubicBezTo>
                  <a:pt x="231" y="18"/>
                  <a:pt x="249" y="9"/>
                  <a:pt x="249" y="0"/>
                </a:cubicBezTo>
                <a:lnTo>
                  <a:pt x="249" y="0"/>
                </a:lnTo>
                <a:cubicBezTo>
                  <a:pt x="143" y="0"/>
                  <a:pt x="143" y="0"/>
                  <a:pt x="143" y="0"/>
                </a:cubicBezTo>
                <a:cubicBezTo>
                  <a:pt x="134" y="0"/>
                  <a:pt x="27" y="0"/>
                  <a:pt x="27" y="107"/>
                </a:cubicBezTo>
                <a:close/>
                <a:moveTo>
                  <a:pt x="205" y="328"/>
                </a:moveTo>
                <a:lnTo>
                  <a:pt x="205" y="328"/>
                </a:lnTo>
                <a:cubicBezTo>
                  <a:pt x="213" y="364"/>
                  <a:pt x="178" y="390"/>
                  <a:pt x="134" y="390"/>
                </a:cubicBezTo>
                <a:cubicBezTo>
                  <a:pt x="90" y="399"/>
                  <a:pt x="54" y="381"/>
                  <a:pt x="54" y="345"/>
                </a:cubicBezTo>
                <a:cubicBezTo>
                  <a:pt x="45" y="328"/>
                  <a:pt x="54" y="310"/>
                  <a:pt x="71" y="292"/>
                </a:cubicBezTo>
                <a:cubicBezTo>
                  <a:pt x="90" y="283"/>
                  <a:pt x="107" y="275"/>
                  <a:pt x="125" y="275"/>
                </a:cubicBezTo>
                <a:cubicBezTo>
                  <a:pt x="134" y="275"/>
                  <a:pt x="134" y="275"/>
                  <a:pt x="134" y="275"/>
                </a:cubicBezTo>
                <a:cubicBezTo>
                  <a:pt x="178" y="275"/>
                  <a:pt x="205" y="301"/>
                  <a:pt x="205" y="328"/>
                </a:cubicBezTo>
                <a:close/>
                <a:moveTo>
                  <a:pt x="178" y="80"/>
                </a:moveTo>
                <a:lnTo>
                  <a:pt x="178" y="80"/>
                </a:lnTo>
                <a:cubicBezTo>
                  <a:pt x="187" y="124"/>
                  <a:pt x="169" y="160"/>
                  <a:pt x="143" y="169"/>
                </a:cubicBezTo>
                <a:cubicBezTo>
                  <a:pt x="143" y="169"/>
                  <a:pt x="143" y="169"/>
                  <a:pt x="134" y="169"/>
                </a:cubicBezTo>
                <a:cubicBezTo>
                  <a:pt x="107" y="169"/>
                  <a:pt x="90" y="151"/>
                  <a:pt x="81" y="116"/>
                </a:cubicBezTo>
                <a:cubicBezTo>
                  <a:pt x="71" y="98"/>
                  <a:pt x="71" y="80"/>
                  <a:pt x="81" y="62"/>
                </a:cubicBezTo>
                <a:cubicBezTo>
                  <a:pt x="81" y="45"/>
                  <a:pt x="98" y="36"/>
                  <a:pt x="107" y="26"/>
                </a:cubicBezTo>
                <a:lnTo>
                  <a:pt x="116" y="26"/>
                </a:lnTo>
                <a:cubicBezTo>
                  <a:pt x="151" y="26"/>
                  <a:pt x="169" y="45"/>
                  <a:pt x="178" y="80"/>
                </a:cubicBezTo>
                <a:close/>
                <a:moveTo>
                  <a:pt x="373" y="169"/>
                </a:moveTo>
                <a:lnTo>
                  <a:pt x="373" y="169"/>
                </a:lnTo>
                <a:cubicBezTo>
                  <a:pt x="373" y="98"/>
                  <a:pt x="373" y="98"/>
                  <a:pt x="373" y="98"/>
                </a:cubicBezTo>
                <a:cubicBezTo>
                  <a:pt x="319" y="98"/>
                  <a:pt x="319" y="98"/>
                  <a:pt x="319" y="98"/>
                </a:cubicBezTo>
                <a:cubicBezTo>
                  <a:pt x="319" y="169"/>
                  <a:pt x="319" y="169"/>
                  <a:pt x="319" y="169"/>
                </a:cubicBezTo>
                <a:cubicBezTo>
                  <a:pt x="249" y="169"/>
                  <a:pt x="249" y="169"/>
                  <a:pt x="249" y="169"/>
                </a:cubicBezTo>
                <a:cubicBezTo>
                  <a:pt x="249" y="213"/>
                  <a:pt x="249" y="213"/>
                  <a:pt x="249" y="213"/>
                </a:cubicBezTo>
                <a:cubicBezTo>
                  <a:pt x="319" y="213"/>
                  <a:pt x="319" y="213"/>
                  <a:pt x="319" y="213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373" y="292"/>
                  <a:pt x="373" y="292"/>
                  <a:pt x="373" y="292"/>
                </a:cubicBezTo>
                <a:cubicBezTo>
                  <a:pt x="373" y="213"/>
                  <a:pt x="373" y="213"/>
                  <a:pt x="373" y="213"/>
                </a:cubicBezTo>
                <a:cubicBezTo>
                  <a:pt x="444" y="213"/>
                  <a:pt x="444" y="213"/>
                  <a:pt x="444" y="213"/>
                </a:cubicBezTo>
                <a:cubicBezTo>
                  <a:pt x="444" y="169"/>
                  <a:pt x="444" y="169"/>
                  <a:pt x="444" y="169"/>
                </a:cubicBezTo>
                <a:lnTo>
                  <a:pt x="373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75"/>
          <p:cNvSpPr>
            <a:spLocks noChangeArrowheads="1"/>
          </p:cNvSpPr>
          <p:nvPr/>
        </p:nvSpPr>
        <p:spPr bwMode="auto">
          <a:xfrm>
            <a:off x="6737184" y="2186518"/>
            <a:ext cx="177754" cy="330200"/>
          </a:xfrm>
          <a:custGeom>
            <a:avLst/>
            <a:gdLst>
              <a:gd name="T0" fmla="*/ 248 w 249"/>
              <a:gd name="T1" fmla="*/ 80 h 453"/>
              <a:gd name="T2" fmla="*/ 248 w 249"/>
              <a:gd name="T3" fmla="*/ 80 h 453"/>
              <a:gd name="T4" fmla="*/ 177 w 249"/>
              <a:gd name="T5" fmla="*/ 80 h 453"/>
              <a:gd name="T6" fmla="*/ 160 w 249"/>
              <a:gd name="T7" fmla="*/ 107 h 453"/>
              <a:gd name="T8" fmla="*/ 160 w 249"/>
              <a:gd name="T9" fmla="*/ 160 h 453"/>
              <a:gd name="T10" fmla="*/ 248 w 249"/>
              <a:gd name="T11" fmla="*/ 160 h 453"/>
              <a:gd name="T12" fmla="*/ 248 w 249"/>
              <a:gd name="T13" fmla="*/ 231 h 453"/>
              <a:gd name="T14" fmla="*/ 160 w 249"/>
              <a:gd name="T15" fmla="*/ 231 h 453"/>
              <a:gd name="T16" fmla="*/ 160 w 249"/>
              <a:gd name="T17" fmla="*/ 452 h 453"/>
              <a:gd name="T18" fmla="*/ 79 w 249"/>
              <a:gd name="T19" fmla="*/ 452 h 453"/>
              <a:gd name="T20" fmla="*/ 79 w 249"/>
              <a:gd name="T21" fmla="*/ 231 h 453"/>
              <a:gd name="T22" fmla="*/ 0 w 249"/>
              <a:gd name="T23" fmla="*/ 231 h 453"/>
              <a:gd name="T24" fmla="*/ 0 w 249"/>
              <a:gd name="T25" fmla="*/ 160 h 453"/>
              <a:gd name="T26" fmla="*/ 79 w 249"/>
              <a:gd name="T27" fmla="*/ 160 h 453"/>
              <a:gd name="T28" fmla="*/ 79 w 249"/>
              <a:gd name="T29" fmla="*/ 116 h 453"/>
              <a:gd name="T30" fmla="*/ 177 w 249"/>
              <a:gd name="T31" fmla="*/ 0 h 453"/>
              <a:gd name="T32" fmla="*/ 248 w 249"/>
              <a:gd name="T33" fmla="*/ 0 h 453"/>
              <a:gd name="T34" fmla="*/ 248 w 249"/>
              <a:gd name="T35" fmla="*/ 8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7" name="Freeform 76"/>
          <p:cNvSpPr>
            <a:spLocks noChangeArrowheads="1"/>
          </p:cNvSpPr>
          <p:nvPr/>
        </p:nvSpPr>
        <p:spPr bwMode="auto">
          <a:xfrm>
            <a:off x="5933061" y="2897718"/>
            <a:ext cx="349159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239 w 480"/>
              <a:gd name="T13" fmla="*/ 178 h 471"/>
              <a:gd name="T14" fmla="*/ 239 w 480"/>
              <a:gd name="T15" fmla="*/ 178 h 471"/>
              <a:gd name="T16" fmla="*/ 231 w 480"/>
              <a:gd name="T17" fmla="*/ 196 h 471"/>
              <a:gd name="T18" fmla="*/ 231 w 480"/>
              <a:gd name="T19" fmla="*/ 275 h 471"/>
              <a:gd name="T20" fmla="*/ 169 w 480"/>
              <a:gd name="T21" fmla="*/ 328 h 471"/>
              <a:gd name="T22" fmla="*/ 116 w 480"/>
              <a:gd name="T23" fmla="*/ 275 h 471"/>
              <a:gd name="T24" fmla="*/ 116 w 480"/>
              <a:gd name="T25" fmla="*/ 240 h 471"/>
              <a:gd name="T26" fmla="*/ 160 w 480"/>
              <a:gd name="T27" fmla="*/ 240 h 471"/>
              <a:gd name="T28" fmla="*/ 160 w 480"/>
              <a:gd name="T29" fmla="*/ 275 h 471"/>
              <a:gd name="T30" fmla="*/ 169 w 480"/>
              <a:gd name="T31" fmla="*/ 284 h 471"/>
              <a:gd name="T32" fmla="*/ 186 w 480"/>
              <a:gd name="T33" fmla="*/ 275 h 471"/>
              <a:gd name="T34" fmla="*/ 186 w 480"/>
              <a:gd name="T35" fmla="*/ 196 h 471"/>
              <a:gd name="T36" fmla="*/ 239 w 480"/>
              <a:gd name="T37" fmla="*/ 134 h 471"/>
              <a:gd name="T38" fmla="*/ 292 w 480"/>
              <a:gd name="T39" fmla="*/ 196 h 471"/>
              <a:gd name="T40" fmla="*/ 292 w 480"/>
              <a:gd name="T41" fmla="*/ 205 h 471"/>
              <a:gd name="T42" fmla="*/ 266 w 480"/>
              <a:gd name="T43" fmla="*/ 213 h 471"/>
              <a:gd name="T44" fmla="*/ 257 w 480"/>
              <a:gd name="T45" fmla="*/ 205 h 471"/>
              <a:gd name="T46" fmla="*/ 257 w 480"/>
              <a:gd name="T47" fmla="*/ 196 h 471"/>
              <a:gd name="T48" fmla="*/ 239 w 480"/>
              <a:gd name="T49" fmla="*/ 178 h 471"/>
              <a:gd name="T50" fmla="*/ 364 w 480"/>
              <a:gd name="T51" fmla="*/ 275 h 471"/>
              <a:gd name="T52" fmla="*/ 364 w 480"/>
              <a:gd name="T53" fmla="*/ 275 h 471"/>
              <a:gd name="T54" fmla="*/ 311 w 480"/>
              <a:gd name="T55" fmla="*/ 328 h 471"/>
              <a:gd name="T56" fmla="*/ 257 w 480"/>
              <a:gd name="T57" fmla="*/ 275 h 471"/>
              <a:gd name="T58" fmla="*/ 257 w 480"/>
              <a:gd name="T59" fmla="*/ 240 h 471"/>
              <a:gd name="T60" fmla="*/ 266 w 480"/>
              <a:gd name="T61" fmla="*/ 249 h 471"/>
              <a:gd name="T62" fmla="*/ 292 w 480"/>
              <a:gd name="T63" fmla="*/ 240 h 471"/>
              <a:gd name="T64" fmla="*/ 292 w 480"/>
              <a:gd name="T65" fmla="*/ 275 h 471"/>
              <a:gd name="T66" fmla="*/ 311 w 480"/>
              <a:gd name="T67" fmla="*/ 284 h 471"/>
              <a:gd name="T68" fmla="*/ 319 w 480"/>
              <a:gd name="T69" fmla="*/ 275 h 471"/>
              <a:gd name="T70" fmla="*/ 319 w 480"/>
              <a:gd name="T71" fmla="*/ 240 h 471"/>
              <a:gd name="T72" fmla="*/ 364 w 480"/>
              <a:gd name="T73" fmla="*/ 240 h 471"/>
              <a:gd name="T74" fmla="*/ 364 w 480"/>
              <a:gd name="T75" fmla="*/ 27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178"/>
                </a:moveTo>
                <a:lnTo>
                  <a:pt x="239" y="178"/>
                </a:lnTo>
                <a:cubicBezTo>
                  <a:pt x="231" y="178"/>
                  <a:pt x="231" y="187"/>
                  <a:pt x="231" y="196"/>
                </a:cubicBezTo>
                <a:cubicBezTo>
                  <a:pt x="231" y="275"/>
                  <a:pt x="231" y="275"/>
                  <a:pt x="231" y="275"/>
                </a:cubicBezTo>
                <a:cubicBezTo>
                  <a:pt x="231" y="303"/>
                  <a:pt x="204" y="328"/>
                  <a:pt x="169" y="328"/>
                </a:cubicBezTo>
                <a:cubicBezTo>
                  <a:pt x="142" y="328"/>
                  <a:pt x="116" y="303"/>
                  <a:pt x="116" y="275"/>
                </a:cubicBezTo>
                <a:cubicBezTo>
                  <a:pt x="116" y="240"/>
                  <a:pt x="116" y="240"/>
                  <a:pt x="116" y="240"/>
                </a:cubicBezTo>
                <a:cubicBezTo>
                  <a:pt x="160" y="240"/>
                  <a:pt x="160" y="240"/>
                  <a:pt x="160" y="240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60" y="284"/>
                  <a:pt x="169" y="284"/>
                </a:cubicBezTo>
                <a:cubicBezTo>
                  <a:pt x="178" y="284"/>
                  <a:pt x="186" y="275"/>
                  <a:pt x="186" y="275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160"/>
                  <a:pt x="213" y="134"/>
                  <a:pt x="239" y="134"/>
                </a:cubicBezTo>
                <a:cubicBezTo>
                  <a:pt x="275" y="134"/>
                  <a:pt x="292" y="160"/>
                  <a:pt x="292" y="196"/>
                </a:cubicBezTo>
                <a:cubicBezTo>
                  <a:pt x="292" y="205"/>
                  <a:pt x="292" y="205"/>
                  <a:pt x="292" y="205"/>
                </a:cubicBezTo>
                <a:cubicBezTo>
                  <a:pt x="266" y="213"/>
                  <a:pt x="266" y="213"/>
                  <a:pt x="266" y="21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196"/>
                  <a:pt x="257" y="196"/>
                  <a:pt x="257" y="196"/>
                </a:cubicBezTo>
                <a:cubicBezTo>
                  <a:pt x="257" y="187"/>
                  <a:pt x="248" y="178"/>
                  <a:pt x="239" y="178"/>
                </a:cubicBezTo>
                <a:close/>
                <a:moveTo>
                  <a:pt x="364" y="275"/>
                </a:moveTo>
                <a:lnTo>
                  <a:pt x="364" y="275"/>
                </a:lnTo>
                <a:cubicBezTo>
                  <a:pt x="364" y="303"/>
                  <a:pt x="337" y="328"/>
                  <a:pt x="311" y="328"/>
                </a:cubicBezTo>
                <a:cubicBezTo>
                  <a:pt x="275" y="328"/>
                  <a:pt x="257" y="303"/>
                  <a:pt x="257" y="275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6" y="249"/>
                  <a:pt x="266" y="249"/>
                  <a:pt x="266" y="249"/>
                </a:cubicBezTo>
                <a:cubicBezTo>
                  <a:pt x="292" y="240"/>
                  <a:pt x="292" y="240"/>
                  <a:pt x="292" y="240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92" y="275"/>
                  <a:pt x="301" y="284"/>
                  <a:pt x="311" y="284"/>
                </a:cubicBezTo>
                <a:cubicBezTo>
                  <a:pt x="319" y="284"/>
                  <a:pt x="319" y="275"/>
                  <a:pt x="319" y="275"/>
                </a:cubicBezTo>
                <a:cubicBezTo>
                  <a:pt x="319" y="240"/>
                  <a:pt x="319" y="240"/>
                  <a:pt x="319" y="240"/>
                </a:cubicBezTo>
                <a:cubicBezTo>
                  <a:pt x="364" y="240"/>
                  <a:pt x="364" y="240"/>
                  <a:pt x="364" y="240"/>
                </a:cubicBezTo>
                <a:lnTo>
                  <a:pt x="364" y="2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8" name="Freeform 77"/>
          <p:cNvSpPr>
            <a:spLocks noChangeArrowheads="1"/>
          </p:cNvSpPr>
          <p:nvPr/>
        </p:nvSpPr>
        <p:spPr bwMode="auto">
          <a:xfrm>
            <a:off x="4500449" y="2897718"/>
            <a:ext cx="347043" cy="340783"/>
          </a:xfrm>
          <a:custGeom>
            <a:avLst/>
            <a:gdLst>
              <a:gd name="T0" fmla="*/ 249 w 480"/>
              <a:gd name="T1" fmla="*/ 231 h 471"/>
              <a:gd name="T2" fmla="*/ 249 w 480"/>
              <a:gd name="T3" fmla="*/ 231 h 471"/>
              <a:gd name="T4" fmla="*/ 249 w 480"/>
              <a:gd name="T5" fmla="*/ 231 h 471"/>
              <a:gd name="T6" fmla="*/ 240 w 480"/>
              <a:gd name="T7" fmla="*/ 222 h 471"/>
              <a:gd name="T8" fmla="*/ 142 w 480"/>
              <a:gd name="T9" fmla="*/ 231 h 471"/>
              <a:gd name="T10" fmla="*/ 142 w 480"/>
              <a:gd name="T11" fmla="*/ 231 h 471"/>
              <a:gd name="T12" fmla="*/ 169 w 480"/>
              <a:gd name="T13" fmla="*/ 303 h 471"/>
              <a:gd name="T14" fmla="*/ 249 w 480"/>
              <a:gd name="T15" fmla="*/ 231 h 471"/>
              <a:gd name="T16" fmla="*/ 302 w 480"/>
              <a:gd name="T17" fmla="*/ 160 h 471"/>
              <a:gd name="T18" fmla="*/ 302 w 480"/>
              <a:gd name="T19" fmla="*/ 160 h 471"/>
              <a:gd name="T20" fmla="*/ 240 w 480"/>
              <a:gd name="T21" fmla="*/ 134 h 471"/>
              <a:gd name="T22" fmla="*/ 222 w 480"/>
              <a:gd name="T23" fmla="*/ 143 h 471"/>
              <a:gd name="T24" fmla="*/ 258 w 480"/>
              <a:gd name="T25" fmla="*/ 196 h 471"/>
              <a:gd name="T26" fmla="*/ 302 w 480"/>
              <a:gd name="T27" fmla="*/ 160 h 471"/>
              <a:gd name="T28" fmla="*/ 178 w 480"/>
              <a:gd name="T29" fmla="*/ 311 h 471"/>
              <a:gd name="T30" fmla="*/ 178 w 480"/>
              <a:gd name="T31" fmla="*/ 311 h 471"/>
              <a:gd name="T32" fmla="*/ 240 w 480"/>
              <a:gd name="T33" fmla="*/ 328 h 471"/>
              <a:gd name="T34" fmla="*/ 275 w 480"/>
              <a:gd name="T35" fmla="*/ 328 h 471"/>
              <a:gd name="T36" fmla="*/ 258 w 480"/>
              <a:gd name="T37" fmla="*/ 249 h 471"/>
              <a:gd name="T38" fmla="*/ 178 w 480"/>
              <a:gd name="T39" fmla="*/ 311 h 471"/>
              <a:gd name="T40" fmla="*/ 231 w 480"/>
              <a:gd name="T41" fmla="*/ 205 h 471"/>
              <a:gd name="T42" fmla="*/ 231 w 480"/>
              <a:gd name="T43" fmla="*/ 205 h 471"/>
              <a:gd name="T44" fmla="*/ 195 w 480"/>
              <a:gd name="T45" fmla="*/ 151 h 471"/>
              <a:gd name="T46" fmla="*/ 142 w 480"/>
              <a:gd name="T47" fmla="*/ 213 h 471"/>
              <a:gd name="T48" fmla="*/ 142 w 480"/>
              <a:gd name="T49" fmla="*/ 213 h 471"/>
              <a:gd name="T50" fmla="*/ 231 w 480"/>
              <a:gd name="T51" fmla="*/ 205 h 471"/>
              <a:gd name="T52" fmla="*/ 275 w 480"/>
              <a:gd name="T53" fmla="*/ 249 h 471"/>
              <a:gd name="T54" fmla="*/ 275 w 480"/>
              <a:gd name="T55" fmla="*/ 249 h 471"/>
              <a:gd name="T56" fmla="*/ 293 w 480"/>
              <a:gd name="T57" fmla="*/ 311 h 471"/>
              <a:gd name="T58" fmla="*/ 337 w 480"/>
              <a:gd name="T59" fmla="*/ 249 h 471"/>
              <a:gd name="T60" fmla="*/ 293 w 480"/>
              <a:gd name="T61" fmla="*/ 249 h 471"/>
              <a:gd name="T62" fmla="*/ 275 w 480"/>
              <a:gd name="T63" fmla="*/ 249 h 471"/>
              <a:gd name="T64" fmla="*/ 240 w 480"/>
              <a:gd name="T65" fmla="*/ 0 h 471"/>
              <a:gd name="T66" fmla="*/ 240 w 480"/>
              <a:gd name="T67" fmla="*/ 0 h 471"/>
              <a:gd name="T68" fmla="*/ 0 w 480"/>
              <a:gd name="T69" fmla="*/ 231 h 471"/>
              <a:gd name="T70" fmla="*/ 240 w 480"/>
              <a:gd name="T71" fmla="*/ 470 h 471"/>
              <a:gd name="T72" fmla="*/ 479 w 480"/>
              <a:gd name="T73" fmla="*/ 231 h 471"/>
              <a:gd name="T74" fmla="*/ 240 w 480"/>
              <a:gd name="T75" fmla="*/ 0 h 471"/>
              <a:gd name="T76" fmla="*/ 240 w 480"/>
              <a:gd name="T77" fmla="*/ 356 h 471"/>
              <a:gd name="T78" fmla="*/ 240 w 480"/>
              <a:gd name="T79" fmla="*/ 356 h 471"/>
              <a:gd name="T80" fmla="*/ 124 w 480"/>
              <a:gd name="T81" fmla="*/ 231 h 471"/>
              <a:gd name="T82" fmla="*/ 240 w 480"/>
              <a:gd name="T83" fmla="*/ 116 h 471"/>
              <a:gd name="T84" fmla="*/ 355 w 480"/>
              <a:gd name="T85" fmla="*/ 231 h 471"/>
              <a:gd name="T86" fmla="*/ 240 w 480"/>
              <a:gd name="T87" fmla="*/ 356 h 471"/>
              <a:gd name="T88" fmla="*/ 266 w 480"/>
              <a:gd name="T89" fmla="*/ 213 h 471"/>
              <a:gd name="T90" fmla="*/ 266 w 480"/>
              <a:gd name="T91" fmla="*/ 213 h 471"/>
              <a:gd name="T92" fmla="*/ 266 w 480"/>
              <a:gd name="T93" fmla="*/ 222 h 471"/>
              <a:gd name="T94" fmla="*/ 266 w 480"/>
              <a:gd name="T95" fmla="*/ 231 h 471"/>
              <a:gd name="T96" fmla="*/ 293 w 480"/>
              <a:gd name="T97" fmla="*/ 231 h 471"/>
              <a:gd name="T98" fmla="*/ 337 w 480"/>
              <a:gd name="T99" fmla="*/ 231 h 471"/>
              <a:gd name="T100" fmla="*/ 319 w 480"/>
              <a:gd name="T101" fmla="*/ 178 h 471"/>
              <a:gd name="T102" fmla="*/ 266 w 480"/>
              <a:gd name="T103" fmla="*/ 21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471">
                <a:moveTo>
                  <a:pt x="249" y="231"/>
                </a:moveTo>
                <a:lnTo>
                  <a:pt x="249" y="231"/>
                </a:lnTo>
                <a:lnTo>
                  <a:pt x="249" y="231"/>
                </a:lnTo>
                <a:lnTo>
                  <a:pt x="240" y="222"/>
                </a:lnTo>
                <a:cubicBezTo>
                  <a:pt x="195" y="231"/>
                  <a:pt x="151" y="231"/>
                  <a:pt x="142" y="231"/>
                </a:cubicBezTo>
                <a:lnTo>
                  <a:pt x="142" y="231"/>
                </a:lnTo>
                <a:cubicBezTo>
                  <a:pt x="142" y="258"/>
                  <a:pt x="151" y="284"/>
                  <a:pt x="169" y="303"/>
                </a:cubicBezTo>
                <a:cubicBezTo>
                  <a:pt x="169" y="293"/>
                  <a:pt x="195" y="249"/>
                  <a:pt x="249" y="231"/>
                </a:cubicBezTo>
                <a:close/>
                <a:moveTo>
                  <a:pt x="302" y="160"/>
                </a:moveTo>
                <a:lnTo>
                  <a:pt x="302" y="160"/>
                </a:lnTo>
                <a:cubicBezTo>
                  <a:pt x="284" y="143"/>
                  <a:pt x="266" y="134"/>
                  <a:pt x="240" y="134"/>
                </a:cubicBezTo>
                <a:cubicBezTo>
                  <a:pt x="231" y="134"/>
                  <a:pt x="222" y="143"/>
                  <a:pt x="222" y="143"/>
                </a:cubicBezTo>
                <a:cubicBezTo>
                  <a:pt x="222" y="143"/>
                  <a:pt x="240" y="169"/>
                  <a:pt x="258" y="196"/>
                </a:cubicBezTo>
                <a:cubicBezTo>
                  <a:pt x="284" y="187"/>
                  <a:pt x="302" y="169"/>
                  <a:pt x="302" y="160"/>
                </a:cubicBezTo>
                <a:close/>
                <a:moveTo>
                  <a:pt x="178" y="311"/>
                </a:moveTo>
                <a:lnTo>
                  <a:pt x="178" y="311"/>
                </a:lnTo>
                <a:cubicBezTo>
                  <a:pt x="195" y="328"/>
                  <a:pt x="222" y="328"/>
                  <a:pt x="240" y="328"/>
                </a:cubicBezTo>
                <a:cubicBezTo>
                  <a:pt x="249" y="328"/>
                  <a:pt x="266" y="328"/>
                  <a:pt x="275" y="328"/>
                </a:cubicBezTo>
                <a:cubicBezTo>
                  <a:pt x="275" y="311"/>
                  <a:pt x="266" y="284"/>
                  <a:pt x="258" y="249"/>
                </a:cubicBezTo>
                <a:cubicBezTo>
                  <a:pt x="205" y="267"/>
                  <a:pt x="187" y="303"/>
                  <a:pt x="178" y="311"/>
                </a:cubicBezTo>
                <a:close/>
                <a:moveTo>
                  <a:pt x="231" y="205"/>
                </a:moveTo>
                <a:lnTo>
                  <a:pt x="231" y="205"/>
                </a:lnTo>
                <a:cubicBezTo>
                  <a:pt x="213" y="178"/>
                  <a:pt x="205" y="151"/>
                  <a:pt x="195" y="151"/>
                </a:cubicBezTo>
                <a:cubicBezTo>
                  <a:pt x="169" y="160"/>
                  <a:pt x="151" y="187"/>
                  <a:pt x="142" y="213"/>
                </a:cubicBezTo>
                <a:lnTo>
                  <a:pt x="142" y="213"/>
                </a:lnTo>
                <a:cubicBezTo>
                  <a:pt x="151" y="213"/>
                  <a:pt x="187" y="213"/>
                  <a:pt x="231" y="205"/>
                </a:cubicBezTo>
                <a:close/>
                <a:moveTo>
                  <a:pt x="275" y="249"/>
                </a:moveTo>
                <a:lnTo>
                  <a:pt x="275" y="249"/>
                </a:lnTo>
                <a:cubicBezTo>
                  <a:pt x="284" y="275"/>
                  <a:pt x="293" y="303"/>
                  <a:pt x="293" y="311"/>
                </a:cubicBezTo>
                <a:cubicBezTo>
                  <a:pt x="319" y="303"/>
                  <a:pt x="328" y="275"/>
                  <a:pt x="337" y="249"/>
                </a:cubicBezTo>
                <a:cubicBezTo>
                  <a:pt x="328" y="249"/>
                  <a:pt x="319" y="249"/>
                  <a:pt x="293" y="249"/>
                </a:cubicBezTo>
                <a:cubicBezTo>
                  <a:pt x="293" y="249"/>
                  <a:pt x="284" y="249"/>
                  <a:pt x="275" y="249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40" y="356"/>
                </a:moveTo>
                <a:lnTo>
                  <a:pt x="240" y="356"/>
                </a:lnTo>
                <a:cubicBezTo>
                  <a:pt x="178" y="356"/>
                  <a:pt x="124" y="303"/>
                  <a:pt x="124" y="231"/>
                </a:cubicBezTo>
                <a:cubicBezTo>
                  <a:pt x="124" y="169"/>
                  <a:pt x="178" y="116"/>
                  <a:pt x="240" y="116"/>
                </a:cubicBezTo>
                <a:cubicBezTo>
                  <a:pt x="302" y="116"/>
                  <a:pt x="355" y="169"/>
                  <a:pt x="355" y="231"/>
                </a:cubicBezTo>
                <a:cubicBezTo>
                  <a:pt x="355" y="303"/>
                  <a:pt x="302" y="356"/>
                  <a:pt x="240" y="356"/>
                </a:cubicBezTo>
                <a:close/>
                <a:moveTo>
                  <a:pt x="266" y="213"/>
                </a:moveTo>
                <a:lnTo>
                  <a:pt x="266" y="213"/>
                </a:lnTo>
                <a:lnTo>
                  <a:pt x="266" y="222"/>
                </a:lnTo>
                <a:lnTo>
                  <a:pt x="266" y="231"/>
                </a:lnTo>
                <a:cubicBezTo>
                  <a:pt x="275" y="231"/>
                  <a:pt x="284" y="231"/>
                  <a:pt x="293" y="231"/>
                </a:cubicBezTo>
                <a:cubicBezTo>
                  <a:pt x="311" y="231"/>
                  <a:pt x="328" y="231"/>
                  <a:pt x="337" y="231"/>
                </a:cubicBezTo>
                <a:cubicBezTo>
                  <a:pt x="337" y="213"/>
                  <a:pt x="328" y="187"/>
                  <a:pt x="319" y="178"/>
                </a:cubicBezTo>
                <a:cubicBezTo>
                  <a:pt x="311" y="178"/>
                  <a:pt x="293" y="196"/>
                  <a:pt x="266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9" name="Freeform 78"/>
          <p:cNvSpPr>
            <a:spLocks noChangeArrowheads="1"/>
          </p:cNvSpPr>
          <p:nvPr/>
        </p:nvSpPr>
        <p:spPr bwMode="auto">
          <a:xfrm>
            <a:off x="9521992" y="2180168"/>
            <a:ext cx="347043" cy="342900"/>
          </a:xfrm>
          <a:custGeom>
            <a:avLst/>
            <a:gdLst>
              <a:gd name="T0" fmla="*/ 212 w 479"/>
              <a:gd name="T1" fmla="*/ 169 h 471"/>
              <a:gd name="T2" fmla="*/ 212 w 479"/>
              <a:gd name="T3" fmla="*/ 169 h 471"/>
              <a:gd name="T4" fmla="*/ 185 w 479"/>
              <a:gd name="T5" fmla="*/ 142 h 471"/>
              <a:gd name="T6" fmla="*/ 177 w 479"/>
              <a:gd name="T7" fmla="*/ 142 h 471"/>
              <a:gd name="T8" fmla="*/ 168 w 479"/>
              <a:gd name="T9" fmla="*/ 160 h 471"/>
              <a:gd name="T10" fmla="*/ 168 w 479"/>
              <a:gd name="T11" fmla="*/ 187 h 471"/>
              <a:gd name="T12" fmla="*/ 194 w 479"/>
              <a:gd name="T13" fmla="*/ 213 h 471"/>
              <a:gd name="T14" fmla="*/ 203 w 479"/>
              <a:gd name="T15" fmla="*/ 213 h 471"/>
              <a:gd name="T16" fmla="*/ 212 w 479"/>
              <a:gd name="T17" fmla="*/ 169 h 471"/>
              <a:gd name="T18" fmla="*/ 238 w 479"/>
              <a:gd name="T19" fmla="*/ 0 h 471"/>
              <a:gd name="T20" fmla="*/ 238 w 479"/>
              <a:gd name="T21" fmla="*/ 0 h 471"/>
              <a:gd name="T22" fmla="*/ 0 w 479"/>
              <a:gd name="T23" fmla="*/ 231 h 471"/>
              <a:gd name="T24" fmla="*/ 238 w 479"/>
              <a:gd name="T25" fmla="*/ 470 h 471"/>
              <a:gd name="T26" fmla="*/ 478 w 479"/>
              <a:gd name="T27" fmla="*/ 231 h 471"/>
              <a:gd name="T28" fmla="*/ 238 w 479"/>
              <a:gd name="T29" fmla="*/ 0 h 471"/>
              <a:gd name="T30" fmla="*/ 221 w 479"/>
              <a:gd name="T31" fmla="*/ 338 h 471"/>
              <a:gd name="T32" fmla="*/ 221 w 479"/>
              <a:gd name="T33" fmla="*/ 338 h 471"/>
              <a:gd name="T34" fmla="*/ 185 w 479"/>
              <a:gd name="T35" fmla="*/ 346 h 471"/>
              <a:gd name="T36" fmla="*/ 185 w 479"/>
              <a:gd name="T37" fmla="*/ 346 h 471"/>
              <a:gd name="T38" fmla="*/ 185 w 479"/>
              <a:gd name="T39" fmla="*/ 346 h 471"/>
              <a:gd name="T40" fmla="*/ 124 w 479"/>
              <a:gd name="T41" fmla="*/ 301 h 471"/>
              <a:gd name="T42" fmla="*/ 194 w 479"/>
              <a:gd name="T43" fmla="*/ 248 h 471"/>
              <a:gd name="T44" fmla="*/ 194 w 479"/>
              <a:gd name="T45" fmla="*/ 248 h 471"/>
              <a:gd name="T46" fmla="*/ 185 w 479"/>
              <a:gd name="T47" fmla="*/ 231 h 471"/>
              <a:gd name="T48" fmla="*/ 185 w 479"/>
              <a:gd name="T49" fmla="*/ 231 h 471"/>
              <a:gd name="T50" fmla="*/ 159 w 479"/>
              <a:gd name="T51" fmla="*/ 222 h 471"/>
              <a:gd name="T52" fmla="*/ 141 w 479"/>
              <a:gd name="T53" fmla="*/ 178 h 471"/>
              <a:gd name="T54" fmla="*/ 194 w 479"/>
              <a:gd name="T55" fmla="*/ 125 h 471"/>
              <a:gd name="T56" fmla="*/ 256 w 479"/>
              <a:gd name="T57" fmla="*/ 125 h 471"/>
              <a:gd name="T58" fmla="*/ 256 w 479"/>
              <a:gd name="T59" fmla="*/ 125 h 471"/>
              <a:gd name="T60" fmla="*/ 238 w 479"/>
              <a:gd name="T61" fmla="*/ 134 h 471"/>
              <a:gd name="T62" fmla="*/ 221 w 479"/>
              <a:gd name="T63" fmla="*/ 134 h 471"/>
              <a:gd name="T64" fmla="*/ 238 w 479"/>
              <a:gd name="T65" fmla="*/ 178 h 471"/>
              <a:gd name="T66" fmla="*/ 230 w 479"/>
              <a:gd name="T67" fmla="*/ 213 h 471"/>
              <a:gd name="T68" fmla="*/ 212 w 479"/>
              <a:gd name="T69" fmla="*/ 231 h 471"/>
              <a:gd name="T70" fmla="*/ 230 w 479"/>
              <a:gd name="T71" fmla="*/ 240 h 471"/>
              <a:gd name="T72" fmla="*/ 256 w 479"/>
              <a:gd name="T73" fmla="*/ 284 h 471"/>
              <a:gd name="T74" fmla="*/ 221 w 479"/>
              <a:gd name="T75" fmla="*/ 338 h 471"/>
              <a:gd name="T76" fmla="*/ 354 w 479"/>
              <a:gd name="T77" fmla="*/ 231 h 471"/>
              <a:gd name="T78" fmla="*/ 354 w 479"/>
              <a:gd name="T79" fmla="*/ 231 h 471"/>
              <a:gd name="T80" fmla="*/ 310 w 479"/>
              <a:gd name="T81" fmla="*/ 231 h 471"/>
              <a:gd name="T82" fmla="*/ 310 w 479"/>
              <a:gd name="T83" fmla="*/ 275 h 471"/>
              <a:gd name="T84" fmla="*/ 291 w 479"/>
              <a:gd name="T85" fmla="*/ 275 h 471"/>
              <a:gd name="T86" fmla="*/ 291 w 479"/>
              <a:gd name="T87" fmla="*/ 231 h 471"/>
              <a:gd name="T88" fmla="*/ 256 w 479"/>
              <a:gd name="T89" fmla="*/ 231 h 471"/>
              <a:gd name="T90" fmla="*/ 256 w 479"/>
              <a:gd name="T91" fmla="*/ 213 h 471"/>
              <a:gd name="T92" fmla="*/ 291 w 479"/>
              <a:gd name="T93" fmla="*/ 213 h 471"/>
              <a:gd name="T94" fmla="*/ 291 w 479"/>
              <a:gd name="T95" fmla="*/ 169 h 471"/>
              <a:gd name="T96" fmla="*/ 310 w 479"/>
              <a:gd name="T97" fmla="*/ 169 h 471"/>
              <a:gd name="T98" fmla="*/ 310 w 479"/>
              <a:gd name="T99" fmla="*/ 213 h 471"/>
              <a:gd name="T100" fmla="*/ 354 w 479"/>
              <a:gd name="T101" fmla="*/ 213 h 471"/>
              <a:gd name="T102" fmla="*/ 354 w 479"/>
              <a:gd name="T103" fmla="*/ 231 h 471"/>
              <a:gd name="T104" fmla="*/ 194 w 479"/>
              <a:gd name="T105" fmla="*/ 266 h 471"/>
              <a:gd name="T106" fmla="*/ 194 w 479"/>
              <a:gd name="T107" fmla="*/ 266 h 471"/>
              <a:gd name="T108" fmla="*/ 194 w 479"/>
              <a:gd name="T109" fmla="*/ 266 h 471"/>
              <a:gd name="T110" fmla="*/ 159 w 479"/>
              <a:gd name="T111" fmla="*/ 275 h 471"/>
              <a:gd name="T112" fmla="*/ 150 w 479"/>
              <a:gd name="T113" fmla="*/ 301 h 471"/>
              <a:gd name="T114" fmla="*/ 194 w 479"/>
              <a:gd name="T115" fmla="*/ 328 h 471"/>
              <a:gd name="T116" fmla="*/ 230 w 479"/>
              <a:gd name="T117" fmla="*/ 293 h 471"/>
              <a:gd name="T118" fmla="*/ 194 w 479"/>
              <a:gd name="T119" fmla="*/ 26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" h="471">
                <a:moveTo>
                  <a:pt x="212" y="169"/>
                </a:moveTo>
                <a:lnTo>
                  <a:pt x="212" y="169"/>
                </a:lnTo>
                <a:cubicBezTo>
                  <a:pt x="212" y="142"/>
                  <a:pt x="203" y="142"/>
                  <a:pt x="185" y="142"/>
                </a:cubicBezTo>
                <a:cubicBezTo>
                  <a:pt x="185" y="142"/>
                  <a:pt x="185" y="142"/>
                  <a:pt x="177" y="142"/>
                </a:cubicBezTo>
                <a:cubicBezTo>
                  <a:pt x="177" y="142"/>
                  <a:pt x="168" y="151"/>
                  <a:pt x="168" y="160"/>
                </a:cubicBezTo>
                <a:cubicBezTo>
                  <a:pt x="159" y="160"/>
                  <a:pt x="159" y="169"/>
                  <a:pt x="168" y="187"/>
                </a:cubicBezTo>
                <a:cubicBezTo>
                  <a:pt x="168" y="195"/>
                  <a:pt x="185" y="213"/>
                  <a:pt x="194" y="213"/>
                </a:cubicBezTo>
                <a:cubicBezTo>
                  <a:pt x="194" y="213"/>
                  <a:pt x="194" y="213"/>
                  <a:pt x="203" y="213"/>
                </a:cubicBezTo>
                <a:cubicBezTo>
                  <a:pt x="212" y="204"/>
                  <a:pt x="221" y="187"/>
                  <a:pt x="212" y="169"/>
                </a:cubicBez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8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21" y="338"/>
                </a:moveTo>
                <a:lnTo>
                  <a:pt x="221" y="338"/>
                </a:lnTo>
                <a:cubicBezTo>
                  <a:pt x="212" y="346"/>
                  <a:pt x="194" y="346"/>
                  <a:pt x="185" y="346"/>
                </a:cubicBezTo>
                <a:lnTo>
                  <a:pt x="185" y="346"/>
                </a:lnTo>
                <a:lnTo>
                  <a:pt x="185" y="346"/>
                </a:lnTo>
                <a:cubicBezTo>
                  <a:pt x="177" y="346"/>
                  <a:pt x="124" y="346"/>
                  <a:pt x="124" y="301"/>
                </a:cubicBezTo>
                <a:cubicBezTo>
                  <a:pt x="124" y="257"/>
                  <a:pt x="177" y="248"/>
                  <a:pt x="194" y="248"/>
                </a:cubicBezTo>
                <a:lnTo>
                  <a:pt x="194" y="248"/>
                </a:lnTo>
                <a:cubicBezTo>
                  <a:pt x="185" y="240"/>
                  <a:pt x="185" y="231"/>
                  <a:pt x="185" y="231"/>
                </a:cubicBezTo>
                <a:lnTo>
                  <a:pt x="185" y="231"/>
                </a:lnTo>
                <a:cubicBezTo>
                  <a:pt x="177" y="231"/>
                  <a:pt x="168" y="222"/>
                  <a:pt x="159" y="222"/>
                </a:cubicBezTo>
                <a:cubicBezTo>
                  <a:pt x="141" y="213"/>
                  <a:pt x="141" y="195"/>
                  <a:pt x="141" y="178"/>
                </a:cubicBezTo>
                <a:cubicBezTo>
                  <a:pt x="141" y="125"/>
                  <a:pt x="194" y="125"/>
                  <a:pt x="194" y="125"/>
                </a:cubicBezTo>
                <a:cubicBezTo>
                  <a:pt x="256" y="125"/>
                  <a:pt x="256" y="125"/>
                  <a:pt x="256" y="125"/>
                </a:cubicBezTo>
                <a:lnTo>
                  <a:pt x="256" y="125"/>
                </a:lnTo>
                <a:cubicBezTo>
                  <a:pt x="256" y="134"/>
                  <a:pt x="238" y="134"/>
                  <a:pt x="238" y="134"/>
                </a:cubicBezTo>
                <a:cubicBezTo>
                  <a:pt x="230" y="134"/>
                  <a:pt x="230" y="134"/>
                  <a:pt x="221" y="134"/>
                </a:cubicBezTo>
                <a:cubicBezTo>
                  <a:pt x="238" y="142"/>
                  <a:pt x="238" y="160"/>
                  <a:pt x="238" y="178"/>
                </a:cubicBezTo>
                <a:cubicBezTo>
                  <a:pt x="238" y="195"/>
                  <a:pt x="230" y="204"/>
                  <a:pt x="230" y="213"/>
                </a:cubicBezTo>
                <a:cubicBezTo>
                  <a:pt x="221" y="222"/>
                  <a:pt x="212" y="222"/>
                  <a:pt x="212" y="231"/>
                </a:cubicBezTo>
                <a:cubicBezTo>
                  <a:pt x="212" y="231"/>
                  <a:pt x="221" y="240"/>
                  <a:pt x="230" y="240"/>
                </a:cubicBezTo>
                <a:cubicBezTo>
                  <a:pt x="238" y="248"/>
                  <a:pt x="256" y="266"/>
                  <a:pt x="256" y="284"/>
                </a:cubicBezTo>
                <a:cubicBezTo>
                  <a:pt x="256" y="310"/>
                  <a:pt x="247" y="328"/>
                  <a:pt x="221" y="338"/>
                </a:cubicBezTo>
                <a:close/>
                <a:moveTo>
                  <a:pt x="354" y="231"/>
                </a:moveTo>
                <a:lnTo>
                  <a:pt x="354" y="231"/>
                </a:lnTo>
                <a:cubicBezTo>
                  <a:pt x="310" y="231"/>
                  <a:pt x="310" y="231"/>
                  <a:pt x="310" y="231"/>
                </a:cubicBezTo>
                <a:cubicBezTo>
                  <a:pt x="310" y="275"/>
                  <a:pt x="310" y="275"/>
                  <a:pt x="310" y="275"/>
                </a:cubicBezTo>
                <a:cubicBezTo>
                  <a:pt x="291" y="275"/>
                  <a:pt x="291" y="275"/>
                  <a:pt x="291" y="275"/>
                </a:cubicBezTo>
                <a:cubicBezTo>
                  <a:pt x="291" y="231"/>
                  <a:pt x="291" y="231"/>
                  <a:pt x="291" y="231"/>
                </a:cubicBezTo>
                <a:cubicBezTo>
                  <a:pt x="256" y="231"/>
                  <a:pt x="256" y="231"/>
                  <a:pt x="256" y="231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169"/>
                  <a:pt x="291" y="169"/>
                  <a:pt x="291" y="169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10" y="213"/>
                  <a:pt x="310" y="213"/>
                  <a:pt x="310" y="213"/>
                </a:cubicBezTo>
                <a:cubicBezTo>
                  <a:pt x="354" y="213"/>
                  <a:pt x="354" y="213"/>
                  <a:pt x="354" y="213"/>
                </a:cubicBezTo>
                <a:lnTo>
                  <a:pt x="354" y="231"/>
                </a:lnTo>
                <a:close/>
                <a:moveTo>
                  <a:pt x="194" y="266"/>
                </a:moveTo>
                <a:lnTo>
                  <a:pt x="194" y="266"/>
                </a:lnTo>
                <a:lnTo>
                  <a:pt x="194" y="266"/>
                </a:lnTo>
                <a:cubicBezTo>
                  <a:pt x="177" y="266"/>
                  <a:pt x="168" y="266"/>
                  <a:pt x="159" y="275"/>
                </a:cubicBezTo>
                <a:cubicBezTo>
                  <a:pt x="159" y="284"/>
                  <a:pt x="150" y="293"/>
                  <a:pt x="150" y="301"/>
                </a:cubicBezTo>
                <a:cubicBezTo>
                  <a:pt x="150" y="319"/>
                  <a:pt x="168" y="328"/>
                  <a:pt x="194" y="328"/>
                </a:cubicBezTo>
                <a:cubicBezTo>
                  <a:pt x="221" y="319"/>
                  <a:pt x="230" y="310"/>
                  <a:pt x="230" y="293"/>
                </a:cubicBezTo>
                <a:cubicBezTo>
                  <a:pt x="230" y="275"/>
                  <a:pt x="212" y="266"/>
                  <a:pt x="194" y="2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79"/>
          <p:cNvSpPr>
            <a:spLocks noChangeArrowheads="1"/>
          </p:cNvSpPr>
          <p:nvPr/>
        </p:nvSpPr>
        <p:spPr bwMode="auto">
          <a:xfrm>
            <a:off x="7372019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93 w 479"/>
              <a:gd name="T13" fmla="*/ 160 h 471"/>
              <a:gd name="T14" fmla="*/ 293 w 479"/>
              <a:gd name="T15" fmla="*/ 160 h 471"/>
              <a:gd name="T16" fmla="*/ 257 w 479"/>
              <a:gd name="T17" fmla="*/ 160 h 471"/>
              <a:gd name="T18" fmla="*/ 249 w 479"/>
              <a:gd name="T19" fmla="*/ 178 h 471"/>
              <a:gd name="T20" fmla="*/ 249 w 479"/>
              <a:gd name="T21" fmla="*/ 195 h 471"/>
              <a:gd name="T22" fmla="*/ 293 w 479"/>
              <a:gd name="T23" fmla="*/ 195 h 471"/>
              <a:gd name="T24" fmla="*/ 293 w 479"/>
              <a:gd name="T25" fmla="*/ 240 h 471"/>
              <a:gd name="T26" fmla="*/ 249 w 479"/>
              <a:gd name="T27" fmla="*/ 240 h 471"/>
              <a:gd name="T28" fmla="*/ 249 w 479"/>
              <a:gd name="T29" fmla="*/ 346 h 471"/>
              <a:gd name="T30" fmla="*/ 213 w 479"/>
              <a:gd name="T31" fmla="*/ 346 h 471"/>
              <a:gd name="T32" fmla="*/ 213 w 479"/>
              <a:gd name="T33" fmla="*/ 240 h 471"/>
              <a:gd name="T34" fmla="*/ 169 w 479"/>
              <a:gd name="T35" fmla="*/ 240 h 471"/>
              <a:gd name="T36" fmla="*/ 169 w 479"/>
              <a:gd name="T37" fmla="*/ 195 h 471"/>
              <a:gd name="T38" fmla="*/ 213 w 479"/>
              <a:gd name="T39" fmla="*/ 195 h 471"/>
              <a:gd name="T40" fmla="*/ 213 w 479"/>
              <a:gd name="T41" fmla="*/ 178 h 471"/>
              <a:gd name="T42" fmla="*/ 257 w 479"/>
              <a:gd name="T43" fmla="*/ 125 h 471"/>
              <a:gd name="T44" fmla="*/ 293 w 479"/>
              <a:gd name="T45" fmla="*/ 125 h 471"/>
              <a:gd name="T46" fmla="*/ 293 w 479"/>
              <a:gd name="T47" fmla="*/ 1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80"/>
          <p:cNvSpPr>
            <a:spLocks noChangeArrowheads="1"/>
          </p:cNvSpPr>
          <p:nvPr/>
        </p:nvSpPr>
        <p:spPr bwMode="auto">
          <a:xfrm>
            <a:off x="9534689" y="2910418"/>
            <a:ext cx="321650" cy="315383"/>
          </a:xfrm>
          <a:custGeom>
            <a:avLst/>
            <a:gdLst>
              <a:gd name="T0" fmla="*/ 221 w 444"/>
              <a:gd name="T1" fmla="*/ 0 h 435"/>
              <a:gd name="T2" fmla="*/ 221 w 444"/>
              <a:gd name="T3" fmla="*/ 0 h 435"/>
              <a:gd name="T4" fmla="*/ 0 w 444"/>
              <a:gd name="T5" fmla="*/ 212 h 435"/>
              <a:gd name="T6" fmla="*/ 62 w 444"/>
              <a:gd name="T7" fmla="*/ 363 h 435"/>
              <a:gd name="T8" fmla="*/ 195 w 444"/>
              <a:gd name="T9" fmla="*/ 309 h 435"/>
              <a:gd name="T10" fmla="*/ 346 w 444"/>
              <a:gd name="T11" fmla="*/ 398 h 435"/>
              <a:gd name="T12" fmla="*/ 443 w 444"/>
              <a:gd name="T13" fmla="*/ 212 h 435"/>
              <a:gd name="T14" fmla="*/ 221 w 444"/>
              <a:gd name="T15" fmla="*/ 0 h 435"/>
              <a:gd name="T16" fmla="*/ 328 w 444"/>
              <a:gd name="T17" fmla="*/ 292 h 435"/>
              <a:gd name="T18" fmla="*/ 328 w 444"/>
              <a:gd name="T19" fmla="*/ 292 h 435"/>
              <a:gd name="T20" fmla="*/ 311 w 444"/>
              <a:gd name="T21" fmla="*/ 301 h 435"/>
              <a:gd name="T22" fmla="*/ 124 w 444"/>
              <a:gd name="T23" fmla="*/ 274 h 435"/>
              <a:gd name="T24" fmla="*/ 107 w 444"/>
              <a:gd name="T25" fmla="*/ 265 h 435"/>
              <a:gd name="T26" fmla="*/ 115 w 444"/>
              <a:gd name="T27" fmla="*/ 248 h 435"/>
              <a:gd name="T28" fmla="*/ 328 w 444"/>
              <a:gd name="T29" fmla="*/ 274 h 435"/>
              <a:gd name="T30" fmla="*/ 328 w 444"/>
              <a:gd name="T31" fmla="*/ 292 h 435"/>
              <a:gd name="T32" fmla="*/ 355 w 444"/>
              <a:gd name="T33" fmla="*/ 230 h 435"/>
              <a:gd name="T34" fmla="*/ 355 w 444"/>
              <a:gd name="T35" fmla="*/ 230 h 435"/>
              <a:gd name="T36" fmla="*/ 337 w 444"/>
              <a:gd name="T37" fmla="*/ 239 h 435"/>
              <a:gd name="T38" fmla="*/ 115 w 444"/>
              <a:gd name="T39" fmla="*/ 212 h 435"/>
              <a:gd name="T40" fmla="*/ 98 w 444"/>
              <a:gd name="T41" fmla="*/ 203 h 435"/>
              <a:gd name="T42" fmla="*/ 107 w 444"/>
              <a:gd name="T43" fmla="*/ 177 h 435"/>
              <a:gd name="T44" fmla="*/ 346 w 444"/>
              <a:gd name="T45" fmla="*/ 212 h 435"/>
              <a:gd name="T46" fmla="*/ 355 w 444"/>
              <a:gd name="T47" fmla="*/ 230 h 435"/>
              <a:gd name="T48" fmla="*/ 355 w 444"/>
              <a:gd name="T49" fmla="*/ 168 h 435"/>
              <a:gd name="T50" fmla="*/ 355 w 444"/>
              <a:gd name="T51" fmla="*/ 168 h 435"/>
              <a:gd name="T52" fmla="*/ 107 w 444"/>
              <a:gd name="T53" fmla="*/ 141 h 435"/>
              <a:gd name="T54" fmla="*/ 80 w 444"/>
              <a:gd name="T55" fmla="*/ 132 h 435"/>
              <a:gd name="T56" fmla="*/ 98 w 444"/>
              <a:gd name="T57" fmla="*/ 106 h 435"/>
              <a:gd name="T58" fmla="*/ 381 w 444"/>
              <a:gd name="T59" fmla="*/ 132 h 435"/>
              <a:gd name="T60" fmla="*/ 381 w 444"/>
              <a:gd name="T61" fmla="*/ 159 h 435"/>
              <a:gd name="T62" fmla="*/ 355 w 444"/>
              <a:gd name="T63" fmla="*/ 168 h 435"/>
              <a:gd name="T64" fmla="*/ 195 w 444"/>
              <a:gd name="T65" fmla="*/ 372 h 435"/>
              <a:gd name="T66" fmla="*/ 195 w 444"/>
              <a:gd name="T67" fmla="*/ 372 h 435"/>
              <a:gd name="T68" fmla="*/ 115 w 444"/>
              <a:gd name="T69" fmla="*/ 407 h 435"/>
              <a:gd name="T70" fmla="*/ 221 w 444"/>
              <a:gd name="T71" fmla="*/ 434 h 435"/>
              <a:gd name="T72" fmla="*/ 274 w 444"/>
              <a:gd name="T73" fmla="*/ 425 h 435"/>
              <a:gd name="T74" fmla="*/ 195 w 444"/>
              <a:gd name="T75" fmla="*/ 37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4" h="435">
                <a:moveTo>
                  <a:pt x="221" y="0"/>
                </a:moveTo>
                <a:lnTo>
                  <a:pt x="221" y="0"/>
                </a:lnTo>
                <a:cubicBezTo>
                  <a:pt x="98" y="0"/>
                  <a:pt x="0" y="97"/>
                  <a:pt x="0" y="212"/>
                </a:cubicBezTo>
                <a:cubicBezTo>
                  <a:pt x="0" y="274"/>
                  <a:pt x="27" y="319"/>
                  <a:pt x="62" y="363"/>
                </a:cubicBezTo>
                <a:cubicBezTo>
                  <a:pt x="89" y="328"/>
                  <a:pt x="142" y="309"/>
                  <a:pt x="195" y="309"/>
                </a:cubicBezTo>
                <a:cubicBezTo>
                  <a:pt x="258" y="309"/>
                  <a:pt x="319" y="345"/>
                  <a:pt x="346" y="398"/>
                </a:cubicBezTo>
                <a:cubicBezTo>
                  <a:pt x="408" y="354"/>
                  <a:pt x="443" y="292"/>
                  <a:pt x="443" y="212"/>
                </a:cubicBezTo>
                <a:cubicBezTo>
                  <a:pt x="443" y="97"/>
                  <a:pt x="346" y="0"/>
                  <a:pt x="221" y="0"/>
                </a:cubicBezTo>
                <a:close/>
                <a:moveTo>
                  <a:pt x="328" y="292"/>
                </a:moveTo>
                <a:lnTo>
                  <a:pt x="328" y="292"/>
                </a:lnTo>
                <a:cubicBezTo>
                  <a:pt x="328" y="301"/>
                  <a:pt x="319" y="301"/>
                  <a:pt x="311" y="301"/>
                </a:cubicBezTo>
                <a:cubicBezTo>
                  <a:pt x="258" y="265"/>
                  <a:pt x="195" y="256"/>
                  <a:pt x="124" y="274"/>
                </a:cubicBezTo>
                <a:cubicBezTo>
                  <a:pt x="115" y="284"/>
                  <a:pt x="107" y="274"/>
                  <a:pt x="107" y="265"/>
                </a:cubicBezTo>
                <a:cubicBezTo>
                  <a:pt x="107" y="256"/>
                  <a:pt x="107" y="256"/>
                  <a:pt x="115" y="248"/>
                </a:cubicBezTo>
                <a:cubicBezTo>
                  <a:pt x="195" y="230"/>
                  <a:pt x="266" y="239"/>
                  <a:pt x="328" y="274"/>
                </a:cubicBezTo>
                <a:cubicBezTo>
                  <a:pt x="328" y="284"/>
                  <a:pt x="337" y="284"/>
                  <a:pt x="328" y="292"/>
                </a:cubicBezTo>
                <a:close/>
                <a:moveTo>
                  <a:pt x="355" y="230"/>
                </a:moveTo>
                <a:lnTo>
                  <a:pt x="355" y="230"/>
                </a:lnTo>
                <a:cubicBezTo>
                  <a:pt x="355" y="239"/>
                  <a:pt x="337" y="239"/>
                  <a:pt x="337" y="239"/>
                </a:cubicBezTo>
                <a:cubicBezTo>
                  <a:pt x="274" y="203"/>
                  <a:pt x="186" y="194"/>
                  <a:pt x="115" y="212"/>
                </a:cubicBezTo>
                <a:cubicBezTo>
                  <a:pt x="107" y="212"/>
                  <a:pt x="98" y="212"/>
                  <a:pt x="98" y="203"/>
                </a:cubicBezTo>
                <a:cubicBezTo>
                  <a:pt x="98" y="194"/>
                  <a:pt x="98" y="186"/>
                  <a:pt x="107" y="177"/>
                </a:cubicBezTo>
                <a:cubicBezTo>
                  <a:pt x="186" y="159"/>
                  <a:pt x="283" y="168"/>
                  <a:pt x="346" y="212"/>
                </a:cubicBezTo>
                <a:cubicBezTo>
                  <a:pt x="355" y="212"/>
                  <a:pt x="364" y="221"/>
                  <a:pt x="355" y="230"/>
                </a:cubicBezTo>
                <a:close/>
                <a:moveTo>
                  <a:pt x="355" y="168"/>
                </a:moveTo>
                <a:lnTo>
                  <a:pt x="355" y="168"/>
                </a:lnTo>
                <a:cubicBezTo>
                  <a:pt x="293" y="124"/>
                  <a:pt x="177" y="124"/>
                  <a:pt x="107" y="141"/>
                </a:cubicBezTo>
                <a:cubicBezTo>
                  <a:pt x="98" y="150"/>
                  <a:pt x="89" y="141"/>
                  <a:pt x="80" y="132"/>
                </a:cubicBezTo>
                <a:cubicBezTo>
                  <a:pt x="80" y="115"/>
                  <a:pt x="89" y="106"/>
                  <a:pt x="98" y="106"/>
                </a:cubicBezTo>
                <a:cubicBezTo>
                  <a:pt x="168" y="79"/>
                  <a:pt x="302" y="88"/>
                  <a:pt x="381" y="132"/>
                </a:cubicBezTo>
                <a:cubicBezTo>
                  <a:pt x="390" y="141"/>
                  <a:pt x="390" y="150"/>
                  <a:pt x="381" y="159"/>
                </a:cubicBezTo>
                <a:cubicBezTo>
                  <a:pt x="381" y="168"/>
                  <a:pt x="364" y="177"/>
                  <a:pt x="355" y="168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60" y="372"/>
                  <a:pt x="133" y="381"/>
                  <a:pt x="115" y="407"/>
                </a:cubicBezTo>
                <a:cubicBezTo>
                  <a:pt x="151" y="425"/>
                  <a:pt x="186" y="434"/>
                  <a:pt x="221" y="434"/>
                </a:cubicBezTo>
                <a:cubicBezTo>
                  <a:pt x="239" y="434"/>
                  <a:pt x="258" y="434"/>
                  <a:pt x="274" y="425"/>
                </a:cubicBezTo>
                <a:cubicBezTo>
                  <a:pt x="258" y="390"/>
                  <a:pt x="230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81"/>
          <p:cNvSpPr>
            <a:spLocks noChangeArrowheads="1"/>
          </p:cNvSpPr>
          <p:nvPr/>
        </p:nvSpPr>
        <p:spPr bwMode="auto">
          <a:xfrm>
            <a:off x="10239354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62 w 479"/>
              <a:gd name="T7" fmla="*/ 391 h 471"/>
              <a:gd name="T8" fmla="*/ 204 w 479"/>
              <a:gd name="T9" fmla="*/ 338 h 471"/>
              <a:gd name="T10" fmla="*/ 372 w 479"/>
              <a:gd name="T11" fmla="*/ 435 h 471"/>
              <a:gd name="T12" fmla="*/ 478 w 479"/>
              <a:gd name="T13" fmla="*/ 231 h 471"/>
              <a:gd name="T14" fmla="*/ 239 w 479"/>
              <a:gd name="T15" fmla="*/ 0 h 471"/>
              <a:gd name="T16" fmla="*/ 354 w 479"/>
              <a:gd name="T17" fmla="*/ 320 h 471"/>
              <a:gd name="T18" fmla="*/ 354 w 479"/>
              <a:gd name="T19" fmla="*/ 320 h 471"/>
              <a:gd name="T20" fmla="*/ 337 w 479"/>
              <a:gd name="T21" fmla="*/ 328 h 471"/>
              <a:gd name="T22" fmla="*/ 133 w 479"/>
              <a:gd name="T23" fmla="*/ 303 h 471"/>
              <a:gd name="T24" fmla="*/ 115 w 479"/>
              <a:gd name="T25" fmla="*/ 293 h 471"/>
              <a:gd name="T26" fmla="*/ 124 w 479"/>
              <a:gd name="T27" fmla="*/ 275 h 471"/>
              <a:gd name="T28" fmla="*/ 354 w 479"/>
              <a:gd name="T29" fmla="*/ 303 h 471"/>
              <a:gd name="T30" fmla="*/ 354 w 479"/>
              <a:gd name="T31" fmla="*/ 320 h 471"/>
              <a:gd name="T32" fmla="*/ 381 w 479"/>
              <a:gd name="T33" fmla="*/ 249 h 471"/>
              <a:gd name="T34" fmla="*/ 381 w 479"/>
              <a:gd name="T35" fmla="*/ 249 h 471"/>
              <a:gd name="T36" fmla="*/ 363 w 479"/>
              <a:gd name="T37" fmla="*/ 258 h 471"/>
              <a:gd name="T38" fmla="*/ 124 w 479"/>
              <a:gd name="T39" fmla="*/ 231 h 471"/>
              <a:gd name="T40" fmla="*/ 106 w 479"/>
              <a:gd name="T41" fmla="*/ 222 h 471"/>
              <a:gd name="T42" fmla="*/ 115 w 479"/>
              <a:gd name="T43" fmla="*/ 196 h 471"/>
              <a:gd name="T44" fmla="*/ 381 w 479"/>
              <a:gd name="T45" fmla="*/ 231 h 471"/>
              <a:gd name="T46" fmla="*/ 381 w 479"/>
              <a:gd name="T47" fmla="*/ 249 h 471"/>
              <a:gd name="T48" fmla="*/ 390 w 479"/>
              <a:gd name="T49" fmla="*/ 178 h 471"/>
              <a:gd name="T50" fmla="*/ 390 w 479"/>
              <a:gd name="T51" fmla="*/ 178 h 471"/>
              <a:gd name="T52" fmla="*/ 115 w 479"/>
              <a:gd name="T53" fmla="*/ 151 h 471"/>
              <a:gd name="T54" fmla="*/ 88 w 479"/>
              <a:gd name="T55" fmla="*/ 143 h 471"/>
              <a:gd name="T56" fmla="*/ 106 w 479"/>
              <a:gd name="T57" fmla="*/ 116 h 471"/>
              <a:gd name="T58" fmla="*/ 407 w 479"/>
              <a:gd name="T59" fmla="*/ 143 h 471"/>
              <a:gd name="T60" fmla="*/ 416 w 479"/>
              <a:gd name="T61" fmla="*/ 178 h 471"/>
              <a:gd name="T62" fmla="*/ 390 w 479"/>
              <a:gd name="T63" fmla="*/ 178 h 471"/>
              <a:gd name="T64" fmla="*/ 204 w 479"/>
              <a:gd name="T65" fmla="*/ 409 h 471"/>
              <a:gd name="T66" fmla="*/ 204 w 479"/>
              <a:gd name="T67" fmla="*/ 409 h 471"/>
              <a:gd name="T68" fmla="*/ 124 w 479"/>
              <a:gd name="T69" fmla="*/ 444 h 471"/>
              <a:gd name="T70" fmla="*/ 239 w 479"/>
              <a:gd name="T71" fmla="*/ 470 h 471"/>
              <a:gd name="T72" fmla="*/ 301 w 479"/>
              <a:gd name="T73" fmla="*/ 462 h 471"/>
              <a:gd name="T74" fmla="*/ 204 w 479"/>
              <a:gd name="T75" fmla="*/ 40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293"/>
                  <a:pt x="27" y="347"/>
                  <a:pt x="62" y="391"/>
                </a:cubicBezTo>
                <a:cubicBezTo>
                  <a:pt x="97" y="356"/>
                  <a:pt x="150" y="338"/>
                  <a:pt x="204" y="338"/>
                </a:cubicBezTo>
                <a:cubicBezTo>
                  <a:pt x="284" y="338"/>
                  <a:pt x="346" y="373"/>
                  <a:pt x="372" y="435"/>
                </a:cubicBezTo>
                <a:cubicBezTo>
                  <a:pt x="434" y="391"/>
                  <a:pt x="478" y="320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354" y="320"/>
                </a:moveTo>
                <a:lnTo>
                  <a:pt x="354" y="320"/>
                </a:lnTo>
                <a:cubicBezTo>
                  <a:pt x="354" y="328"/>
                  <a:pt x="346" y="328"/>
                  <a:pt x="337" y="328"/>
                </a:cubicBezTo>
                <a:cubicBezTo>
                  <a:pt x="284" y="293"/>
                  <a:pt x="212" y="284"/>
                  <a:pt x="133" y="303"/>
                </a:cubicBezTo>
                <a:cubicBezTo>
                  <a:pt x="124" y="303"/>
                  <a:pt x="115" y="303"/>
                  <a:pt x="115" y="293"/>
                </a:cubicBezTo>
                <a:cubicBezTo>
                  <a:pt x="115" y="284"/>
                  <a:pt x="115" y="275"/>
                  <a:pt x="124" y="275"/>
                </a:cubicBezTo>
                <a:cubicBezTo>
                  <a:pt x="212" y="249"/>
                  <a:pt x="293" y="258"/>
                  <a:pt x="354" y="303"/>
                </a:cubicBezTo>
                <a:cubicBezTo>
                  <a:pt x="354" y="303"/>
                  <a:pt x="363" y="311"/>
                  <a:pt x="354" y="320"/>
                </a:cubicBezTo>
                <a:close/>
                <a:moveTo>
                  <a:pt x="381" y="249"/>
                </a:moveTo>
                <a:lnTo>
                  <a:pt x="381" y="249"/>
                </a:lnTo>
                <a:cubicBezTo>
                  <a:pt x="381" y="258"/>
                  <a:pt x="372" y="267"/>
                  <a:pt x="363" y="258"/>
                </a:cubicBezTo>
                <a:cubicBezTo>
                  <a:pt x="301" y="222"/>
                  <a:pt x="204" y="205"/>
                  <a:pt x="124" y="231"/>
                </a:cubicBezTo>
                <a:cubicBezTo>
                  <a:pt x="115" y="231"/>
                  <a:pt x="106" y="231"/>
                  <a:pt x="106" y="222"/>
                </a:cubicBezTo>
                <a:cubicBezTo>
                  <a:pt x="97" y="205"/>
                  <a:pt x="106" y="196"/>
                  <a:pt x="115" y="196"/>
                </a:cubicBezTo>
                <a:cubicBezTo>
                  <a:pt x="204" y="169"/>
                  <a:pt x="310" y="187"/>
                  <a:pt x="381" y="231"/>
                </a:cubicBezTo>
                <a:cubicBezTo>
                  <a:pt x="390" y="231"/>
                  <a:pt x="390" y="240"/>
                  <a:pt x="381" y="249"/>
                </a:cubicBezTo>
                <a:close/>
                <a:moveTo>
                  <a:pt x="390" y="178"/>
                </a:moveTo>
                <a:lnTo>
                  <a:pt x="390" y="178"/>
                </a:lnTo>
                <a:cubicBezTo>
                  <a:pt x="310" y="134"/>
                  <a:pt x="186" y="134"/>
                  <a:pt x="115" y="151"/>
                </a:cubicBezTo>
                <a:cubicBezTo>
                  <a:pt x="106" y="160"/>
                  <a:pt x="88" y="151"/>
                  <a:pt x="88" y="143"/>
                </a:cubicBezTo>
                <a:cubicBezTo>
                  <a:pt x="80" y="125"/>
                  <a:pt x="88" y="116"/>
                  <a:pt x="106" y="116"/>
                </a:cubicBezTo>
                <a:cubicBezTo>
                  <a:pt x="186" y="90"/>
                  <a:pt x="319" y="90"/>
                  <a:pt x="407" y="143"/>
                </a:cubicBezTo>
                <a:cubicBezTo>
                  <a:pt x="416" y="151"/>
                  <a:pt x="425" y="160"/>
                  <a:pt x="416" y="178"/>
                </a:cubicBezTo>
                <a:cubicBezTo>
                  <a:pt x="407" y="187"/>
                  <a:pt x="399" y="187"/>
                  <a:pt x="390" y="178"/>
                </a:cubicBezTo>
                <a:close/>
                <a:moveTo>
                  <a:pt x="204" y="409"/>
                </a:moveTo>
                <a:lnTo>
                  <a:pt x="204" y="409"/>
                </a:lnTo>
                <a:cubicBezTo>
                  <a:pt x="177" y="409"/>
                  <a:pt x="141" y="417"/>
                  <a:pt x="124" y="444"/>
                </a:cubicBezTo>
                <a:cubicBezTo>
                  <a:pt x="159" y="462"/>
                  <a:pt x="194" y="470"/>
                  <a:pt x="239" y="470"/>
                </a:cubicBezTo>
                <a:cubicBezTo>
                  <a:pt x="257" y="470"/>
                  <a:pt x="284" y="470"/>
                  <a:pt x="301" y="462"/>
                </a:cubicBezTo>
                <a:cubicBezTo>
                  <a:pt x="284" y="426"/>
                  <a:pt x="248" y="409"/>
                  <a:pt x="20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82"/>
          <p:cNvSpPr>
            <a:spLocks noChangeArrowheads="1"/>
          </p:cNvSpPr>
          <p:nvPr/>
        </p:nvSpPr>
        <p:spPr bwMode="auto">
          <a:xfrm>
            <a:off x="6673701" y="3627967"/>
            <a:ext cx="308953" cy="315384"/>
          </a:xfrm>
          <a:custGeom>
            <a:avLst/>
            <a:gdLst>
              <a:gd name="T0" fmla="*/ 380 w 426"/>
              <a:gd name="T1" fmla="*/ 89 h 435"/>
              <a:gd name="T2" fmla="*/ 380 w 426"/>
              <a:gd name="T3" fmla="*/ 89 h 435"/>
              <a:gd name="T4" fmla="*/ 389 w 426"/>
              <a:gd name="T5" fmla="*/ 133 h 435"/>
              <a:gd name="T6" fmla="*/ 336 w 426"/>
              <a:gd name="T7" fmla="*/ 239 h 435"/>
              <a:gd name="T8" fmla="*/ 185 w 426"/>
              <a:gd name="T9" fmla="*/ 284 h 435"/>
              <a:gd name="T10" fmla="*/ 167 w 426"/>
              <a:gd name="T11" fmla="*/ 284 h 435"/>
              <a:gd name="T12" fmla="*/ 141 w 426"/>
              <a:gd name="T13" fmla="*/ 301 h 435"/>
              <a:gd name="T14" fmla="*/ 123 w 426"/>
              <a:gd name="T15" fmla="*/ 381 h 435"/>
              <a:gd name="T16" fmla="*/ 106 w 426"/>
              <a:gd name="T17" fmla="*/ 399 h 435"/>
              <a:gd name="T18" fmla="*/ 70 w 426"/>
              <a:gd name="T19" fmla="*/ 399 h 435"/>
              <a:gd name="T20" fmla="*/ 61 w 426"/>
              <a:gd name="T21" fmla="*/ 408 h 435"/>
              <a:gd name="T22" fmla="*/ 79 w 426"/>
              <a:gd name="T23" fmla="*/ 434 h 435"/>
              <a:gd name="T24" fmla="*/ 132 w 426"/>
              <a:gd name="T25" fmla="*/ 434 h 435"/>
              <a:gd name="T26" fmla="*/ 159 w 426"/>
              <a:gd name="T27" fmla="*/ 408 h 435"/>
              <a:gd name="T28" fmla="*/ 176 w 426"/>
              <a:gd name="T29" fmla="*/ 328 h 435"/>
              <a:gd name="T30" fmla="*/ 203 w 426"/>
              <a:gd name="T31" fmla="*/ 310 h 435"/>
              <a:gd name="T32" fmla="*/ 220 w 426"/>
              <a:gd name="T33" fmla="*/ 310 h 435"/>
              <a:gd name="T34" fmla="*/ 372 w 426"/>
              <a:gd name="T35" fmla="*/ 275 h 435"/>
              <a:gd name="T36" fmla="*/ 425 w 426"/>
              <a:gd name="T37" fmla="*/ 168 h 435"/>
              <a:gd name="T38" fmla="*/ 416 w 426"/>
              <a:gd name="T39" fmla="*/ 124 h 435"/>
              <a:gd name="T40" fmla="*/ 389 w 426"/>
              <a:gd name="T41" fmla="*/ 89 h 435"/>
              <a:gd name="T42" fmla="*/ 380 w 426"/>
              <a:gd name="T43" fmla="*/ 89 h 435"/>
              <a:gd name="T44" fmla="*/ 97 w 426"/>
              <a:gd name="T45" fmla="*/ 346 h 435"/>
              <a:gd name="T46" fmla="*/ 97 w 426"/>
              <a:gd name="T47" fmla="*/ 346 h 435"/>
              <a:gd name="T48" fmla="*/ 114 w 426"/>
              <a:gd name="T49" fmla="*/ 266 h 435"/>
              <a:gd name="T50" fmla="*/ 141 w 426"/>
              <a:gd name="T51" fmla="*/ 248 h 435"/>
              <a:gd name="T52" fmla="*/ 150 w 426"/>
              <a:gd name="T53" fmla="*/ 248 h 435"/>
              <a:gd name="T54" fmla="*/ 301 w 426"/>
              <a:gd name="T55" fmla="*/ 203 h 435"/>
              <a:gd name="T56" fmla="*/ 363 w 426"/>
              <a:gd name="T57" fmla="*/ 106 h 435"/>
              <a:gd name="T58" fmla="*/ 345 w 426"/>
              <a:gd name="T59" fmla="*/ 53 h 435"/>
              <a:gd name="T60" fmla="*/ 318 w 426"/>
              <a:gd name="T61" fmla="*/ 27 h 435"/>
              <a:gd name="T62" fmla="*/ 273 w 426"/>
              <a:gd name="T63" fmla="*/ 9 h 435"/>
              <a:gd name="T64" fmla="*/ 212 w 426"/>
              <a:gd name="T65" fmla="*/ 0 h 435"/>
              <a:gd name="T66" fmla="*/ 97 w 426"/>
              <a:gd name="T67" fmla="*/ 0 h 435"/>
              <a:gd name="T68" fmla="*/ 70 w 426"/>
              <a:gd name="T69" fmla="*/ 27 h 435"/>
              <a:gd name="T70" fmla="*/ 0 w 426"/>
              <a:gd name="T71" fmla="*/ 346 h 435"/>
              <a:gd name="T72" fmla="*/ 17 w 426"/>
              <a:gd name="T73" fmla="*/ 363 h 435"/>
              <a:gd name="T74" fmla="*/ 70 w 426"/>
              <a:gd name="T75" fmla="*/ 363 h 435"/>
              <a:gd name="T76" fmla="*/ 97 w 426"/>
              <a:gd name="T77" fmla="*/ 346 h 435"/>
              <a:gd name="T78" fmla="*/ 141 w 426"/>
              <a:gd name="T79" fmla="*/ 159 h 435"/>
              <a:gd name="T80" fmla="*/ 141 w 426"/>
              <a:gd name="T81" fmla="*/ 159 h 435"/>
              <a:gd name="T82" fmla="*/ 150 w 426"/>
              <a:gd name="T83" fmla="*/ 89 h 435"/>
              <a:gd name="T84" fmla="*/ 176 w 426"/>
              <a:gd name="T85" fmla="*/ 71 h 435"/>
              <a:gd name="T86" fmla="*/ 194 w 426"/>
              <a:gd name="T87" fmla="*/ 71 h 435"/>
              <a:gd name="T88" fmla="*/ 238 w 426"/>
              <a:gd name="T89" fmla="*/ 80 h 435"/>
              <a:gd name="T90" fmla="*/ 257 w 426"/>
              <a:gd name="T91" fmla="*/ 115 h 435"/>
              <a:gd name="T92" fmla="*/ 229 w 426"/>
              <a:gd name="T93" fmla="*/ 159 h 435"/>
              <a:gd name="T94" fmla="*/ 167 w 426"/>
              <a:gd name="T95" fmla="*/ 178 h 435"/>
              <a:gd name="T96" fmla="*/ 150 w 426"/>
              <a:gd name="T97" fmla="*/ 178 h 435"/>
              <a:gd name="T98" fmla="*/ 141 w 426"/>
              <a:gd name="T99" fmla="*/ 15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6" h="435">
                <a:moveTo>
                  <a:pt x="380" y="89"/>
                </a:moveTo>
                <a:lnTo>
                  <a:pt x="380" y="89"/>
                </a:lnTo>
                <a:cubicBezTo>
                  <a:pt x="389" y="97"/>
                  <a:pt x="389" y="115"/>
                  <a:pt x="389" y="133"/>
                </a:cubicBezTo>
                <a:cubicBezTo>
                  <a:pt x="389" y="178"/>
                  <a:pt x="372" y="213"/>
                  <a:pt x="336" y="239"/>
                </a:cubicBezTo>
                <a:cubicBezTo>
                  <a:pt x="301" y="266"/>
                  <a:pt x="248" y="284"/>
                  <a:pt x="185" y="284"/>
                </a:cubicBezTo>
                <a:cubicBezTo>
                  <a:pt x="167" y="284"/>
                  <a:pt x="167" y="284"/>
                  <a:pt x="167" y="284"/>
                </a:cubicBezTo>
                <a:cubicBezTo>
                  <a:pt x="159" y="284"/>
                  <a:pt x="150" y="293"/>
                  <a:pt x="141" y="301"/>
                </a:cubicBezTo>
                <a:cubicBezTo>
                  <a:pt x="123" y="381"/>
                  <a:pt x="123" y="381"/>
                  <a:pt x="123" y="381"/>
                </a:cubicBezTo>
                <a:cubicBezTo>
                  <a:pt x="123" y="390"/>
                  <a:pt x="114" y="399"/>
                  <a:pt x="106" y="399"/>
                </a:cubicBezTo>
                <a:cubicBezTo>
                  <a:pt x="70" y="399"/>
                  <a:pt x="70" y="399"/>
                  <a:pt x="70" y="399"/>
                </a:cubicBezTo>
                <a:cubicBezTo>
                  <a:pt x="61" y="408"/>
                  <a:pt x="61" y="408"/>
                  <a:pt x="61" y="408"/>
                </a:cubicBezTo>
                <a:cubicBezTo>
                  <a:pt x="61" y="416"/>
                  <a:pt x="70" y="434"/>
                  <a:pt x="79" y="434"/>
                </a:cubicBezTo>
                <a:cubicBezTo>
                  <a:pt x="132" y="434"/>
                  <a:pt x="132" y="434"/>
                  <a:pt x="132" y="434"/>
                </a:cubicBezTo>
                <a:cubicBezTo>
                  <a:pt x="150" y="434"/>
                  <a:pt x="159" y="416"/>
                  <a:pt x="159" y="408"/>
                </a:cubicBezTo>
                <a:cubicBezTo>
                  <a:pt x="176" y="328"/>
                  <a:pt x="176" y="328"/>
                  <a:pt x="176" y="328"/>
                </a:cubicBezTo>
                <a:cubicBezTo>
                  <a:pt x="185" y="319"/>
                  <a:pt x="194" y="310"/>
                  <a:pt x="203" y="310"/>
                </a:cubicBezTo>
                <a:cubicBezTo>
                  <a:pt x="220" y="310"/>
                  <a:pt x="220" y="310"/>
                  <a:pt x="220" y="310"/>
                </a:cubicBezTo>
                <a:cubicBezTo>
                  <a:pt x="283" y="310"/>
                  <a:pt x="336" y="301"/>
                  <a:pt x="372" y="275"/>
                </a:cubicBezTo>
                <a:cubicBezTo>
                  <a:pt x="407" y="248"/>
                  <a:pt x="425" y="213"/>
                  <a:pt x="425" y="168"/>
                </a:cubicBezTo>
                <a:cubicBezTo>
                  <a:pt x="425" y="150"/>
                  <a:pt x="425" y="133"/>
                  <a:pt x="416" y="124"/>
                </a:cubicBezTo>
                <a:cubicBezTo>
                  <a:pt x="407" y="106"/>
                  <a:pt x="398" y="97"/>
                  <a:pt x="389" y="89"/>
                </a:cubicBezTo>
                <a:cubicBezTo>
                  <a:pt x="380" y="89"/>
                  <a:pt x="380" y="89"/>
                  <a:pt x="380" y="89"/>
                </a:cubicBezTo>
                <a:close/>
                <a:moveTo>
                  <a:pt x="97" y="346"/>
                </a:moveTo>
                <a:lnTo>
                  <a:pt x="97" y="346"/>
                </a:lnTo>
                <a:cubicBezTo>
                  <a:pt x="114" y="266"/>
                  <a:pt x="114" y="266"/>
                  <a:pt x="114" y="266"/>
                </a:cubicBezTo>
                <a:cubicBezTo>
                  <a:pt x="114" y="257"/>
                  <a:pt x="123" y="248"/>
                  <a:pt x="141" y="248"/>
                </a:cubicBezTo>
                <a:cubicBezTo>
                  <a:pt x="150" y="248"/>
                  <a:pt x="150" y="248"/>
                  <a:pt x="150" y="248"/>
                </a:cubicBezTo>
                <a:cubicBezTo>
                  <a:pt x="220" y="248"/>
                  <a:pt x="265" y="231"/>
                  <a:pt x="301" y="203"/>
                </a:cubicBezTo>
                <a:cubicBezTo>
                  <a:pt x="345" y="178"/>
                  <a:pt x="363" y="142"/>
                  <a:pt x="363" y="106"/>
                </a:cubicBezTo>
                <a:cubicBezTo>
                  <a:pt x="363" y="80"/>
                  <a:pt x="354" y="71"/>
                  <a:pt x="345" y="53"/>
                </a:cubicBezTo>
                <a:cubicBezTo>
                  <a:pt x="345" y="44"/>
                  <a:pt x="336" y="36"/>
                  <a:pt x="318" y="27"/>
                </a:cubicBezTo>
                <a:cubicBezTo>
                  <a:pt x="310" y="18"/>
                  <a:pt x="292" y="9"/>
                  <a:pt x="273" y="9"/>
                </a:cubicBezTo>
                <a:cubicBezTo>
                  <a:pt x="257" y="9"/>
                  <a:pt x="238" y="0"/>
                  <a:pt x="212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79" y="9"/>
                  <a:pt x="70" y="27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54"/>
                  <a:pt x="0" y="363"/>
                  <a:pt x="17" y="363"/>
                </a:cubicBezTo>
                <a:cubicBezTo>
                  <a:pt x="70" y="363"/>
                  <a:pt x="70" y="363"/>
                  <a:pt x="70" y="363"/>
                </a:cubicBezTo>
                <a:cubicBezTo>
                  <a:pt x="79" y="363"/>
                  <a:pt x="88" y="354"/>
                  <a:pt x="97" y="346"/>
                </a:cubicBezTo>
                <a:close/>
                <a:moveTo>
                  <a:pt x="141" y="159"/>
                </a:moveTo>
                <a:lnTo>
                  <a:pt x="141" y="159"/>
                </a:lnTo>
                <a:cubicBezTo>
                  <a:pt x="150" y="89"/>
                  <a:pt x="150" y="89"/>
                  <a:pt x="150" y="89"/>
                </a:cubicBezTo>
                <a:cubicBezTo>
                  <a:pt x="159" y="80"/>
                  <a:pt x="167" y="71"/>
                  <a:pt x="176" y="71"/>
                </a:cubicBezTo>
                <a:cubicBezTo>
                  <a:pt x="194" y="71"/>
                  <a:pt x="194" y="71"/>
                  <a:pt x="194" y="71"/>
                </a:cubicBezTo>
                <a:cubicBezTo>
                  <a:pt x="220" y="71"/>
                  <a:pt x="229" y="71"/>
                  <a:pt x="238" y="80"/>
                </a:cubicBezTo>
                <a:cubicBezTo>
                  <a:pt x="257" y="89"/>
                  <a:pt x="257" y="97"/>
                  <a:pt x="257" y="115"/>
                </a:cubicBezTo>
                <a:cubicBezTo>
                  <a:pt x="257" y="133"/>
                  <a:pt x="248" y="150"/>
                  <a:pt x="229" y="159"/>
                </a:cubicBezTo>
                <a:cubicBezTo>
                  <a:pt x="220" y="168"/>
                  <a:pt x="194" y="178"/>
                  <a:pt x="167" y="178"/>
                </a:cubicBezTo>
                <a:cubicBezTo>
                  <a:pt x="150" y="178"/>
                  <a:pt x="150" y="178"/>
                  <a:pt x="150" y="178"/>
                </a:cubicBezTo>
                <a:cubicBezTo>
                  <a:pt x="141" y="178"/>
                  <a:pt x="132" y="168"/>
                  <a:pt x="141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83"/>
          <p:cNvSpPr>
            <a:spLocks noChangeArrowheads="1"/>
          </p:cNvSpPr>
          <p:nvPr/>
        </p:nvSpPr>
        <p:spPr bwMode="auto">
          <a:xfrm>
            <a:off x="8080917" y="3704167"/>
            <a:ext cx="359740" cy="162984"/>
          </a:xfrm>
          <a:custGeom>
            <a:avLst/>
            <a:gdLst>
              <a:gd name="T0" fmla="*/ 17 w 497"/>
              <a:gd name="T1" fmla="*/ 195 h 223"/>
              <a:gd name="T2" fmla="*/ 17 w 497"/>
              <a:gd name="T3" fmla="*/ 195 h 223"/>
              <a:gd name="T4" fmla="*/ 26 w 497"/>
              <a:gd name="T5" fmla="*/ 160 h 223"/>
              <a:gd name="T6" fmla="*/ 17 w 497"/>
              <a:gd name="T7" fmla="*/ 125 h 223"/>
              <a:gd name="T8" fmla="*/ 9 w 497"/>
              <a:gd name="T9" fmla="*/ 125 h 223"/>
              <a:gd name="T10" fmla="*/ 9 w 497"/>
              <a:gd name="T11" fmla="*/ 125 h 223"/>
              <a:gd name="T12" fmla="*/ 0 w 497"/>
              <a:gd name="T13" fmla="*/ 160 h 223"/>
              <a:gd name="T14" fmla="*/ 9 w 497"/>
              <a:gd name="T15" fmla="*/ 195 h 223"/>
              <a:gd name="T16" fmla="*/ 9 w 497"/>
              <a:gd name="T17" fmla="*/ 195 h 223"/>
              <a:gd name="T18" fmla="*/ 17 w 497"/>
              <a:gd name="T19" fmla="*/ 195 h 223"/>
              <a:gd name="T20" fmla="*/ 70 w 497"/>
              <a:gd name="T21" fmla="*/ 213 h 223"/>
              <a:gd name="T22" fmla="*/ 70 w 497"/>
              <a:gd name="T23" fmla="*/ 213 h 223"/>
              <a:gd name="T24" fmla="*/ 70 w 497"/>
              <a:gd name="T25" fmla="*/ 160 h 223"/>
              <a:gd name="T26" fmla="*/ 70 w 497"/>
              <a:gd name="T27" fmla="*/ 80 h 223"/>
              <a:gd name="T28" fmla="*/ 62 w 497"/>
              <a:gd name="T29" fmla="*/ 72 h 223"/>
              <a:gd name="T30" fmla="*/ 53 w 497"/>
              <a:gd name="T31" fmla="*/ 80 h 223"/>
              <a:gd name="T32" fmla="*/ 53 w 497"/>
              <a:gd name="T33" fmla="*/ 160 h 223"/>
              <a:gd name="T34" fmla="*/ 53 w 497"/>
              <a:gd name="T35" fmla="*/ 213 h 223"/>
              <a:gd name="T36" fmla="*/ 62 w 497"/>
              <a:gd name="T37" fmla="*/ 222 h 223"/>
              <a:gd name="T38" fmla="*/ 70 w 497"/>
              <a:gd name="T39" fmla="*/ 213 h 223"/>
              <a:gd name="T40" fmla="*/ 115 w 497"/>
              <a:gd name="T41" fmla="*/ 213 h 223"/>
              <a:gd name="T42" fmla="*/ 115 w 497"/>
              <a:gd name="T43" fmla="*/ 213 h 223"/>
              <a:gd name="T44" fmla="*/ 123 w 497"/>
              <a:gd name="T45" fmla="*/ 160 h 223"/>
              <a:gd name="T46" fmla="*/ 115 w 497"/>
              <a:gd name="T47" fmla="*/ 53 h 223"/>
              <a:gd name="T48" fmla="*/ 115 w 497"/>
              <a:gd name="T49" fmla="*/ 44 h 223"/>
              <a:gd name="T50" fmla="*/ 107 w 497"/>
              <a:gd name="T51" fmla="*/ 53 h 223"/>
              <a:gd name="T52" fmla="*/ 97 w 497"/>
              <a:gd name="T53" fmla="*/ 160 h 223"/>
              <a:gd name="T54" fmla="*/ 107 w 497"/>
              <a:gd name="T55" fmla="*/ 213 h 223"/>
              <a:gd name="T56" fmla="*/ 115 w 497"/>
              <a:gd name="T57" fmla="*/ 222 h 223"/>
              <a:gd name="T58" fmla="*/ 115 w 497"/>
              <a:gd name="T59" fmla="*/ 213 h 223"/>
              <a:gd name="T60" fmla="*/ 168 w 497"/>
              <a:gd name="T61" fmla="*/ 213 h 223"/>
              <a:gd name="T62" fmla="*/ 168 w 497"/>
              <a:gd name="T63" fmla="*/ 213 h 223"/>
              <a:gd name="T64" fmla="*/ 177 w 497"/>
              <a:gd name="T65" fmla="*/ 160 h 223"/>
              <a:gd name="T66" fmla="*/ 168 w 497"/>
              <a:gd name="T67" fmla="*/ 53 h 223"/>
              <a:gd name="T68" fmla="*/ 160 w 497"/>
              <a:gd name="T69" fmla="*/ 44 h 223"/>
              <a:gd name="T70" fmla="*/ 151 w 497"/>
              <a:gd name="T71" fmla="*/ 53 h 223"/>
              <a:gd name="T72" fmla="*/ 151 w 497"/>
              <a:gd name="T73" fmla="*/ 160 h 223"/>
              <a:gd name="T74" fmla="*/ 151 w 497"/>
              <a:gd name="T75" fmla="*/ 213 h 223"/>
              <a:gd name="T76" fmla="*/ 160 w 497"/>
              <a:gd name="T77" fmla="*/ 222 h 223"/>
              <a:gd name="T78" fmla="*/ 168 w 497"/>
              <a:gd name="T79" fmla="*/ 213 h 223"/>
              <a:gd name="T80" fmla="*/ 221 w 497"/>
              <a:gd name="T81" fmla="*/ 213 h 223"/>
              <a:gd name="T82" fmla="*/ 221 w 497"/>
              <a:gd name="T83" fmla="*/ 213 h 223"/>
              <a:gd name="T84" fmla="*/ 221 w 497"/>
              <a:gd name="T85" fmla="*/ 160 h 223"/>
              <a:gd name="T86" fmla="*/ 221 w 497"/>
              <a:gd name="T87" fmla="*/ 36 h 223"/>
              <a:gd name="T88" fmla="*/ 213 w 497"/>
              <a:gd name="T89" fmla="*/ 27 h 223"/>
              <a:gd name="T90" fmla="*/ 204 w 497"/>
              <a:gd name="T91" fmla="*/ 36 h 223"/>
              <a:gd name="T92" fmla="*/ 195 w 497"/>
              <a:gd name="T93" fmla="*/ 160 h 223"/>
              <a:gd name="T94" fmla="*/ 204 w 497"/>
              <a:gd name="T95" fmla="*/ 213 h 223"/>
              <a:gd name="T96" fmla="*/ 213 w 497"/>
              <a:gd name="T97" fmla="*/ 222 h 223"/>
              <a:gd name="T98" fmla="*/ 221 w 497"/>
              <a:gd name="T99" fmla="*/ 213 h 223"/>
              <a:gd name="T100" fmla="*/ 257 w 497"/>
              <a:gd name="T101" fmla="*/ 222 h 223"/>
              <a:gd name="T102" fmla="*/ 257 w 497"/>
              <a:gd name="T103" fmla="*/ 222 h 223"/>
              <a:gd name="T104" fmla="*/ 434 w 497"/>
              <a:gd name="T105" fmla="*/ 222 h 223"/>
              <a:gd name="T106" fmla="*/ 496 w 497"/>
              <a:gd name="T107" fmla="*/ 160 h 223"/>
              <a:gd name="T108" fmla="*/ 434 w 497"/>
              <a:gd name="T109" fmla="*/ 97 h 223"/>
              <a:gd name="T110" fmla="*/ 407 w 497"/>
              <a:gd name="T111" fmla="*/ 97 h 223"/>
              <a:gd name="T112" fmla="*/ 292 w 497"/>
              <a:gd name="T113" fmla="*/ 0 h 223"/>
              <a:gd name="T114" fmla="*/ 257 w 497"/>
              <a:gd name="T115" fmla="*/ 9 h 223"/>
              <a:gd name="T116" fmla="*/ 248 w 497"/>
              <a:gd name="T117" fmla="*/ 18 h 223"/>
              <a:gd name="T118" fmla="*/ 248 w 497"/>
              <a:gd name="T119" fmla="*/ 213 h 223"/>
              <a:gd name="T120" fmla="*/ 257 w 497"/>
              <a:gd name="T12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7" h="223">
                <a:moveTo>
                  <a:pt x="17" y="195"/>
                </a:moveTo>
                <a:lnTo>
                  <a:pt x="17" y="195"/>
                </a:lnTo>
                <a:cubicBezTo>
                  <a:pt x="26" y="160"/>
                  <a:pt x="26" y="160"/>
                  <a:pt x="26" y="160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5"/>
                  <a:pt x="17" y="125"/>
                  <a:pt x="9" y="125"/>
                </a:cubicBezTo>
                <a:lnTo>
                  <a:pt x="9" y="125"/>
                </a:lnTo>
                <a:cubicBezTo>
                  <a:pt x="0" y="160"/>
                  <a:pt x="0" y="160"/>
                  <a:pt x="0" y="160"/>
                </a:cubicBezTo>
                <a:cubicBezTo>
                  <a:pt x="9" y="195"/>
                  <a:pt x="9" y="195"/>
                  <a:pt x="9" y="195"/>
                </a:cubicBezTo>
                <a:lnTo>
                  <a:pt x="9" y="195"/>
                </a:lnTo>
                <a:cubicBezTo>
                  <a:pt x="17" y="195"/>
                  <a:pt x="17" y="195"/>
                  <a:pt x="17" y="195"/>
                </a:cubicBezTo>
                <a:close/>
                <a:moveTo>
                  <a:pt x="70" y="213"/>
                </a:moveTo>
                <a:lnTo>
                  <a:pt x="70" y="213"/>
                </a:lnTo>
                <a:cubicBezTo>
                  <a:pt x="70" y="160"/>
                  <a:pt x="70" y="160"/>
                  <a:pt x="70" y="160"/>
                </a:cubicBezTo>
                <a:cubicBezTo>
                  <a:pt x="70" y="80"/>
                  <a:pt x="70" y="80"/>
                  <a:pt x="70" y="80"/>
                </a:cubicBezTo>
                <a:lnTo>
                  <a:pt x="62" y="72"/>
                </a:lnTo>
                <a:lnTo>
                  <a:pt x="53" y="80"/>
                </a:lnTo>
                <a:cubicBezTo>
                  <a:pt x="53" y="160"/>
                  <a:pt x="53" y="160"/>
                  <a:pt x="53" y="160"/>
                </a:cubicBezTo>
                <a:cubicBezTo>
                  <a:pt x="53" y="213"/>
                  <a:pt x="53" y="213"/>
                  <a:pt x="53" y="213"/>
                </a:cubicBezTo>
                <a:cubicBezTo>
                  <a:pt x="53" y="222"/>
                  <a:pt x="62" y="222"/>
                  <a:pt x="62" y="222"/>
                </a:cubicBezTo>
                <a:cubicBezTo>
                  <a:pt x="62" y="222"/>
                  <a:pt x="70" y="222"/>
                  <a:pt x="70" y="213"/>
                </a:cubicBezTo>
                <a:close/>
                <a:moveTo>
                  <a:pt x="115" y="213"/>
                </a:moveTo>
                <a:lnTo>
                  <a:pt x="115" y="213"/>
                </a:lnTo>
                <a:cubicBezTo>
                  <a:pt x="123" y="160"/>
                  <a:pt x="123" y="160"/>
                  <a:pt x="123" y="160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07" y="44"/>
                  <a:pt x="107" y="44"/>
                  <a:pt x="107" y="53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107" y="213"/>
                  <a:pt x="107" y="213"/>
                  <a:pt x="107" y="213"/>
                </a:cubicBezTo>
                <a:cubicBezTo>
                  <a:pt x="107" y="213"/>
                  <a:pt x="107" y="222"/>
                  <a:pt x="115" y="222"/>
                </a:cubicBezTo>
                <a:lnTo>
                  <a:pt x="115" y="213"/>
                </a:lnTo>
                <a:close/>
                <a:moveTo>
                  <a:pt x="168" y="213"/>
                </a:moveTo>
                <a:lnTo>
                  <a:pt x="168" y="213"/>
                </a:lnTo>
                <a:cubicBezTo>
                  <a:pt x="177" y="160"/>
                  <a:pt x="177" y="160"/>
                  <a:pt x="177" y="16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168" y="44"/>
                  <a:pt x="168" y="44"/>
                  <a:pt x="160" y="44"/>
                </a:cubicBezTo>
                <a:cubicBezTo>
                  <a:pt x="160" y="44"/>
                  <a:pt x="151" y="44"/>
                  <a:pt x="151" y="53"/>
                </a:cubicBezTo>
                <a:cubicBezTo>
                  <a:pt x="151" y="160"/>
                  <a:pt x="151" y="160"/>
                  <a:pt x="151" y="160"/>
                </a:cubicBezTo>
                <a:cubicBezTo>
                  <a:pt x="151" y="213"/>
                  <a:pt x="151" y="213"/>
                  <a:pt x="151" y="213"/>
                </a:cubicBezTo>
                <a:lnTo>
                  <a:pt x="160" y="222"/>
                </a:lnTo>
                <a:cubicBezTo>
                  <a:pt x="168" y="222"/>
                  <a:pt x="168" y="213"/>
                  <a:pt x="168" y="213"/>
                </a:cubicBezTo>
                <a:close/>
                <a:moveTo>
                  <a:pt x="221" y="213"/>
                </a:moveTo>
                <a:lnTo>
                  <a:pt x="221" y="213"/>
                </a:lnTo>
                <a:cubicBezTo>
                  <a:pt x="221" y="160"/>
                  <a:pt x="221" y="160"/>
                  <a:pt x="221" y="160"/>
                </a:cubicBezTo>
                <a:cubicBezTo>
                  <a:pt x="221" y="36"/>
                  <a:pt x="221" y="36"/>
                  <a:pt x="221" y="36"/>
                </a:cubicBezTo>
                <a:cubicBezTo>
                  <a:pt x="221" y="27"/>
                  <a:pt x="213" y="27"/>
                  <a:pt x="213" y="27"/>
                </a:cubicBezTo>
                <a:cubicBezTo>
                  <a:pt x="204" y="27"/>
                  <a:pt x="204" y="27"/>
                  <a:pt x="204" y="36"/>
                </a:cubicBezTo>
                <a:cubicBezTo>
                  <a:pt x="195" y="160"/>
                  <a:pt x="195" y="160"/>
                  <a:pt x="195" y="160"/>
                </a:cubicBezTo>
                <a:lnTo>
                  <a:pt x="204" y="213"/>
                </a:lnTo>
                <a:cubicBezTo>
                  <a:pt x="204" y="213"/>
                  <a:pt x="204" y="222"/>
                  <a:pt x="213" y="222"/>
                </a:cubicBezTo>
                <a:lnTo>
                  <a:pt x="221" y="213"/>
                </a:lnTo>
                <a:close/>
                <a:moveTo>
                  <a:pt x="257" y="222"/>
                </a:moveTo>
                <a:lnTo>
                  <a:pt x="257" y="222"/>
                </a:lnTo>
                <a:lnTo>
                  <a:pt x="434" y="222"/>
                </a:lnTo>
                <a:cubicBezTo>
                  <a:pt x="470" y="222"/>
                  <a:pt x="496" y="195"/>
                  <a:pt x="496" y="160"/>
                </a:cubicBezTo>
                <a:cubicBezTo>
                  <a:pt x="496" y="125"/>
                  <a:pt x="470" y="97"/>
                  <a:pt x="434" y="97"/>
                </a:cubicBezTo>
                <a:cubicBezTo>
                  <a:pt x="425" y="97"/>
                  <a:pt x="416" y="97"/>
                  <a:pt x="407" y="97"/>
                </a:cubicBezTo>
                <a:cubicBezTo>
                  <a:pt x="398" y="44"/>
                  <a:pt x="354" y="0"/>
                  <a:pt x="292" y="0"/>
                </a:cubicBezTo>
                <a:cubicBezTo>
                  <a:pt x="283" y="0"/>
                  <a:pt x="266" y="0"/>
                  <a:pt x="257" y="9"/>
                </a:cubicBezTo>
                <a:cubicBezTo>
                  <a:pt x="248" y="9"/>
                  <a:pt x="248" y="9"/>
                  <a:pt x="248" y="18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213"/>
                  <a:pt x="248" y="222"/>
                  <a:pt x="257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84"/>
          <p:cNvSpPr>
            <a:spLocks noChangeArrowheads="1"/>
          </p:cNvSpPr>
          <p:nvPr/>
        </p:nvSpPr>
        <p:spPr bwMode="auto">
          <a:xfrm>
            <a:off x="10956718" y="3615267"/>
            <a:ext cx="347043" cy="340784"/>
          </a:xfrm>
          <a:custGeom>
            <a:avLst/>
            <a:gdLst>
              <a:gd name="T0" fmla="*/ 266 w 479"/>
              <a:gd name="T1" fmla="*/ 257 h 471"/>
              <a:gd name="T2" fmla="*/ 266 w 479"/>
              <a:gd name="T3" fmla="*/ 257 h 471"/>
              <a:gd name="T4" fmla="*/ 240 w 479"/>
              <a:gd name="T5" fmla="*/ 257 h 471"/>
              <a:gd name="T6" fmla="*/ 213 w 479"/>
              <a:gd name="T7" fmla="*/ 257 h 471"/>
              <a:gd name="T8" fmla="*/ 213 w 479"/>
              <a:gd name="T9" fmla="*/ 311 h 471"/>
              <a:gd name="T10" fmla="*/ 240 w 479"/>
              <a:gd name="T11" fmla="*/ 311 h 471"/>
              <a:gd name="T12" fmla="*/ 266 w 479"/>
              <a:gd name="T13" fmla="*/ 311 h 471"/>
              <a:gd name="T14" fmla="*/ 275 w 479"/>
              <a:gd name="T15" fmla="*/ 284 h 471"/>
              <a:gd name="T16" fmla="*/ 266 w 479"/>
              <a:gd name="T17" fmla="*/ 257 h 471"/>
              <a:gd name="T18" fmla="*/ 257 w 479"/>
              <a:gd name="T19" fmla="*/ 213 h 471"/>
              <a:gd name="T20" fmla="*/ 257 w 479"/>
              <a:gd name="T21" fmla="*/ 213 h 471"/>
              <a:gd name="T22" fmla="*/ 266 w 479"/>
              <a:gd name="T23" fmla="*/ 186 h 471"/>
              <a:gd name="T24" fmla="*/ 257 w 479"/>
              <a:gd name="T25" fmla="*/ 168 h 471"/>
              <a:gd name="T26" fmla="*/ 222 w 479"/>
              <a:gd name="T27" fmla="*/ 160 h 471"/>
              <a:gd name="T28" fmla="*/ 213 w 479"/>
              <a:gd name="T29" fmla="*/ 160 h 471"/>
              <a:gd name="T30" fmla="*/ 213 w 479"/>
              <a:gd name="T31" fmla="*/ 213 h 471"/>
              <a:gd name="T32" fmla="*/ 231 w 479"/>
              <a:gd name="T33" fmla="*/ 213 h 471"/>
              <a:gd name="T34" fmla="*/ 257 w 479"/>
              <a:gd name="T35" fmla="*/ 213 h 471"/>
              <a:gd name="T36" fmla="*/ 390 w 479"/>
              <a:gd name="T37" fmla="*/ 0 h 471"/>
              <a:gd name="T38" fmla="*/ 390 w 479"/>
              <a:gd name="T39" fmla="*/ 0 h 471"/>
              <a:gd name="T40" fmla="*/ 89 w 479"/>
              <a:gd name="T41" fmla="*/ 0 h 471"/>
              <a:gd name="T42" fmla="*/ 0 w 479"/>
              <a:gd name="T43" fmla="*/ 80 h 471"/>
              <a:gd name="T44" fmla="*/ 0 w 479"/>
              <a:gd name="T45" fmla="*/ 390 h 471"/>
              <a:gd name="T46" fmla="*/ 89 w 479"/>
              <a:gd name="T47" fmla="*/ 470 h 471"/>
              <a:gd name="T48" fmla="*/ 390 w 479"/>
              <a:gd name="T49" fmla="*/ 470 h 471"/>
              <a:gd name="T50" fmla="*/ 478 w 479"/>
              <a:gd name="T51" fmla="*/ 390 h 471"/>
              <a:gd name="T52" fmla="*/ 478 w 479"/>
              <a:gd name="T53" fmla="*/ 80 h 471"/>
              <a:gd name="T54" fmla="*/ 390 w 479"/>
              <a:gd name="T55" fmla="*/ 0 h 471"/>
              <a:gd name="T56" fmla="*/ 249 w 479"/>
              <a:gd name="T57" fmla="*/ 355 h 471"/>
              <a:gd name="T58" fmla="*/ 249 w 479"/>
              <a:gd name="T59" fmla="*/ 355 h 471"/>
              <a:gd name="T60" fmla="*/ 159 w 479"/>
              <a:gd name="T61" fmla="*/ 355 h 471"/>
              <a:gd name="T62" fmla="*/ 159 w 479"/>
              <a:gd name="T63" fmla="*/ 124 h 471"/>
              <a:gd name="T64" fmla="*/ 266 w 479"/>
              <a:gd name="T65" fmla="*/ 124 h 471"/>
              <a:gd name="T66" fmla="*/ 319 w 479"/>
              <a:gd name="T67" fmla="*/ 177 h 471"/>
              <a:gd name="T68" fmla="*/ 284 w 479"/>
              <a:gd name="T69" fmla="*/ 221 h 471"/>
              <a:gd name="T70" fmla="*/ 284 w 479"/>
              <a:gd name="T71" fmla="*/ 231 h 471"/>
              <a:gd name="T72" fmla="*/ 337 w 479"/>
              <a:gd name="T73" fmla="*/ 284 h 471"/>
              <a:gd name="T74" fmla="*/ 249 w 479"/>
              <a:gd name="T75" fmla="*/ 35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66" y="257"/>
                </a:moveTo>
                <a:lnTo>
                  <a:pt x="266" y="257"/>
                </a:lnTo>
                <a:cubicBezTo>
                  <a:pt x="257" y="257"/>
                  <a:pt x="249" y="257"/>
                  <a:pt x="240" y="257"/>
                </a:cubicBezTo>
                <a:cubicBezTo>
                  <a:pt x="213" y="257"/>
                  <a:pt x="213" y="257"/>
                  <a:pt x="213" y="257"/>
                </a:cubicBezTo>
                <a:cubicBezTo>
                  <a:pt x="213" y="311"/>
                  <a:pt x="213" y="311"/>
                  <a:pt x="213" y="311"/>
                </a:cubicBezTo>
                <a:cubicBezTo>
                  <a:pt x="240" y="311"/>
                  <a:pt x="240" y="311"/>
                  <a:pt x="240" y="311"/>
                </a:cubicBezTo>
                <a:cubicBezTo>
                  <a:pt x="249" y="311"/>
                  <a:pt x="257" y="311"/>
                  <a:pt x="266" y="311"/>
                </a:cubicBezTo>
                <a:cubicBezTo>
                  <a:pt x="275" y="302"/>
                  <a:pt x="275" y="293"/>
                  <a:pt x="275" y="284"/>
                </a:cubicBezTo>
                <a:cubicBezTo>
                  <a:pt x="275" y="275"/>
                  <a:pt x="275" y="266"/>
                  <a:pt x="266" y="257"/>
                </a:cubicBezTo>
                <a:close/>
                <a:moveTo>
                  <a:pt x="257" y="213"/>
                </a:moveTo>
                <a:lnTo>
                  <a:pt x="257" y="213"/>
                </a:lnTo>
                <a:cubicBezTo>
                  <a:pt x="257" y="204"/>
                  <a:pt x="266" y="196"/>
                  <a:pt x="266" y="186"/>
                </a:cubicBezTo>
                <a:cubicBezTo>
                  <a:pt x="266" y="177"/>
                  <a:pt x="257" y="168"/>
                  <a:pt x="257" y="168"/>
                </a:cubicBezTo>
                <a:cubicBezTo>
                  <a:pt x="249" y="160"/>
                  <a:pt x="231" y="160"/>
                  <a:pt x="222" y="160"/>
                </a:cubicBezTo>
                <a:cubicBezTo>
                  <a:pt x="213" y="160"/>
                  <a:pt x="213" y="160"/>
                  <a:pt x="213" y="160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231" y="213"/>
                  <a:pt x="231" y="213"/>
                  <a:pt x="231" y="213"/>
                </a:cubicBezTo>
                <a:cubicBezTo>
                  <a:pt x="240" y="213"/>
                  <a:pt x="249" y="213"/>
                  <a:pt x="257" y="213"/>
                </a:cubicBezTo>
                <a:close/>
                <a:moveTo>
                  <a:pt x="390" y="0"/>
                </a:moveTo>
                <a:lnTo>
                  <a:pt x="390" y="0"/>
                </a:lnTo>
                <a:cubicBezTo>
                  <a:pt x="89" y="0"/>
                  <a:pt x="89" y="0"/>
                  <a:pt x="89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34"/>
                  <a:pt x="36" y="470"/>
                  <a:pt x="89" y="470"/>
                </a:cubicBezTo>
                <a:cubicBezTo>
                  <a:pt x="390" y="470"/>
                  <a:pt x="390" y="470"/>
                  <a:pt x="390" y="470"/>
                </a:cubicBezTo>
                <a:cubicBezTo>
                  <a:pt x="443" y="470"/>
                  <a:pt x="478" y="434"/>
                  <a:pt x="478" y="390"/>
                </a:cubicBezTo>
                <a:cubicBezTo>
                  <a:pt x="478" y="80"/>
                  <a:pt x="478" y="80"/>
                  <a:pt x="478" y="80"/>
                </a:cubicBezTo>
                <a:cubicBezTo>
                  <a:pt x="478" y="36"/>
                  <a:pt x="443" y="0"/>
                  <a:pt x="390" y="0"/>
                </a:cubicBezTo>
                <a:close/>
                <a:moveTo>
                  <a:pt x="249" y="355"/>
                </a:moveTo>
                <a:lnTo>
                  <a:pt x="249" y="355"/>
                </a:lnTo>
                <a:cubicBezTo>
                  <a:pt x="159" y="355"/>
                  <a:pt x="159" y="355"/>
                  <a:pt x="159" y="355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93" y="124"/>
                  <a:pt x="319" y="142"/>
                  <a:pt x="319" y="177"/>
                </a:cubicBezTo>
                <a:cubicBezTo>
                  <a:pt x="319" y="204"/>
                  <a:pt x="310" y="221"/>
                  <a:pt x="284" y="22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319" y="231"/>
                  <a:pt x="337" y="249"/>
                  <a:pt x="337" y="284"/>
                </a:cubicBezTo>
                <a:cubicBezTo>
                  <a:pt x="337" y="319"/>
                  <a:pt x="310" y="355"/>
                  <a:pt x="249" y="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6" name="Freeform 85"/>
          <p:cNvSpPr>
            <a:spLocks noChangeArrowheads="1"/>
          </p:cNvSpPr>
          <p:nvPr/>
        </p:nvSpPr>
        <p:spPr bwMode="auto">
          <a:xfrm>
            <a:off x="5224161" y="2214034"/>
            <a:ext cx="334346" cy="268818"/>
          </a:xfrm>
          <a:custGeom>
            <a:avLst/>
            <a:gdLst>
              <a:gd name="T0" fmla="*/ 461 w 462"/>
              <a:gd name="T1" fmla="*/ 45 h 374"/>
              <a:gd name="T2" fmla="*/ 461 w 462"/>
              <a:gd name="T3" fmla="*/ 45 h 374"/>
              <a:gd name="T4" fmla="*/ 408 w 462"/>
              <a:gd name="T5" fmla="*/ 63 h 374"/>
              <a:gd name="T6" fmla="*/ 443 w 462"/>
              <a:gd name="T7" fmla="*/ 10 h 374"/>
              <a:gd name="T8" fmla="*/ 389 w 462"/>
              <a:gd name="T9" fmla="*/ 36 h 374"/>
              <a:gd name="T10" fmla="*/ 319 w 462"/>
              <a:gd name="T11" fmla="*/ 0 h 374"/>
              <a:gd name="T12" fmla="*/ 221 w 462"/>
              <a:gd name="T13" fmla="*/ 98 h 374"/>
              <a:gd name="T14" fmla="*/ 230 w 462"/>
              <a:gd name="T15" fmla="*/ 116 h 374"/>
              <a:gd name="T16" fmla="*/ 35 w 462"/>
              <a:gd name="T17" fmla="*/ 19 h 374"/>
              <a:gd name="T18" fmla="*/ 17 w 462"/>
              <a:gd name="T19" fmla="*/ 72 h 374"/>
              <a:gd name="T20" fmla="*/ 61 w 462"/>
              <a:gd name="T21" fmla="*/ 151 h 374"/>
              <a:gd name="T22" fmla="*/ 17 w 462"/>
              <a:gd name="T23" fmla="*/ 134 h 374"/>
              <a:gd name="T24" fmla="*/ 17 w 462"/>
              <a:gd name="T25" fmla="*/ 134 h 374"/>
              <a:gd name="T26" fmla="*/ 98 w 462"/>
              <a:gd name="T27" fmla="*/ 231 h 374"/>
              <a:gd name="T28" fmla="*/ 70 w 462"/>
              <a:gd name="T29" fmla="*/ 231 h 374"/>
              <a:gd name="T30" fmla="*/ 53 w 462"/>
              <a:gd name="T31" fmla="*/ 231 h 374"/>
              <a:gd name="T32" fmla="*/ 142 w 462"/>
              <a:gd name="T33" fmla="*/ 294 h 374"/>
              <a:gd name="T34" fmla="*/ 26 w 462"/>
              <a:gd name="T35" fmla="*/ 338 h 374"/>
              <a:gd name="T36" fmla="*/ 0 w 462"/>
              <a:gd name="T37" fmla="*/ 338 h 374"/>
              <a:gd name="T38" fmla="*/ 142 w 462"/>
              <a:gd name="T39" fmla="*/ 373 h 374"/>
              <a:gd name="T40" fmla="*/ 408 w 462"/>
              <a:gd name="T41" fmla="*/ 107 h 374"/>
              <a:gd name="T42" fmla="*/ 408 w 462"/>
              <a:gd name="T43" fmla="*/ 98 h 374"/>
              <a:gd name="T44" fmla="*/ 461 w 462"/>
              <a:gd name="T45" fmla="*/ 4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lnTo>
                  <a:pt x="17" y="134"/>
                </a:ln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7" name="Freeform 86"/>
          <p:cNvSpPr>
            <a:spLocks noChangeArrowheads="1"/>
          </p:cNvSpPr>
          <p:nvPr/>
        </p:nvSpPr>
        <p:spPr bwMode="auto">
          <a:xfrm>
            <a:off x="5933061" y="2180168"/>
            <a:ext cx="349159" cy="342900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37 w 480"/>
              <a:gd name="T13" fmla="*/ 195 h 471"/>
              <a:gd name="T14" fmla="*/ 337 w 480"/>
              <a:gd name="T15" fmla="*/ 195 h 471"/>
              <a:gd name="T16" fmla="*/ 337 w 480"/>
              <a:gd name="T17" fmla="*/ 195 h 471"/>
              <a:gd name="T18" fmla="*/ 204 w 480"/>
              <a:gd name="T19" fmla="*/ 328 h 471"/>
              <a:gd name="T20" fmla="*/ 133 w 480"/>
              <a:gd name="T21" fmla="*/ 310 h 471"/>
              <a:gd name="T22" fmla="*/ 142 w 480"/>
              <a:gd name="T23" fmla="*/ 310 h 471"/>
              <a:gd name="T24" fmla="*/ 204 w 480"/>
              <a:gd name="T25" fmla="*/ 293 h 471"/>
              <a:gd name="T26" fmla="*/ 160 w 480"/>
              <a:gd name="T27" fmla="*/ 257 h 471"/>
              <a:gd name="T28" fmla="*/ 169 w 480"/>
              <a:gd name="T29" fmla="*/ 257 h 471"/>
              <a:gd name="T30" fmla="*/ 178 w 480"/>
              <a:gd name="T31" fmla="*/ 257 h 471"/>
              <a:gd name="T32" fmla="*/ 142 w 480"/>
              <a:gd name="T33" fmla="*/ 213 h 471"/>
              <a:gd name="T34" fmla="*/ 142 w 480"/>
              <a:gd name="T35" fmla="*/ 213 h 471"/>
              <a:gd name="T36" fmla="*/ 160 w 480"/>
              <a:gd name="T37" fmla="*/ 213 h 471"/>
              <a:gd name="T38" fmla="*/ 142 w 480"/>
              <a:gd name="T39" fmla="*/ 178 h 471"/>
              <a:gd name="T40" fmla="*/ 151 w 480"/>
              <a:gd name="T41" fmla="*/ 151 h 471"/>
              <a:gd name="T42" fmla="*/ 239 w 480"/>
              <a:gd name="T43" fmla="*/ 204 h 471"/>
              <a:gd name="T44" fmla="*/ 239 w 480"/>
              <a:gd name="T45" fmla="*/ 195 h 471"/>
              <a:gd name="T46" fmla="*/ 292 w 480"/>
              <a:gd name="T47" fmla="*/ 142 h 471"/>
              <a:gd name="T48" fmla="*/ 319 w 480"/>
              <a:gd name="T49" fmla="*/ 160 h 471"/>
              <a:gd name="T50" fmla="*/ 355 w 480"/>
              <a:gd name="T51" fmla="*/ 151 h 471"/>
              <a:gd name="T52" fmla="*/ 337 w 480"/>
              <a:gd name="T53" fmla="*/ 178 h 471"/>
              <a:gd name="T54" fmla="*/ 364 w 480"/>
              <a:gd name="T55" fmla="*/ 169 h 471"/>
              <a:gd name="T56" fmla="*/ 337 w 480"/>
              <a:gd name="T57" fmla="*/ 19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lnTo>
                  <a:pt x="142" y="213"/>
                </a:ln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8" name="Freeform 87"/>
          <p:cNvSpPr>
            <a:spLocks noChangeArrowheads="1"/>
          </p:cNvSpPr>
          <p:nvPr/>
        </p:nvSpPr>
        <p:spPr bwMode="auto">
          <a:xfrm>
            <a:off x="934796" y="3627967"/>
            <a:ext cx="308953" cy="315384"/>
          </a:xfrm>
          <a:custGeom>
            <a:avLst/>
            <a:gdLst>
              <a:gd name="T0" fmla="*/ 345 w 426"/>
              <a:gd name="T1" fmla="*/ 213 h 435"/>
              <a:gd name="T2" fmla="*/ 345 w 426"/>
              <a:gd name="T3" fmla="*/ 213 h 435"/>
              <a:gd name="T4" fmla="*/ 213 w 426"/>
              <a:gd name="T5" fmla="*/ 346 h 435"/>
              <a:gd name="T6" fmla="*/ 79 w 426"/>
              <a:gd name="T7" fmla="*/ 213 h 435"/>
              <a:gd name="T8" fmla="*/ 88 w 426"/>
              <a:gd name="T9" fmla="*/ 195 h 435"/>
              <a:gd name="T10" fmla="*/ 0 w 426"/>
              <a:gd name="T11" fmla="*/ 195 h 435"/>
              <a:gd name="T12" fmla="*/ 0 w 426"/>
              <a:gd name="T13" fmla="*/ 363 h 435"/>
              <a:gd name="T14" fmla="*/ 62 w 426"/>
              <a:gd name="T15" fmla="*/ 434 h 435"/>
              <a:gd name="T16" fmla="*/ 363 w 426"/>
              <a:gd name="T17" fmla="*/ 434 h 435"/>
              <a:gd name="T18" fmla="*/ 425 w 426"/>
              <a:gd name="T19" fmla="*/ 363 h 435"/>
              <a:gd name="T20" fmla="*/ 425 w 426"/>
              <a:gd name="T21" fmla="*/ 195 h 435"/>
              <a:gd name="T22" fmla="*/ 337 w 426"/>
              <a:gd name="T23" fmla="*/ 195 h 435"/>
              <a:gd name="T24" fmla="*/ 345 w 426"/>
              <a:gd name="T25" fmla="*/ 213 h 435"/>
              <a:gd name="T26" fmla="*/ 363 w 426"/>
              <a:gd name="T27" fmla="*/ 0 h 435"/>
              <a:gd name="T28" fmla="*/ 363 w 426"/>
              <a:gd name="T29" fmla="*/ 0 h 435"/>
              <a:gd name="T30" fmla="*/ 62 w 426"/>
              <a:gd name="T31" fmla="*/ 0 h 435"/>
              <a:gd name="T32" fmla="*/ 0 w 426"/>
              <a:gd name="T33" fmla="*/ 71 h 435"/>
              <a:gd name="T34" fmla="*/ 0 w 426"/>
              <a:gd name="T35" fmla="*/ 142 h 435"/>
              <a:gd name="T36" fmla="*/ 106 w 426"/>
              <a:gd name="T37" fmla="*/ 142 h 435"/>
              <a:gd name="T38" fmla="*/ 213 w 426"/>
              <a:gd name="T39" fmla="*/ 89 h 435"/>
              <a:gd name="T40" fmla="*/ 319 w 426"/>
              <a:gd name="T41" fmla="*/ 142 h 435"/>
              <a:gd name="T42" fmla="*/ 425 w 426"/>
              <a:gd name="T43" fmla="*/ 142 h 435"/>
              <a:gd name="T44" fmla="*/ 425 w 426"/>
              <a:gd name="T45" fmla="*/ 71 h 435"/>
              <a:gd name="T46" fmla="*/ 363 w 426"/>
              <a:gd name="T47" fmla="*/ 0 h 435"/>
              <a:gd name="T48" fmla="*/ 390 w 426"/>
              <a:gd name="T49" fmla="*/ 89 h 435"/>
              <a:gd name="T50" fmla="*/ 390 w 426"/>
              <a:gd name="T51" fmla="*/ 89 h 435"/>
              <a:gd name="T52" fmla="*/ 381 w 426"/>
              <a:gd name="T53" fmla="*/ 97 h 435"/>
              <a:gd name="T54" fmla="*/ 345 w 426"/>
              <a:gd name="T55" fmla="*/ 97 h 435"/>
              <a:gd name="T56" fmla="*/ 328 w 426"/>
              <a:gd name="T57" fmla="*/ 89 h 435"/>
              <a:gd name="T58" fmla="*/ 328 w 426"/>
              <a:gd name="T59" fmla="*/ 53 h 435"/>
              <a:gd name="T60" fmla="*/ 345 w 426"/>
              <a:gd name="T61" fmla="*/ 36 h 435"/>
              <a:gd name="T62" fmla="*/ 381 w 426"/>
              <a:gd name="T63" fmla="*/ 36 h 435"/>
              <a:gd name="T64" fmla="*/ 390 w 426"/>
              <a:gd name="T65" fmla="*/ 53 h 435"/>
              <a:gd name="T66" fmla="*/ 390 w 426"/>
              <a:gd name="T67" fmla="*/ 89 h 435"/>
              <a:gd name="T68" fmla="*/ 292 w 426"/>
              <a:gd name="T69" fmla="*/ 213 h 435"/>
              <a:gd name="T70" fmla="*/ 292 w 426"/>
              <a:gd name="T71" fmla="*/ 213 h 435"/>
              <a:gd name="T72" fmla="*/ 213 w 426"/>
              <a:gd name="T73" fmla="*/ 133 h 435"/>
              <a:gd name="T74" fmla="*/ 132 w 426"/>
              <a:gd name="T75" fmla="*/ 213 h 435"/>
              <a:gd name="T76" fmla="*/ 213 w 426"/>
              <a:gd name="T77" fmla="*/ 293 h 435"/>
              <a:gd name="T78" fmla="*/ 292 w 426"/>
              <a:gd name="T79" fmla="*/ 21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26" h="435">
                <a:moveTo>
                  <a:pt x="345" y="213"/>
                </a:moveTo>
                <a:lnTo>
                  <a:pt x="345" y="213"/>
                </a:lnTo>
                <a:cubicBezTo>
                  <a:pt x="345" y="284"/>
                  <a:pt x="284" y="346"/>
                  <a:pt x="213" y="346"/>
                </a:cubicBezTo>
                <a:cubicBezTo>
                  <a:pt x="142" y="346"/>
                  <a:pt x="79" y="284"/>
                  <a:pt x="79" y="213"/>
                </a:cubicBezTo>
                <a:cubicBezTo>
                  <a:pt x="79" y="203"/>
                  <a:pt x="88" y="203"/>
                  <a:pt x="8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99"/>
                  <a:pt x="26" y="434"/>
                  <a:pt x="62" y="434"/>
                </a:cubicBezTo>
                <a:cubicBezTo>
                  <a:pt x="363" y="434"/>
                  <a:pt x="363" y="434"/>
                  <a:pt x="363" y="434"/>
                </a:cubicBezTo>
                <a:cubicBezTo>
                  <a:pt x="398" y="434"/>
                  <a:pt x="425" y="399"/>
                  <a:pt x="425" y="363"/>
                </a:cubicBezTo>
                <a:cubicBezTo>
                  <a:pt x="425" y="195"/>
                  <a:pt x="425" y="195"/>
                  <a:pt x="425" y="195"/>
                </a:cubicBezTo>
                <a:cubicBezTo>
                  <a:pt x="337" y="195"/>
                  <a:pt x="337" y="195"/>
                  <a:pt x="337" y="195"/>
                </a:cubicBezTo>
                <a:cubicBezTo>
                  <a:pt x="337" y="203"/>
                  <a:pt x="345" y="203"/>
                  <a:pt x="345" y="213"/>
                </a:cubicBezTo>
                <a:close/>
                <a:moveTo>
                  <a:pt x="363" y="0"/>
                </a:moveTo>
                <a:lnTo>
                  <a:pt x="363" y="0"/>
                </a:lnTo>
                <a:cubicBezTo>
                  <a:pt x="62" y="0"/>
                  <a:pt x="62" y="0"/>
                  <a:pt x="62" y="0"/>
                </a:cubicBezTo>
                <a:cubicBezTo>
                  <a:pt x="26" y="0"/>
                  <a:pt x="0" y="36"/>
                  <a:pt x="0" y="71"/>
                </a:cubicBezTo>
                <a:cubicBezTo>
                  <a:pt x="0" y="142"/>
                  <a:pt x="0" y="142"/>
                  <a:pt x="0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06"/>
                  <a:pt x="168" y="89"/>
                  <a:pt x="213" y="89"/>
                </a:cubicBezTo>
                <a:cubicBezTo>
                  <a:pt x="257" y="89"/>
                  <a:pt x="292" y="106"/>
                  <a:pt x="319" y="142"/>
                </a:cubicBezTo>
                <a:cubicBezTo>
                  <a:pt x="425" y="142"/>
                  <a:pt x="425" y="142"/>
                  <a:pt x="425" y="142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5" y="36"/>
                  <a:pt x="398" y="0"/>
                  <a:pt x="363" y="0"/>
                </a:cubicBezTo>
                <a:close/>
                <a:moveTo>
                  <a:pt x="390" y="89"/>
                </a:moveTo>
                <a:lnTo>
                  <a:pt x="390" y="89"/>
                </a:lnTo>
                <a:cubicBezTo>
                  <a:pt x="390" y="89"/>
                  <a:pt x="390" y="97"/>
                  <a:pt x="381" y="97"/>
                </a:cubicBezTo>
                <a:cubicBezTo>
                  <a:pt x="345" y="97"/>
                  <a:pt x="345" y="97"/>
                  <a:pt x="345" y="97"/>
                </a:cubicBezTo>
                <a:cubicBezTo>
                  <a:pt x="337" y="97"/>
                  <a:pt x="328" y="89"/>
                  <a:pt x="328" y="89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44"/>
                  <a:pt x="337" y="36"/>
                  <a:pt x="345" y="36"/>
                </a:cubicBezTo>
                <a:cubicBezTo>
                  <a:pt x="381" y="36"/>
                  <a:pt x="381" y="36"/>
                  <a:pt x="381" y="36"/>
                </a:cubicBezTo>
                <a:cubicBezTo>
                  <a:pt x="390" y="36"/>
                  <a:pt x="390" y="44"/>
                  <a:pt x="390" y="53"/>
                </a:cubicBezTo>
                <a:lnTo>
                  <a:pt x="390" y="89"/>
                </a:lnTo>
                <a:close/>
                <a:moveTo>
                  <a:pt x="292" y="213"/>
                </a:moveTo>
                <a:lnTo>
                  <a:pt x="292" y="213"/>
                </a:lnTo>
                <a:cubicBezTo>
                  <a:pt x="292" y="168"/>
                  <a:pt x="257" y="133"/>
                  <a:pt x="213" y="133"/>
                </a:cubicBezTo>
                <a:cubicBezTo>
                  <a:pt x="168" y="133"/>
                  <a:pt x="132" y="168"/>
                  <a:pt x="132" y="213"/>
                </a:cubicBezTo>
                <a:cubicBezTo>
                  <a:pt x="132" y="257"/>
                  <a:pt x="168" y="293"/>
                  <a:pt x="213" y="293"/>
                </a:cubicBezTo>
                <a:cubicBezTo>
                  <a:pt x="257" y="293"/>
                  <a:pt x="292" y="257"/>
                  <a:pt x="292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9" name="Freeform 106"/>
          <p:cNvSpPr>
            <a:spLocks noChangeArrowheads="1"/>
          </p:cNvSpPr>
          <p:nvPr/>
        </p:nvSpPr>
        <p:spPr bwMode="auto">
          <a:xfrm>
            <a:off x="8106311" y="2199218"/>
            <a:ext cx="308953" cy="311150"/>
          </a:xfrm>
          <a:custGeom>
            <a:avLst/>
            <a:gdLst>
              <a:gd name="T0" fmla="*/ 372 w 426"/>
              <a:gd name="T1" fmla="*/ 0 h 427"/>
              <a:gd name="T2" fmla="*/ 372 w 426"/>
              <a:gd name="T3" fmla="*/ 0 h 427"/>
              <a:gd name="T4" fmla="*/ 53 w 426"/>
              <a:gd name="T5" fmla="*/ 0 h 427"/>
              <a:gd name="T6" fmla="*/ 0 w 426"/>
              <a:gd name="T7" fmla="*/ 53 h 427"/>
              <a:gd name="T8" fmla="*/ 0 w 426"/>
              <a:gd name="T9" fmla="*/ 372 h 427"/>
              <a:gd name="T10" fmla="*/ 53 w 426"/>
              <a:gd name="T11" fmla="*/ 426 h 427"/>
              <a:gd name="T12" fmla="*/ 213 w 426"/>
              <a:gd name="T13" fmla="*/ 426 h 427"/>
              <a:gd name="T14" fmla="*/ 213 w 426"/>
              <a:gd name="T15" fmla="*/ 274 h 427"/>
              <a:gd name="T16" fmla="*/ 160 w 426"/>
              <a:gd name="T17" fmla="*/ 274 h 427"/>
              <a:gd name="T18" fmla="*/ 160 w 426"/>
              <a:gd name="T19" fmla="*/ 204 h 427"/>
              <a:gd name="T20" fmla="*/ 213 w 426"/>
              <a:gd name="T21" fmla="*/ 204 h 427"/>
              <a:gd name="T22" fmla="*/ 213 w 426"/>
              <a:gd name="T23" fmla="*/ 168 h 427"/>
              <a:gd name="T24" fmla="*/ 301 w 426"/>
              <a:gd name="T25" fmla="*/ 80 h 427"/>
              <a:gd name="T26" fmla="*/ 346 w 426"/>
              <a:gd name="T27" fmla="*/ 80 h 427"/>
              <a:gd name="T28" fmla="*/ 346 w 426"/>
              <a:gd name="T29" fmla="*/ 160 h 427"/>
              <a:gd name="T30" fmla="*/ 310 w 426"/>
              <a:gd name="T31" fmla="*/ 160 h 427"/>
              <a:gd name="T32" fmla="*/ 292 w 426"/>
              <a:gd name="T33" fmla="*/ 168 h 427"/>
              <a:gd name="T34" fmla="*/ 292 w 426"/>
              <a:gd name="T35" fmla="*/ 204 h 427"/>
              <a:gd name="T36" fmla="*/ 346 w 426"/>
              <a:gd name="T37" fmla="*/ 204 h 427"/>
              <a:gd name="T38" fmla="*/ 346 w 426"/>
              <a:gd name="T39" fmla="*/ 274 h 427"/>
              <a:gd name="T40" fmla="*/ 292 w 426"/>
              <a:gd name="T41" fmla="*/ 274 h 427"/>
              <a:gd name="T42" fmla="*/ 292 w 426"/>
              <a:gd name="T43" fmla="*/ 426 h 427"/>
              <a:gd name="T44" fmla="*/ 372 w 426"/>
              <a:gd name="T45" fmla="*/ 426 h 427"/>
              <a:gd name="T46" fmla="*/ 425 w 426"/>
              <a:gd name="T47" fmla="*/ 372 h 427"/>
              <a:gd name="T48" fmla="*/ 425 w 426"/>
              <a:gd name="T49" fmla="*/ 53 h 427"/>
              <a:gd name="T50" fmla="*/ 372 w 426"/>
              <a:gd name="T51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6" h="427">
                <a:moveTo>
                  <a:pt x="372" y="0"/>
                </a:moveTo>
                <a:lnTo>
                  <a:pt x="37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3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99"/>
                  <a:pt x="27" y="426"/>
                  <a:pt x="53" y="426"/>
                </a:cubicBezTo>
                <a:cubicBezTo>
                  <a:pt x="213" y="426"/>
                  <a:pt x="213" y="426"/>
                  <a:pt x="213" y="426"/>
                </a:cubicBezTo>
                <a:cubicBezTo>
                  <a:pt x="213" y="274"/>
                  <a:pt x="213" y="274"/>
                  <a:pt x="213" y="274"/>
                </a:cubicBezTo>
                <a:cubicBezTo>
                  <a:pt x="160" y="274"/>
                  <a:pt x="160" y="274"/>
                  <a:pt x="160" y="27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68"/>
                  <a:pt x="213" y="168"/>
                  <a:pt x="213" y="168"/>
                </a:cubicBezTo>
                <a:cubicBezTo>
                  <a:pt x="213" y="124"/>
                  <a:pt x="257" y="80"/>
                  <a:pt x="301" y="80"/>
                </a:cubicBezTo>
                <a:cubicBezTo>
                  <a:pt x="346" y="80"/>
                  <a:pt x="346" y="80"/>
                  <a:pt x="346" y="80"/>
                </a:cubicBezTo>
                <a:cubicBezTo>
                  <a:pt x="346" y="160"/>
                  <a:pt x="346" y="160"/>
                  <a:pt x="346" y="160"/>
                </a:cubicBezTo>
                <a:cubicBezTo>
                  <a:pt x="310" y="160"/>
                  <a:pt x="310" y="160"/>
                  <a:pt x="310" y="160"/>
                </a:cubicBezTo>
                <a:cubicBezTo>
                  <a:pt x="292" y="160"/>
                  <a:pt x="292" y="160"/>
                  <a:pt x="292" y="168"/>
                </a:cubicBezTo>
                <a:cubicBezTo>
                  <a:pt x="292" y="204"/>
                  <a:pt x="292" y="204"/>
                  <a:pt x="292" y="204"/>
                </a:cubicBezTo>
                <a:cubicBezTo>
                  <a:pt x="346" y="204"/>
                  <a:pt x="346" y="204"/>
                  <a:pt x="346" y="204"/>
                </a:cubicBezTo>
                <a:cubicBezTo>
                  <a:pt x="346" y="274"/>
                  <a:pt x="346" y="274"/>
                  <a:pt x="346" y="274"/>
                </a:cubicBezTo>
                <a:cubicBezTo>
                  <a:pt x="292" y="274"/>
                  <a:pt x="292" y="274"/>
                  <a:pt x="292" y="274"/>
                </a:cubicBezTo>
                <a:cubicBezTo>
                  <a:pt x="292" y="426"/>
                  <a:pt x="292" y="426"/>
                  <a:pt x="292" y="426"/>
                </a:cubicBezTo>
                <a:cubicBezTo>
                  <a:pt x="372" y="426"/>
                  <a:pt x="372" y="426"/>
                  <a:pt x="372" y="426"/>
                </a:cubicBezTo>
                <a:cubicBezTo>
                  <a:pt x="399" y="426"/>
                  <a:pt x="425" y="399"/>
                  <a:pt x="425" y="372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25" y="27"/>
                  <a:pt x="399" y="0"/>
                  <a:pt x="37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0" name="Freeform 119"/>
          <p:cNvSpPr>
            <a:spLocks noChangeArrowheads="1"/>
          </p:cNvSpPr>
          <p:nvPr/>
        </p:nvSpPr>
        <p:spPr bwMode="auto">
          <a:xfrm>
            <a:off x="4500449" y="3615267"/>
            <a:ext cx="347043" cy="340784"/>
          </a:xfrm>
          <a:custGeom>
            <a:avLst/>
            <a:gdLst>
              <a:gd name="T0" fmla="*/ 293 w 480"/>
              <a:gd name="T1" fmla="*/ 231 h 471"/>
              <a:gd name="T2" fmla="*/ 249 w 480"/>
              <a:gd name="T3" fmla="*/ 213 h 471"/>
              <a:gd name="T4" fmla="*/ 222 w 480"/>
              <a:gd name="T5" fmla="*/ 204 h 471"/>
              <a:gd name="T6" fmla="*/ 213 w 480"/>
              <a:gd name="T7" fmla="*/ 196 h 471"/>
              <a:gd name="T8" fmla="*/ 240 w 480"/>
              <a:gd name="T9" fmla="*/ 177 h 471"/>
              <a:gd name="T10" fmla="*/ 266 w 480"/>
              <a:gd name="T11" fmla="*/ 196 h 471"/>
              <a:gd name="T12" fmla="*/ 284 w 480"/>
              <a:gd name="T13" fmla="*/ 204 h 471"/>
              <a:gd name="T14" fmla="*/ 302 w 480"/>
              <a:gd name="T15" fmla="*/ 186 h 471"/>
              <a:gd name="T16" fmla="*/ 293 w 480"/>
              <a:gd name="T17" fmla="*/ 160 h 471"/>
              <a:gd name="T18" fmla="*/ 240 w 480"/>
              <a:gd name="T19" fmla="*/ 151 h 471"/>
              <a:gd name="T20" fmla="*/ 178 w 480"/>
              <a:gd name="T21" fmla="*/ 168 h 471"/>
              <a:gd name="T22" fmla="*/ 178 w 480"/>
              <a:gd name="T23" fmla="*/ 221 h 471"/>
              <a:gd name="T24" fmla="*/ 231 w 480"/>
              <a:gd name="T25" fmla="*/ 249 h 471"/>
              <a:gd name="T26" fmla="*/ 266 w 480"/>
              <a:gd name="T27" fmla="*/ 257 h 471"/>
              <a:gd name="T28" fmla="*/ 266 w 480"/>
              <a:gd name="T29" fmla="*/ 284 h 471"/>
              <a:gd name="T30" fmla="*/ 222 w 480"/>
              <a:gd name="T31" fmla="*/ 293 h 471"/>
              <a:gd name="T32" fmla="*/ 205 w 480"/>
              <a:gd name="T33" fmla="*/ 266 h 471"/>
              <a:gd name="T34" fmla="*/ 187 w 480"/>
              <a:gd name="T35" fmla="*/ 257 h 471"/>
              <a:gd name="T36" fmla="*/ 169 w 480"/>
              <a:gd name="T37" fmla="*/ 275 h 471"/>
              <a:gd name="T38" fmla="*/ 195 w 480"/>
              <a:gd name="T39" fmla="*/ 311 h 471"/>
              <a:gd name="T40" fmla="*/ 275 w 480"/>
              <a:gd name="T41" fmla="*/ 319 h 471"/>
              <a:gd name="T42" fmla="*/ 311 w 480"/>
              <a:gd name="T43" fmla="*/ 266 h 471"/>
              <a:gd name="T44" fmla="*/ 293 w 480"/>
              <a:gd name="T45" fmla="*/ 231 h 471"/>
              <a:gd name="T46" fmla="*/ 240 w 480"/>
              <a:gd name="T47" fmla="*/ 0 h 471"/>
              <a:gd name="T48" fmla="*/ 240 w 480"/>
              <a:gd name="T49" fmla="*/ 470 h 471"/>
              <a:gd name="T50" fmla="*/ 240 w 480"/>
              <a:gd name="T51" fmla="*/ 0 h 471"/>
              <a:gd name="T52" fmla="*/ 293 w 480"/>
              <a:gd name="T53" fmla="*/ 364 h 471"/>
              <a:gd name="T54" fmla="*/ 240 w 480"/>
              <a:gd name="T55" fmla="*/ 364 h 471"/>
              <a:gd name="T56" fmla="*/ 124 w 480"/>
              <a:gd name="T57" fmla="*/ 213 h 471"/>
              <a:gd name="T58" fmla="*/ 187 w 480"/>
              <a:gd name="T59" fmla="*/ 98 h 471"/>
              <a:gd name="T60" fmla="*/ 240 w 480"/>
              <a:gd name="T61" fmla="*/ 107 h 471"/>
              <a:gd name="T62" fmla="*/ 364 w 480"/>
              <a:gd name="T63" fmla="*/ 266 h 471"/>
              <a:gd name="T64" fmla="*/ 293 w 480"/>
              <a:gd name="T65" fmla="*/ 36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93" y="231"/>
                </a:moveTo>
                <a:lnTo>
                  <a:pt x="293" y="231"/>
                </a:lnTo>
                <a:cubicBezTo>
                  <a:pt x="284" y="231"/>
                  <a:pt x="284" y="221"/>
                  <a:pt x="275" y="221"/>
                </a:cubicBezTo>
                <a:cubicBezTo>
                  <a:pt x="266" y="221"/>
                  <a:pt x="258" y="213"/>
                  <a:pt x="249" y="213"/>
                </a:cubicBezTo>
                <a:cubicBezTo>
                  <a:pt x="240" y="213"/>
                  <a:pt x="231" y="213"/>
                  <a:pt x="231" y="213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96"/>
                  <a:pt x="213" y="196"/>
                  <a:pt x="213" y="196"/>
                </a:cubicBezTo>
                <a:cubicBezTo>
                  <a:pt x="213" y="186"/>
                  <a:pt x="213" y="186"/>
                  <a:pt x="213" y="177"/>
                </a:cubicBezTo>
                <a:cubicBezTo>
                  <a:pt x="222" y="177"/>
                  <a:pt x="231" y="177"/>
                  <a:pt x="240" y="177"/>
                </a:cubicBezTo>
                <a:cubicBezTo>
                  <a:pt x="249" y="177"/>
                  <a:pt x="258" y="177"/>
                  <a:pt x="258" y="177"/>
                </a:cubicBezTo>
                <a:cubicBezTo>
                  <a:pt x="266" y="186"/>
                  <a:pt x="266" y="186"/>
                  <a:pt x="266" y="196"/>
                </a:cubicBezTo>
                <a:cubicBezTo>
                  <a:pt x="275" y="196"/>
                  <a:pt x="275" y="204"/>
                  <a:pt x="275" y="204"/>
                </a:cubicBezTo>
                <a:lnTo>
                  <a:pt x="284" y="204"/>
                </a:lnTo>
                <a:cubicBezTo>
                  <a:pt x="293" y="204"/>
                  <a:pt x="293" y="204"/>
                  <a:pt x="302" y="204"/>
                </a:cubicBezTo>
                <a:cubicBezTo>
                  <a:pt x="302" y="196"/>
                  <a:pt x="302" y="196"/>
                  <a:pt x="302" y="186"/>
                </a:cubicBezTo>
                <a:lnTo>
                  <a:pt x="302" y="177"/>
                </a:lnTo>
                <a:cubicBezTo>
                  <a:pt x="302" y="168"/>
                  <a:pt x="293" y="168"/>
                  <a:pt x="293" y="160"/>
                </a:cubicBezTo>
                <a:cubicBezTo>
                  <a:pt x="284" y="160"/>
                  <a:pt x="275" y="151"/>
                  <a:pt x="266" y="151"/>
                </a:cubicBezTo>
                <a:cubicBezTo>
                  <a:pt x="258" y="151"/>
                  <a:pt x="249" y="151"/>
                  <a:pt x="240" y="151"/>
                </a:cubicBezTo>
                <a:cubicBezTo>
                  <a:pt x="222" y="151"/>
                  <a:pt x="213" y="151"/>
                  <a:pt x="205" y="151"/>
                </a:cubicBezTo>
                <a:cubicBezTo>
                  <a:pt x="195" y="160"/>
                  <a:pt x="187" y="160"/>
                  <a:pt x="178" y="168"/>
                </a:cubicBezTo>
                <a:cubicBezTo>
                  <a:pt x="178" y="177"/>
                  <a:pt x="169" y="186"/>
                  <a:pt x="169" y="196"/>
                </a:cubicBezTo>
                <a:cubicBezTo>
                  <a:pt x="169" y="204"/>
                  <a:pt x="178" y="213"/>
                  <a:pt x="178" y="221"/>
                </a:cubicBezTo>
                <a:cubicBezTo>
                  <a:pt x="187" y="231"/>
                  <a:pt x="195" y="231"/>
                  <a:pt x="205" y="240"/>
                </a:cubicBezTo>
                <a:cubicBezTo>
                  <a:pt x="213" y="240"/>
                  <a:pt x="222" y="240"/>
                  <a:pt x="231" y="249"/>
                </a:cubicBezTo>
                <a:cubicBezTo>
                  <a:pt x="240" y="249"/>
                  <a:pt x="249" y="249"/>
                  <a:pt x="258" y="249"/>
                </a:cubicBezTo>
                <a:cubicBezTo>
                  <a:pt x="258" y="257"/>
                  <a:pt x="266" y="257"/>
                  <a:pt x="266" y="257"/>
                </a:cubicBezTo>
                <a:cubicBezTo>
                  <a:pt x="275" y="266"/>
                  <a:pt x="275" y="266"/>
                  <a:pt x="275" y="275"/>
                </a:cubicBezTo>
                <a:lnTo>
                  <a:pt x="266" y="284"/>
                </a:lnTo>
                <a:cubicBezTo>
                  <a:pt x="258" y="293"/>
                  <a:pt x="249" y="293"/>
                  <a:pt x="240" y="293"/>
                </a:cubicBezTo>
                <a:cubicBezTo>
                  <a:pt x="231" y="293"/>
                  <a:pt x="222" y="293"/>
                  <a:pt x="222" y="293"/>
                </a:cubicBezTo>
                <a:cubicBezTo>
                  <a:pt x="213" y="284"/>
                  <a:pt x="213" y="284"/>
                  <a:pt x="213" y="284"/>
                </a:cubicBezTo>
                <a:cubicBezTo>
                  <a:pt x="213" y="275"/>
                  <a:pt x="205" y="275"/>
                  <a:pt x="205" y="266"/>
                </a:cubicBezTo>
                <a:cubicBezTo>
                  <a:pt x="205" y="266"/>
                  <a:pt x="205" y="257"/>
                  <a:pt x="195" y="257"/>
                </a:cubicBezTo>
                <a:lnTo>
                  <a:pt x="187" y="257"/>
                </a:lnTo>
                <a:cubicBezTo>
                  <a:pt x="178" y="257"/>
                  <a:pt x="178" y="257"/>
                  <a:pt x="178" y="257"/>
                </a:cubicBezTo>
                <a:cubicBezTo>
                  <a:pt x="169" y="266"/>
                  <a:pt x="169" y="266"/>
                  <a:pt x="169" y="275"/>
                </a:cubicBezTo>
                <a:cubicBezTo>
                  <a:pt x="169" y="275"/>
                  <a:pt x="169" y="284"/>
                  <a:pt x="178" y="293"/>
                </a:cubicBezTo>
                <a:cubicBezTo>
                  <a:pt x="178" y="302"/>
                  <a:pt x="187" y="311"/>
                  <a:pt x="195" y="311"/>
                </a:cubicBezTo>
                <a:cubicBezTo>
                  <a:pt x="205" y="319"/>
                  <a:pt x="222" y="319"/>
                  <a:pt x="240" y="319"/>
                </a:cubicBezTo>
                <a:cubicBezTo>
                  <a:pt x="258" y="319"/>
                  <a:pt x="266" y="319"/>
                  <a:pt x="275" y="319"/>
                </a:cubicBezTo>
                <a:cubicBezTo>
                  <a:pt x="293" y="311"/>
                  <a:pt x="302" y="302"/>
                  <a:pt x="302" y="293"/>
                </a:cubicBezTo>
                <a:cubicBezTo>
                  <a:pt x="311" y="284"/>
                  <a:pt x="311" y="275"/>
                  <a:pt x="311" y="266"/>
                </a:cubicBezTo>
                <a:cubicBezTo>
                  <a:pt x="311" y="257"/>
                  <a:pt x="311" y="249"/>
                  <a:pt x="311" y="249"/>
                </a:cubicBezTo>
                <a:cubicBezTo>
                  <a:pt x="302" y="240"/>
                  <a:pt x="302" y="231"/>
                  <a:pt x="293" y="231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93" y="364"/>
                </a:moveTo>
                <a:lnTo>
                  <a:pt x="293" y="364"/>
                </a:lnTo>
                <a:cubicBezTo>
                  <a:pt x="284" y="364"/>
                  <a:pt x="275" y="364"/>
                  <a:pt x="266" y="364"/>
                </a:cubicBezTo>
                <a:cubicBezTo>
                  <a:pt x="258" y="364"/>
                  <a:pt x="249" y="364"/>
                  <a:pt x="240" y="364"/>
                </a:cubicBezTo>
                <a:cubicBezTo>
                  <a:pt x="178" y="364"/>
                  <a:pt x="115" y="302"/>
                  <a:pt x="115" y="240"/>
                </a:cubicBezTo>
                <a:cubicBezTo>
                  <a:pt x="115" y="231"/>
                  <a:pt x="115" y="221"/>
                  <a:pt x="124" y="213"/>
                </a:cubicBezTo>
                <a:cubicBezTo>
                  <a:pt x="115" y="204"/>
                  <a:pt x="115" y="186"/>
                  <a:pt x="115" y="177"/>
                </a:cubicBezTo>
                <a:cubicBezTo>
                  <a:pt x="115" y="133"/>
                  <a:pt x="142" y="98"/>
                  <a:pt x="187" y="98"/>
                </a:cubicBezTo>
                <a:cubicBezTo>
                  <a:pt x="195" y="98"/>
                  <a:pt x="213" y="107"/>
                  <a:pt x="222" y="115"/>
                </a:cubicBezTo>
                <a:cubicBezTo>
                  <a:pt x="231" y="107"/>
                  <a:pt x="231" y="107"/>
                  <a:pt x="240" y="107"/>
                </a:cubicBezTo>
                <a:cubicBezTo>
                  <a:pt x="311" y="107"/>
                  <a:pt x="364" y="168"/>
                  <a:pt x="364" y="240"/>
                </a:cubicBezTo>
                <a:cubicBezTo>
                  <a:pt x="364" y="249"/>
                  <a:pt x="364" y="257"/>
                  <a:pt x="364" y="266"/>
                </a:cubicBezTo>
                <a:cubicBezTo>
                  <a:pt x="364" y="275"/>
                  <a:pt x="364" y="284"/>
                  <a:pt x="364" y="293"/>
                </a:cubicBezTo>
                <a:cubicBezTo>
                  <a:pt x="364" y="337"/>
                  <a:pt x="337" y="364"/>
                  <a:pt x="293" y="3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120"/>
          <p:cNvSpPr>
            <a:spLocks noChangeArrowheads="1"/>
          </p:cNvSpPr>
          <p:nvPr/>
        </p:nvSpPr>
        <p:spPr bwMode="auto">
          <a:xfrm>
            <a:off x="5930944" y="3627967"/>
            <a:ext cx="359740" cy="315384"/>
          </a:xfrm>
          <a:custGeom>
            <a:avLst/>
            <a:gdLst>
              <a:gd name="T0" fmla="*/ 363 w 497"/>
              <a:gd name="T1" fmla="*/ 222 h 435"/>
              <a:gd name="T2" fmla="*/ 363 w 497"/>
              <a:gd name="T3" fmla="*/ 222 h 435"/>
              <a:gd name="T4" fmla="*/ 354 w 497"/>
              <a:gd name="T5" fmla="*/ 203 h 435"/>
              <a:gd name="T6" fmla="*/ 354 w 497"/>
              <a:gd name="T7" fmla="*/ 159 h 435"/>
              <a:gd name="T8" fmla="*/ 247 w 497"/>
              <a:gd name="T9" fmla="*/ 159 h 435"/>
              <a:gd name="T10" fmla="*/ 239 w 497"/>
              <a:gd name="T11" fmla="*/ 150 h 435"/>
              <a:gd name="T12" fmla="*/ 230 w 497"/>
              <a:gd name="T13" fmla="*/ 89 h 435"/>
              <a:gd name="T14" fmla="*/ 71 w 497"/>
              <a:gd name="T15" fmla="*/ 159 h 435"/>
              <a:gd name="T16" fmla="*/ 0 w 497"/>
              <a:gd name="T17" fmla="*/ 293 h 435"/>
              <a:gd name="T18" fmla="*/ 203 w 497"/>
              <a:gd name="T19" fmla="*/ 434 h 435"/>
              <a:gd name="T20" fmla="*/ 425 w 497"/>
              <a:gd name="T21" fmla="*/ 284 h 435"/>
              <a:gd name="T22" fmla="*/ 363 w 497"/>
              <a:gd name="T23" fmla="*/ 222 h 435"/>
              <a:gd name="T24" fmla="*/ 203 w 497"/>
              <a:gd name="T25" fmla="*/ 390 h 435"/>
              <a:gd name="T26" fmla="*/ 203 w 497"/>
              <a:gd name="T27" fmla="*/ 390 h 435"/>
              <a:gd name="T28" fmla="*/ 53 w 497"/>
              <a:gd name="T29" fmla="*/ 310 h 435"/>
              <a:gd name="T30" fmla="*/ 186 w 497"/>
              <a:gd name="T31" fmla="*/ 203 h 435"/>
              <a:gd name="T32" fmla="*/ 336 w 497"/>
              <a:gd name="T33" fmla="*/ 284 h 435"/>
              <a:gd name="T34" fmla="*/ 203 w 497"/>
              <a:gd name="T35" fmla="*/ 390 h 435"/>
              <a:gd name="T36" fmla="*/ 496 w 497"/>
              <a:gd name="T37" fmla="*/ 150 h 435"/>
              <a:gd name="T38" fmla="*/ 496 w 497"/>
              <a:gd name="T39" fmla="*/ 150 h 435"/>
              <a:gd name="T40" fmla="*/ 345 w 497"/>
              <a:gd name="T41" fmla="*/ 0 h 435"/>
              <a:gd name="T42" fmla="*/ 327 w 497"/>
              <a:gd name="T43" fmla="*/ 18 h 435"/>
              <a:gd name="T44" fmla="*/ 345 w 497"/>
              <a:gd name="T45" fmla="*/ 36 h 435"/>
              <a:gd name="T46" fmla="*/ 460 w 497"/>
              <a:gd name="T47" fmla="*/ 150 h 435"/>
              <a:gd name="T48" fmla="*/ 478 w 497"/>
              <a:gd name="T49" fmla="*/ 168 h 435"/>
              <a:gd name="T50" fmla="*/ 496 w 497"/>
              <a:gd name="T51" fmla="*/ 150 h 435"/>
              <a:gd name="T52" fmla="*/ 425 w 497"/>
              <a:gd name="T53" fmla="*/ 150 h 435"/>
              <a:gd name="T54" fmla="*/ 425 w 497"/>
              <a:gd name="T55" fmla="*/ 150 h 435"/>
              <a:gd name="T56" fmla="*/ 345 w 497"/>
              <a:gd name="T57" fmla="*/ 71 h 435"/>
              <a:gd name="T58" fmla="*/ 327 w 497"/>
              <a:gd name="T59" fmla="*/ 89 h 435"/>
              <a:gd name="T60" fmla="*/ 345 w 497"/>
              <a:gd name="T61" fmla="*/ 106 h 435"/>
              <a:gd name="T62" fmla="*/ 390 w 497"/>
              <a:gd name="T63" fmla="*/ 159 h 435"/>
              <a:gd name="T64" fmla="*/ 416 w 497"/>
              <a:gd name="T65" fmla="*/ 168 h 435"/>
              <a:gd name="T66" fmla="*/ 425 w 497"/>
              <a:gd name="T67" fmla="*/ 150 h 435"/>
              <a:gd name="T68" fmla="*/ 159 w 497"/>
              <a:gd name="T69" fmla="*/ 257 h 435"/>
              <a:gd name="T70" fmla="*/ 159 w 497"/>
              <a:gd name="T71" fmla="*/ 257 h 435"/>
              <a:gd name="T72" fmla="*/ 115 w 497"/>
              <a:gd name="T73" fmla="*/ 310 h 435"/>
              <a:gd name="T74" fmla="*/ 186 w 497"/>
              <a:gd name="T75" fmla="*/ 354 h 435"/>
              <a:gd name="T76" fmla="*/ 230 w 497"/>
              <a:gd name="T77" fmla="*/ 293 h 435"/>
              <a:gd name="T78" fmla="*/ 159 w 497"/>
              <a:gd name="T79" fmla="*/ 257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35">
                <a:moveTo>
                  <a:pt x="363" y="222"/>
                </a:moveTo>
                <a:lnTo>
                  <a:pt x="363" y="222"/>
                </a:lnTo>
                <a:cubicBezTo>
                  <a:pt x="354" y="213"/>
                  <a:pt x="354" y="213"/>
                  <a:pt x="354" y="203"/>
                </a:cubicBezTo>
                <a:cubicBezTo>
                  <a:pt x="363" y="186"/>
                  <a:pt x="363" y="168"/>
                  <a:pt x="354" y="159"/>
                </a:cubicBezTo>
                <a:cubicBezTo>
                  <a:pt x="336" y="133"/>
                  <a:pt x="300" y="133"/>
                  <a:pt x="247" y="159"/>
                </a:cubicBezTo>
                <a:cubicBezTo>
                  <a:pt x="247" y="159"/>
                  <a:pt x="230" y="159"/>
                  <a:pt x="239" y="150"/>
                </a:cubicBezTo>
                <a:cubicBezTo>
                  <a:pt x="247" y="124"/>
                  <a:pt x="239" y="106"/>
                  <a:pt x="230" y="89"/>
                </a:cubicBezTo>
                <a:cubicBezTo>
                  <a:pt x="203" y="62"/>
                  <a:pt x="132" y="97"/>
                  <a:pt x="71" y="159"/>
                </a:cubicBezTo>
                <a:cubicBezTo>
                  <a:pt x="26" y="203"/>
                  <a:pt x="0" y="248"/>
                  <a:pt x="0" y="293"/>
                </a:cubicBezTo>
                <a:cubicBezTo>
                  <a:pt x="0" y="372"/>
                  <a:pt x="106" y="434"/>
                  <a:pt x="203" y="434"/>
                </a:cubicBezTo>
                <a:cubicBezTo>
                  <a:pt x="336" y="434"/>
                  <a:pt x="425" y="346"/>
                  <a:pt x="425" y="284"/>
                </a:cubicBezTo>
                <a:cubicBezTo>
                  <a:pt x="425" y="248"/>
                  <a:pt x="390" y="231"/>
                  <a:pt x="363" y="222"/>
                </a:cubicBezTo>
                <a:close/>
                <a:moveTo>
                  <a:pt x="203" y="390"/>
                </a:moveTo>
                <a:lnTo>
                  <a:pt x="203" y="390"/>
                </a:lnTo>
                <a:cubicBezTo>
                  <a:pt x="124" y="399"/>
                  <a:pt x="53" y="363"/>
                  <a:pt x="53" y="310"/>
                </a:cubicBezTo>
                <a:cubicBezTo>
                  <a:pt x="44" y="257"/>
                  <a:pt x="106" y="213"/>
                  <a:pt x="186" y="203"/>
                </a:cubicBezTo>
                <a:cubicBezTo>
                  <a:pt x="265" y="195"/>
                  <a:pt x="336" y="231"/>
                  <a:pt x="336" y="284"/>
                </a:cubicBezTo>
                <a:cubicBezTo>
                  <a:pt x="345" y="337"/>
                  <a:pt x="283" y="381"/>
                  <a:pt x="203" y="390"/>
                </a:cubicBezTo>
                <a:close/>
                <a:moveTo>
                  <a:pt x="496" y="150"/>
                </a:moveTo>
                <a:lnTo>
                  <a:pt x="496" y="150"/>
                </a:lnTo>
                <a:cubicBezTo>
                  <a:pt x="496" y="71"/>
                  <a:pt x="425" y="0"/>
                  <a:pt x="345" y="0"/>
                </a:cubicBezTo>
                <a:cubicBezTo>
                  <a:pt x="336" y="0"/>
                  <a:pt x="327" y="9"/>
                  <a:pt x="327" y="18"/>
                </a:cubicBezTo>
                <a:cubicBezTo>
                  <a:pt x="327" y="27"/>
                  <a:pt x="336" y="36"/>
                  <a:pt x="345" y="36"/>
                </a:cubicBezTo>
                <a:cubicBezTo>
                  <a:pt x="407" y="36"/>
                  <a:pt x="460" y="89"/>
                  <a:pt x="460" y="150"/>
                </a:cubicBezTo>
                <a:cubicBezTo>
                  <a:pt x="460" y="159"/>
                  <a:pt x="469" y="168"/>
                  <a:pt x="478" y="168"/>
                </a:cubicBezTo>
                <a:cubicBezTo>
                  <a:pt x="487" y="168"/>
                  <a:pt x="496" y="159"/>
                  <a:pt x="496" y="150"/>
                </a:cubicBezTo>
                <a:close/>
                <a:moveTo>
                  <a:pt x="425" y="150"/>
                </a:moveTo>
                <a:lnTo>
                  <a:pt x="425" y="150"/>
                </a:lnTo>
                <a:cubicBezTo>
                  <a:pt x="416" y="106"/>
                  <a:pt x="390" y="80"/>
                  <a:pt x="345" y="71"/>
                </a:cubicBezTo>
                <a:cubicBezTo>
                  <a:pt x="336" y="71"/>
                  <a:pt x="327" y="80"/>
                  <a:pt x="327" y="89"/>
                </a:cubicBezTo>
                <a:cubicBezTo>
                  <a:pt x="327" y="97"/>
                  <a:pt x="327" y="106"/>
                  <a:pt x="345" y="106"/>
                </a:cubicBezTo>
                <a:cubicBezTo>
                  <a:pt x="363" y="115"/>
                  <a:pt x="390" y="133"/>
                  <a:pt x="390" y="159"/>
                </a:cubicBezTo>
                <a:cubicBezTo>
                  <a:pt x="390" y="168"/>
                  <a:pt x="398" y="168"/>
                  <a:pt x="416" y="168"/>
                </a:cubicBezTo>
                <a:cubicBezTo>
                  <a:pt x="425" y="168"/>
                  <a:pt x="425" y="159"/>
                  <a:pt x="425" y="150"/>
                </a:cubicBezTo>
                <a:close/>
                <a:moveTo>
                  <a:pt x="159" y="257"/>
                </a:moveTo>
                <a:lnTo>
                  <a:pt x="159" y="257"/>
                </a:lnTo>
                <a:cubicBezTo>
                  <a:pt x="132" y="257"/>
                  <a:pt x="106" y="284"/>
                  <a:pt x="115" y="310"/>
                </a:cubicBezTo>
                <a:cubicBezTo>
                  <a:pt x="124" y="337"/>
                  <a:pt x="150" y="354"/>
                  <a:pt x="186" y="354"/>
                </a:cubicBezTo>
                <a:cubicBezTo>
                  <a:pt x="212" y="346"/>
                  <a:pt x="239" y="319"/>
                  <a:pt x="230" y="293"/>
                </a:cubicBezTo>
                <a:cubicBezTo>
                  <a:pt x="221" y="266"/>
                  <a:pt x="194" y="248"/>
                  <a:pt x="15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121"/>
          <p:cNvSpPr>
            <a:spLocks noChangeArrowheads="1"/>
          </p:cNvSpPr>
          <p:nvPr/>
        </p:nvSpPr>
        <p:spPr bwMode="auto">
          <a:xfrm>
            <a:off x="915750" y="4379384"/>
            <a:ext cx="239122" cy="302683"/>
          </a:xfrm>
          <a:custGeom>
            <a:avLst/>
            <a:gdLst>
              <a:gd name="T0" fmla="*/ 213 w 329"/>
              <a:gd name="T1" fmla="*/ 213 h 418"/>
              <a:gd name="T2" fmla="*/ 213 w 329"/>
              <a:gd name="T3" fmla="*/ 213 h 418"/>
              <a:gd name="T4" fmla="*/ 98 w 329"/>
              <a:gd name="T5" fmla="*/ 88 h 418"/>
              <a:gd name="T6" fmla="*/ 124 w 329"/>
              <a:gd name="T7" fmla="*/ 0 h 418"/>
              <a:gd name="T8" fmla="*/ 36 w 329"/>
              <a:gd name="T9" fmla="*/ 26 h 418"/>
              <a:gd name="T10" fmla="*/ 9 w 329"/>
              <a:gd name="T11" fmla="*/ 61 h 418"/>
              <a:gd name="T12" fmla="*/ 80 w 329"/>
              <a:gd name="T13" fmla="*/ 389 h 418"/>
              <a:gd name="T14" fmla="*/ 124 w 329"/>
              <a:gd name="T15" fmla="*/ 407 h 418"/>
              <a:gd name="T16" fmla="*/ 169 w 329"/>
              <a:gd name="T17" fmla="*/ 398 h 418"/>
              <a:gd name="T18" fmla="*/ 98 w 329"/>
              <a:gd name="T19" fmla="*/ 372 h 418"/>
              <a:gd name="T20" fmla="*/ 133 w 329"/>
              <a:gd name="T21" fmla="*/ 292 h 418"/>
              <a:gd name="T22" fmla="*/ 240 w 329"/>
              <a:gd name="T23" fmla="*/ 327 h 418"/>
              <a:gd name="T24" fmla="*/ 213 w 329"/>
              <a:gd name="T25" fmla="*/ 21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9" h="418">
                <a:moveTo>
                  <a:pt x="213" y="213"/>
                </a:moveTo>
                <a:lnTo>
                  <a:pt x="213" y="213"/>
                </a:lnTo>
                <a:cubicBezTo>
                  <a:pt x="151" y="186"/>
                  <a:pt x="98" y="151"/>
                  <a:pt x="98" y="88"/>
                </a:cubicBezTo>
                <a:cubicBezTo>
                  <a:pt x="98" y="61"/>
                  <a:pt x="98" y="26"/>
                  <a:pt x="124" y="0"/>
                </a:cubicBezTo>
                <a:cubicBezTo>
                  <a:pt x="36" y="26"/>
                  <a:pt x="36" y="26"/>
                  <a:pt x="36" y="26"/>
                </a:cubicBezTo>
                <a:cubicBezTo>
                  <a:pt x="18" y="26"/>
                  <a:pt x="0" y="44"/>
                  <a:pt x="9" y="61"/>
                </a:cubicBezTo>
                <a:cubicBezTo>
                  <a:pt x="80" y="389"/>
                  <a:pt x="80" y="389"/>
                  <a:pt x="80" y="389"/>
                </a:cubicBezTo>
                <a:cubicBezTo>
                  <a:pt x="89" y="407"/>
                  <a:pt x="106" y="417"/>
                  <a:pt x="124" y="407"/>
                </a:cubicBezTo>
                <a:cubicBezTo>
                  <a:pt x="169" y="398"/>
                  <a:pt x="169" y="398"/>
                  <a:pt x="169" y="398"/>
                </a:cubicBezTo>
                <a:cubicBezTo>
                  <a:pt x="151" y="398"/>
                  <a:pt x="124" y="389"/>
                  <a:pt x="98" y="372"/>
                </a:cubicBezTo>
                <a:cubicBezTo>
                  <a:pt x="133" y="292"/>
                  <a:pt x="133" y="292"/>
                  <a:pt x="133" y="292"/>
                </a:cubicBezTo>
                <a:cubicBezTo>
                  <a:pt x="133" y="292"/>
                  <a:pt x="178" y="327"/>
                  <a:pt x="240" y="327"/>
                </a:cubicBezTo>
                <a:cubicBezTo>
                  <a:pt x="302" y="327"/>
                  <a:pt x="328" y="257"/>
                  <a:pt x="213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122"/>
          <p:cNvSpPr>
            <a:spLocks noChangeArrowheads="1"/>
          </p:cNvSpPr>
          <p:nvPr/>
        </p:nvSpPr>
        <p:spPr bwMode="auto">
          <a:xfrm>
            <a:off x="1030021" y="4341284"/>
            <a:ext cx="232773" cy="296334"/>
          </a:xfrm>
          <a:custGeom>
            <a:avLst/>
            <a:gdLst>
              <a:gd name="T0" fmla="*/ 311 w 320"/>
              <a:gd name="T1" fmla="*/ 345 h 408"/>
              <a:gd name="T2" fmla="*/ 311 w 320"/>
              <a:gd name="T3" fmla="*/ 345 h 408"/>
              <a:gd name="T4" fmla="*/ 240 w 320"/>
              <a:gd name="T5" fmla="*/ 26 h 408"/>
              <a:gd name="T6" fmla="*/ 196 w 320"/>
              <a:gd name="T7" fmla="*/ 0 h 408"/>
              <a:gd name="T8" fmla="*/ 125 w 320"/>
              <a:gd name="T9" fmla="*/ 17 h 408"/>
              <a:gd name="T10" fmla="*/ 213 w 320"/>
              <a:gd name="T11" fmla="*/ 44 h 408"/>
              <a:gd name="T12" fmla="*/ 187 w 320"/>
              <a:gd name="T13" fmla="*/ 123 h 408"/>
              <a:gd name="T14" fmla="*/ 99 w 320"/>
              <a:gd name="T15" fmla="*/ 97 h 408"/>
              <a:gd name="T16" fmla="*/ 125 w 320"/>
              <a:gd name="T17" fmla="*/ 195 h 408"/>
              <a:gd name="T18" fmla="*/ 240 w 320"/>
              <a:gd name="T19" fmla="*/ 336 h 408"/>
              <a:gd name="T20" fmla="*/ 222 w 320"/>
              <a:gd name="T21" fmla="*/ 407 h 408"/>
              <a:gd name="T22" fmla="*/ 284 w 320"/>
              <a:gd name="T23" fmla="*/ 389 h 408"/>
              <a:gd name="T24" fmla="*/ 311 w 320"/>
              <a:gd name="T25" fmla="*/ 34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0" h="408">
                <a:moveTo>
                  <a:pt x="311" y="345"/>
                </a:moveTo>
                <a:lnTo>
                  <a:pt x="311" y="345"/>
                </a:lnTo>
                <a:cubicBezTo>
                  <a:pt x="240" y="26"/>
                  <a:pt x="240" y="26"/>
                  <a:pt x="240" y="26"/>
                </a:cubicBezTo>
                <a:cubicBezTo>
                  <a:pt x="231" y="8"/>
                  <a:pt x="213" y="0"/>
                  <a:pt x="196" y="0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43" y="17"/>
                  <a:pt x="178" y="26"/>
                  <a:pt x="213" y="44"/>
                </a:cubicBezTo>
                <a:cubicBezTo>
                  <a:pt x="187" y="123"/>
                  <a:pt x="187" y="123"/>
                  <a:pt x="187" y="123"/>
                </a:cubicBezTo>
                <a:cubicBezTo>
                  <a:pt x="187" y="123"/>
                  <a:pt x="160" y="97"/>
                  <a:pt x="99" y="97"/>
                </a:cubicBezTo>
                <a:cubicBezTo>
                  <a:pt x="36" y="88"/>
                  <a:pt x="0" y="159"/>
                  <a:pt x="125" y="195"/>
                </a:cubicBezTo>
                <a:cubicBezTo>
                  <a:pt x="213" y="230"/>
                  <a:pt x="240" y="283"/>
                  <a:pt x="240" y="336"/>
                </a:cubicBezTo>
                <a:cubicBezTo>
                  <a:pt x="240" y="363"/>
                  <a:pt x="231" y="389"/>
                  <a:pt x="222" y="407"/>
                </a:cubicBezTo>
                <a:cubicBezTo>
                  <a:pt x="284" y="389"/>
                  <a:pt x="284" y="389"/>
                  <a:pt x="284" y="389"/>
                </a:cubicBezTo>
                <a:cubicBezTo>
                  <a:pt x="302" y="380"/>
                  <a:pt x="319" y="363"/>
                  <a:pt x="311" y="3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0056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17038"/>
            <a:ext cx="12192000" cy="3363986"/>
            <a:chOff x="0" y="1017038"/>
            <a:chExt cx="12192000" cy="33639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" b="35717"/>
            <a:stretch/>
          </p:blipFill>
          <p:spPr>
            <a:xfrm>
              <a:off x="0" y="1017038"/>
              <a:ext cx="12192000" cy="3363986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>
              <a:off x="0" y="1017038"/>
              <a:ext cx="12192000" cy="3363986"/>
            </a:xfrm>
            <a:custGeom>
              <a:avLst/>
              <a:gdLst>
                <a:gd name="connsiteX0" fmla="*/ 0 w 12192000"/>
                <a:gd name="connsiteY0" fmla="*/ 0 h 3552670"/>
                <a:gd name="connsiteX1" fmla="*/ 12192000 w 12192000"/>
                <a:gd name="connsiteY1" fmla="*/ 0 h 3552670"/>
                <a:gd name="connsiteX2" fmla="*/ 12192000 w 12192000"/>
                <a:gd name="connsiteY2" fmla="*/ 3552670 h 3552670"/>
                <a:gd name="connsiteX3" fmla="*/ 0 w 12192000"/>
                <a:gd name="connsiteY3" fmla="*/ 3552670 h 355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552670">
                  <a:moveTo>
                    <a:pt x="0" y="0"/>
                  </a:moveTo>
                  <a:lnTo>
                    <a:pt x="12192000" y="0"/>
                  </a:lnTo>
                  <a:lnTo>
                    <a:pt x="12192000" y="3552670"/>
                  </a:lnTo>
                  <a:lnTo>
                    <a:pt x="0" y="3552670"/>
                  </a:lnTo>
                  <a:close/>
                </a:path>
              </a:pathLst>
            </a:custGeom>
            <a:solidFill>
              <a:srgbClr val="E7483A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39818" y="1662546"/>
            <a:ext cx="53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Hello!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04180" y="2024837"/>
            <a:ext cx="4983640" cy="772313"/>
            <a:chOff x="3608015" y="1511654"/>
            <a:chExt cx="4983640" cy="772313"/>
          </a:xfrm>
        </p:grpSpPr>
        <p:sp>
          <p:nvSpPr>
            <p:cNvPr id="7" name="Rounded Rectangle 6"/>
            <p:cNvSpPr/>
            <p:nvPr/>
          </p:nvSpPr>
          <p:spPr>
            <a:xfrm>
              <a:off x="3608015" y="1511654"/>
              <a:ext cx="4983640" cy="7723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0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01498" y="1543867"/>
              <a:ext cx="4389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This Template is Completely Customizable.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439818" y="2904303"/>
            <a:ext cx="531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You can add, edit and remove any text/slide as you please. The info and slides provided are only guidelines.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9818" y="4607118"/>
            <a:ext cx="53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Happy Pitching!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9818" y="5895220"/>
            <a:ext cx="531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This Template Has Been Prepared By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60" y="6175492"/>
            <a:ext cx="964095" cy="3092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56" y="6185873"/>
            <a:ext cx="1766118" cy="2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7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59507" y="785420"/>
            <a:ext cx="2872986" cy="2872986"/>
            <a:chOff x="3772256" y="1452008"/>
            <a:chExt cx="1966833" cy="1966833"/>
          </a:xfrm>
        </p:grpSpPr>
        <p:grpSp>
          <p:nvGrpSpPr>
            <p:cNvPr id="20" name="Group 19"/>
            <p:cNvGrpSpPr/>
            <p:nvPr/>
          </p:nvGrpSpPr>
          <p:grpSpPr>
            <a:xfrm>
              <a:off x="3772256" y="1452008"/>
              <a:ext cx="1966833" cy="1966833"/>
              <a:chOff x="2031374" y="1537311"/>
              <a:chExt cx="1966833" cy="1966833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097175" y="1603112"/>
                <a:ext cx="1835230" cy="1835230"/>
              </a:xfrm>
              <a:prstGeom prst="ellipse">
                <a:avLst/>
              </a:prstGeom>
              <a:solidFill>
                <a:srgbClr val="00B4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031374" y="1537311"/>
                <a:ext cx="1966833" cy="1966833"/>
              </a:xfrm>
              <a:prstGeom prst="ellipse">
                <a:avLst/>
              </a:prstGeom>
              <a:noFill/>
              <a:ln>
                <a:solidFill>
                  <a:srgbClr val="00C08E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985725" y="1746075"/>
              <a:ext cx="1539894" cy="871806"/>
              <a:chOff x="2252979" y="1799324"/>
              <a:chExt cx="1539894" cy="871806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809370" y="1799324"/>
                <a:ext cx="427112" cy="758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Y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52979" y="2439358"/>
                <a:ext cx="1539894" cy="23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Annual Sales</a:t>
                </a:r>
                <a:endParaRPr lang="en-US" sz="16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7417264" y="1339018"/>
            <a:ext cx="2454388" cy="2454388"/>
            <a:chOff x="3772256" y="1452008"/>
            <a:chExt cx="1966833" cy="1966833"/>
          </a:xfrm>
        </p:grpSpPr>
        <p:grpSp>
          <p:nvGrpSpPr>
            <p:cNvPr id="27" name="Group 26"/>
            <p:cNvGrpSpPr/>
            <p:nvPr/>
          </p:nvGrpSpPr>
          <p:grpSpPr>
            <a:xfrm>
              <a:off x="3772256" y="1452008"/>
              <a:ext cx="1966833" cy="1966833"/>
              <a:chOff x="2031374" y="1537311"/>
              <a:chExt cx="1966833" cy="1966833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097175" y="1603112"/>
                <a:ext cx="1835230" cy="1835230"/>
              </a:xfrm>
              <a:prstGeom prst="ellipse">
                <a:avLst/>
              </a:prstGeom>
              <a:solidFill>
                <a:srgbClr val="009D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031374" y="1537311"/>
                <a:ext cx="1966833" cy="1966833"/>
              </a:xfrm>
              <a:prstGeom prst="ellipse">
                <a:avLst/>
              </a:prstGeom>
              <a:noFill/>
              <a:ln>
                <a:solidFill>
                  <a:srgbClr val="009DD9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985725" y="1746075"/>
              <a:ext cx="1539894" cy="886672"/>
              <a:chOff x="2252979" y="1799324"/>
              <a:chExt cx="1539894" cy="88667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2613662" y="1799324"/>
                <a:ext cx="818529" cy="739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Z%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252979" y="2439358"/>
                <a:ext cx="1539894" cy="246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Growth Rate</a:t>
                </a:r>
                <a:endParaRPr lang="en-US" sz="14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320348" y="1339018"/>
            <a:ext cx="2454388" cy="2454388"/>
            <a:chOff x="3772256" y="1452008"/>
            <a:chExt cx="1966833" cy="1966833"/>
          </a:xfrm>
        </p:grpSpPr>
        <p:grpSp>
          <p:nvGrpSpPr>
            <p:cNvPr id="35" name="Group 34"/>
            <p:cNvGrpSpPr/>
            <p:nvPr/>
          </p:nvGrpSpPr>
          <p:grpSpPr>
            <a:xfrm>
              <a:off x="3772256" y="1452008"/>
              <a:ext cx="1966833" cy="1966833"/>
              <a:chOff x="2031374" y="1537311"/>
              <a:chExt cx="1966833" cy="1966833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097175" y="1603112"/>
                <a:ext cx="1835230" cy="1835230"/>
              </a:xfrm>
              <a:prstGeom prst="ellipse">
                <a:avLst/>
              </a:prstGeom>
              <a:solidFill>
                <a:srgbClr val="E74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031374" y="1537311"/>
                <a:ext cx="1966833" cy="1966833"/>
              </a:xfrm>
              <a:prstGeom prst="ellipse">
                <a:avLst/>
              </a:prstGeom>
              <a:noFill/>
              <a:ln>
                <a:solidFill>
                  <a:srgbClr val="E7483A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985725" y="1746075"/>
              <a:ext cx="1539894" cy="886672"/>
              <a:chOff x="2252979" y="1799324"/>
              <a:chExt cx="1539894" cy="886672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796071" y="1799324"/>
                <a:ext cx="453711" cy="739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X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52979" y="2439358"/>
                <a:ext cx="1539894" cy="246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Market Size</a:t>
                </a:r>
                <a:endParaRPr lang="en-US" sz="14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285135" y="108112"/>
            <a:ext cx="8141109" cy="803365"/>
            <a:chOff x="285135" y="108112"/>
            <a:chExt cx="8141109" cy="803365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85135" y="244647"/>
              <a:ext cx="0" cy="471949"/>
            </a:xfrm>
            <a:prstGeom prst="line">
              <a:avLst/>
            </a:prstGeom>
            <a:ln w="31750">
              <a:solidFill>
                <a:srgbClr val="00E3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383619" y="108112"/>
              <a:ext cx="8042625" cy="803365"/>
              <a:chOff x="383619" y="108112"/>
              <a:chExt cx="8042625" cy="80336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INDUSTRY OVERVIEW: THE WORLD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83620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WEB &amp; APP DEVELOPMENT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772" y="3541489"/>
            <a:ext cx="5803895" cy="3316511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312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054" y="-334352"/>
            <a:ext cx="7165951" cy="68708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5135" y="108112"/>
            <a:ext cx="8141109" cy="803365"/>
            <a:chOff x="285135" y="108112"/>
            <a:chExt cx="8141109" cy="80336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85135" y="244647"/>
              <a:ext cx="0" cy="471949"/>
            </a:xfrm>
            <a:prstGeom prst="line">
              <a:avLst/>
            </a:prstGeom>
            <a:ln w="31750">
              <a:solidFill>
                <a:srgbClr val="00E3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383619" y="108112"/>
              <a:ext cx="8042625" cy="803365"/>
              <a:chOff x="383619" y="108112"/>
              <a:chExt cx="8042625" cy="80336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INDUSTRY OVERVIEW: BANGLADESH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83620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WEB &amp; APP DEVELOPMENT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383314" y="1237596"/>
            <a:ext cx="4841213" cy="867637"/>
            <a:chOff x="6630572" y="2115313"/>
            <a:chExt cx="4841213" cy="867637"/>
          </a:xfrm>
        </p:grpSpPr>
        <p:sp>
          <p:nvSpPr>
            <p:cNvPr id="20" name="TextBox 19"/>
            <p:cNvSpPr txBox="1"/>
            <p:nvPr/>
          </p:nvSpPr>
          <p:spPr>
            <a:xfrm>
              <a:off x="6630572" y="2336619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0E3A6"/>
                  </a:solidFill>
                </a:rPr>
                <a:t>01</a:t>
              </a:r>
              <a:endParaRPr lang="en-GB" sz="3600" b="1" dirty="0">
                <a:solidFill>
                  <a:srgbClr val="00E3A6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0641" y="2115313"/>
              <a:ext cx="4121144" cy="656371"/>
              <a:chOff x="7594109" y="2408729"/>
              <a:chExt cx="4121144" cy="65637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594109" y="2757323"/>
                <a:ext cx="412114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Sample Text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594109" y="2408729"/>
                <a:ext cx="1603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E3A6"/>
                    </a:solidFill>
                  </a:rPr>
                  <a:t>Web Analysis</a:t>
                </a:r>
                <a:endParaRPr lang="en-GB" sz="2000" b="1" dirty="0">
                  <a:solidFill>
                    <a:srgbClr val="00E3A6"/>
                  </a:solidFill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383314" y="2521424"/>
            <a:ext cx="4841213" cy="867637"/>
            <a:chOff x="6630572" y="2115313"/>
            <a:chExt cx="4841213" cy="867637"/>
          </a:xfrm>
        </p:grpSpPr>
        <p:sp>
          <p:nvSpPr>
            <p:cNvPr id="25" name="TextBox 24"/>
            <p:cNvSpPr txBox="1"/>
            <p:nvPr/>
          </p:nvSpPr>
          <p:spPr>
            <a:xfrm>
              <a:off x="6630572" y="2336619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09DD9"/>
                  </a:solidFill>
                </a:rPr>
                <a:t>02</a:t>
              </a:r>
              <a:endParaRPr lang="en-GB" sz="3600" b="1" dirty="0">
                <a:solidFill>
                  <a:srgbClr val="009DD9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350641" y="2115313"/>
              <a:ext cx="4121144" cy="656371"/>
              <a:chOff x="7594109" y="2408729"/>
              <a:chExt cx="4121144" cy="656371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594109" y="2757323"/>
                <a:ext cx="412114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Sample Text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594109" y="2408729"/>
                <a:ext cx="2283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9DD9"/>
                    </a:solidFill>
                  </a:rPr>
                  <a:t>Website Production</a:t>
                </a:r>
                <a:endParaRPr lang="en-GB" sz="2000" b="1" dirty="0">
                  <a:solidFill>
                    <a:srgbClr val="009DD9"/>
                  </a:solidFill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83314" y="3806937"/>
            <a:ext cx="4841213" cy="867637"/>
            <a:chOff x="6630572" y="2115313"/>
            <a:chExt cx="4841213" cy="867637"/>
          </a:xfrm>
        </p:grpSpPr>
        <p:sp>
          <p:nvSpPr>
            <p:cNvPr id="30" name="TextBox 29"/>
            <p:cNvSpPr txBox="1"/>
            <p:nvPr/>
          </p:nvSpPr>
          <p:spPr>
            <a:xfrm>
              <a:off x="6630572" y="2336619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E7483A"/>
                  </a:solidFill>
                  <a:latin typeface="Calibri" panose="020F0502020204030204" pitchFamily="34" charset="0"/>
                </a:rPr>
                <a:t>03</a:t>
              </a:r>
              <a:endParaRPr lang="en-GB" sz="3600" b="1" dirty="0">
                <a:solidFill>
                  <a:srgbClr val="E7483A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50641" y="2115313"/>
              <a:ext cx="4121144" cy="656371"/>
              <a:chOff x="7594109" y="2408729"/>
              <a:chExt cx="4121144" cy="65637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7594109" y="2757323"/>
                <a:ext cx="412114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Sample Text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594109" y="2408729"/>
                <a:ext cx="15424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E7483A"/>
                    </a:solidFill>
                  </a:rPr>
                  <a:t>Social Media</a:t>
                </a:r>
                <a:endParaRPr lang="en-GB" sz="2000" b="1" dirty="0">
                  <a:solidFill>
                    <a:srgbClr val="E7483A"/>
                  </a:solidFill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83314" y="5094135"/>
            <a:ext cx="4841213" cy="867637"/>
            <a:chOff x="6630572" y="2115313"/>
            <a:chExt cx="4841213" cy="867637"/>
          </a:xfrm>
        </p:grpSpPr>
        <p:sp>
          <p:nvSpPr>
            <p:cNvPr id="35" name="TextBox 34"/>
            <p:cNvSpPr txBox="1"/>
            <p:nvPr/>
          </p:nvSpPr>
          <p:spPr>
            <a:xfrm>
              <a:off x="6630572" y="2336619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32687D"/>
                  </a:solidFill>
                </a:rPr>
                <a:t>04</a:t>
              </a:r>
              <a:endParaRPr lang="en-GB" sz="3600" b="1" dirty="0">
                <a:solidFill>
                  <a:srgbClr val="32687D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7350641" y="2115313"/>
              <a:ext cx="4121144" cy="656371"/>
              <a:chOff x="7594109" y="2408729"/>
              <a:chExt cx="4121144" cy="656371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7594109" y="2757323"/>
                <a:ext cx="412114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Sample Text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594109" y="2408729"/>
                <a:ext cx="18454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32687D"/>
                    </a:solidFill>
                  </a:rPr>
                  <a:t>App Production</a:t>
                </a:r>
                <a:endParaRPr lang="en-GB" sz="2000" b="1" dirty="0">
                  <a:solidFill>
                    <a:srgbClr val="32687D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43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5135" y="108112"/>
            <a:ext cx="8141109" cy="803365"/>
            <a:chOff x="285135" y="108112"/>
            <a:chExt cx="8141109" cy="803365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85135" y="244647"/>
              <a:ext cx="0" cy="471949"/>
            </a:xfrm>
            <a:prstGeom prst="line">
              <a:avLst/>
            </a:prstGeom>
            <a:ln w="31750">
              <a:solidFill>
                <a:srgbClr val="00E3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383619" y="108112"/>
              <a:ext cx="8042625" cy="803365"/>
              <a:chOff x="383619" y="108112"/>
              <a:chExt cx="8042625" cy="80336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CURRENT COMPETITORS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83620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WEB &amp; APP DEVELOPMENT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094051" y="1407065"/>
            <a:ext cx="2290162" cy="2290162"/>
            <a:chOff x="6075592" y="1402657"/>
            <a:chExt cx="2290162" cy="2290162"/>
          </a:xfrm>
        </p:grpSpPr>
        <p:sp>
          <p:nvSpPr>
            <p:cNvPr id="23" name="Rounded Rectangle 22"/>
            <p:cNvSpPr/>
            <p:nvPr/>
          </p:nvSpPr>
          <p:spPr>
            <a:xfrm>
              <a:off x="6075592" y="1402657"/>
              <a:ext cx="2290162" cy="2290162"/>
            </a:xfrm>
            <a:prstGeom prst="roundRect">
              <a:avLst/>
            </a:prstGeom>
            <a:solidFill>
              <a:srgbClr val="E74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259865" y="1823740"/>
              <a:ext cx="1921616" cy="801669"/>
              <a:chOff x="2252979" y="2043575"/>
              <a:chExt cx="1539894" cy="64242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387351" y="2043575"/>
                <a:ext cx="1271162" cy="320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Competitor 1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52979" y="2439357"/>
                <a:ext cx="1539894" cy="246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Sample Text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3497438" y="1407065"/>
            <a:ext cx="2290162" cy="2290162"/>
            <a:chOff x="6075592" y="1402657"/>
            <a:chExt cx="2290162" cy="2290162"/>
          </a:xfrm>
        </p:grpSpPr>
        <p:sp>
          <p:nvSpPr>
            <p:cNvPr id="52" name="Rounded Rectangle 51"/>
            <p:cNvSpPr/>
            <p:nvPr/>
          </p:nvSpPr>
          <p:spPr>
            <a:xfrm>
              <a:off x="6075592" y="1402657"/>
              <a:ext cx="2290162" cy="2290162"/>
            </a:xfrm>
            <a:prstGeom prst="roundRect">
              <a:avLst/>
            </a:prstGeom>
            <a:solidFill>
              <a:srgbClr val="009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259865" y="1823739"/>
              <a:ext cx="1921616" cy="801670"/>
              <a:chOff x="2252979" y="2043575"/>
              <a:chExt cx="1539894" cy="642421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2387351" y="2043575"/>
                <a:ext cx="1271162" cy="320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Competitor 2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252979" y="2439358"/>
                <a:ext cx="1539894" cy="246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Sample Text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094051" y="3791009"/>
            <a:ext cx="2290162" cy="2290162"/>
            <a:chOff x="6075592" y="1402657"/>
            <a:chExt cx="2290162" cy="2290162"/>
          </a:xfrm>
        </p:grpSpPr>
        <p:sp>
          <p:nvSpPr>
            <p:cNvPr id="58" name="Rounded Rectangle 57"/>
            <p:cNvSpPr/>
            <p:nvPr/>
          </p:nvSpPr>
          <p:spPr>
            <a:xfrm>
              <a:off x="6075592" y="1402657"/>
              <a:ext cx="2290162" cy="2290162"/>
            </a:xfrm>
            <a:prstGeom prst="roundRect">
              <a:avLst/>
            </a:prstGeom>
            <a:solidFill>
              <a:srgbClr val="326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259865" y="1823739"/>
              <a:ext cx="1921616" cy="801670"/>
              <a:chOff x="2252979" y="2043575"/>
              <a:chExt cx="1539894" cy="642421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2387351" y="2043575"/>
                <a:ext cx="1271162" cy="320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Competitor 3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252979" y="2439358"/>
                <a:ext cx="1539894" cy="246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Sample Text</a:t>
                </a: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3497438" y="3791009"/>
            <a:ext cx="2290162" cy="2290162"/>
            <a:chOff x="6075592" y="1402657"/>
            <a:chExt cx="2290162" cy="2290162"/>
          </a:xfrm>
        </p:grpSpPr>
        <p:sp>
          <p:nvSpPr>
            <p:cNvPr id="63" name="Rounded Rectangle 62"/>
            <p:cNvSpPr/>
            <p:nvPr/>
          </p:nvSpPr>
          <p:spPr>
            <a:xfrm>
              <a:off x="6075592" y="1402657"/>
              <a:ext cx="2290162" cy="2290162"/>
            </a:xfrm>
            <a:prstGeom prst="roundRect">
              <a:avLst/>
            </a:prstGeom>
            <a:solidFill>
              <a:srgbClr val="00A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6259865" y="1823739"/>
              <a:ext cx="1921616" cy="801670"/>
              <a:chOff x="2252979" y="2043575"/>
              <a:chExt cx="1539894" cy="642421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2387351" y="2043575"/>
                <a:ext cx="1271162" cy="320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Competitor 4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252979" y="2439358"/>
                <a:ext cx="1539894" cy="246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Sample Text</a:t>
                </a: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6970022" y="1584593"/>
            <a:ext cx="1963671" cy="1263585"/>
            <a:chOff x="822853" y="1426281"/>
            <a:chExt cx="1341788" cy="1263585"/>
          </a:xfrm>
        </p:grpSpPr>
        <p:sp>
          <p:nvSpPr>
            <p:cNvPr id="68" name="Title 1"/>
            <p:cNvSpPr txBox="1">
              <a:spLocks/>
            </p:cNvSpPr>
            <p:nvPr/>
          </p:nvSpPr>
          <p:spPr>
            <a:xfrm>
              <a:off x="872354" y="1426281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rgbClr val="E7483A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10%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22853" y="2351312"/>
              <a:ext cx="13417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Competitor 1 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134278" y="1584593"/>
            <a:ext cx="1963671" cy="1263585"/>
            <a:chOff x="822853" y="1426281"/>
            <a:chExt cx="1341788" cy="1263585"/>
          </a:xfrm>
        </p:grpSpPr>
        <p:sp>
          <p:nvSpPr>
            <p:cNvPr id="71" name="Title 1"/>
            <p:cNvSpPr txBox="1">
              <a:spLocks/>
            </p:cNvSpPr>
            <p:nvPr/>
          </p:nvSpPr>
          <p:spPr>
            <a:xfrm>
              <a:off x="872354" y="1426281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rgbClr val="009DD9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21%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22853" y="2351312"/>
              <a:ext cx="13417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Competitor 2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970022" y="3901394"/>
            <a:ext cx="1963671" cy="1263585"/>
            <a:chOff x="822853" y="1426281"/>
            <a:chExt cx="1341788" cy="1263585"/>
          </a:xfrm>
        </p:grpSpPr>
        <p:sp>
          <p:nvSpPr>
            <p:cNvPr id="74" name="Title 1"/>
            <p:cNvSpPr txBox="1">
              <a:spLocks/>
            </p:cNvSpPr>
            <p:nvPr/>
          </p:nvSpPr>
          <p:spPr>
            <a:xfrm>
              <a:off x="872354" y="1426281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rgbClr val="32687D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32%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22853" y="2351312"/>
              <a:ext cx="13417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Competitor 3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134278" y="3901394"/>
            <a:ext cx="1963671" cy="1263585"/>
            <a:chOff x="822853" y="1426281"/>
            <a:chExt cx="1341788" cy="1263585"/>
          </a:xfrm>
        </p:grpSpPr>
        <p:sp>
          <p:nvSpPr>
            <p:cNvPr id="77" name="Title 1"/>
            <p:cNvSpPr txBox="1">
              <a:spLocks/>
            </p:cNvSpPr>
            <p:nvPr/>
          </p:nvSpPr>
          <p:spPr>
            <a:xfrm>
              <a:off x="872354" y="1426281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rgbClr val="00AC7F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37%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22853" y="2351312"/>
              <a:ext cx="13417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Competitor 4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068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5135" y="108112"/>
            <a:ext cx="8141109" cy="803365"/>
            <a:chOff x="285135" y="108112"/>
            <a:chExt cx="8141109" cy="803365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85135" y="244647"/>
              <a:ext cx="0" cy="471949"/>
            </a:xfrm>
            <a:prstGeom prst="line">
              <a:avLst/>
            </a:prstGeom>
            <a:ln w="31750">
              <a:solidFill>
                <a:srgbClr val="00E3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383619" y="108112"/>
              <a:ext cx="8042625" cy="803365"/>
              <a:chOff x="383619" y="108112"/>
              <a:chExt cx="8042625" cy="80336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OUR FIRM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83620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WEB &amp; APP DEVELOPMENT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8194721" y="1704365"/>
            <a:ext cx="2726512" cy="3426042"/>
            <a:chOff x="7593025" y="2207584"/>
            <a:chExt cx="1932225" cy="2427968"/>
          </a:xfrm>
        </p:grpSpPr>
        <p:sp>
          <p:nvSpPr>
            <p:cNvPr id="22" name="Rectangle 21"/>
            <p:cNvSpPr/>
            <p:nvPr/>
          </p:nvSpPr>
          <p:spPr>
            <a:xfrm>
              <a:off x="8266430" y="4264756"/>
              <a:ext cx="628445" cy="3707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2800" b="1" kern="0" dirty="0">
                  <a:solidFill>
                    <a:srgbClr val="00E3A6"/>
                  </a:solidFill>
                  <a:latin typeface="Calibri" panose="020F0502020204030204" pitchFamily="34" charset="0"/>
                </a:rPr>
                <a:t>WEB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593025" y="2207584"/>
              <a:ext cx="1932225" cy="1933290"/>
              <a:chOff x="7593025" y="2207584"/>
              <a:chExt cx="1932225" cy="193329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7593025" y="2207584"/>
                <a:ext cx="1932225" cy="1933290"/>
              </a:xfrm>
              <a:prstGeom prst="ellipse">
                <a:avLst/>
              </a:prstGeom>
              <a:solidFill>
                <a:srgbClr val="00E3A6">
                  <a:alpha val="8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26" tIns="60963" rIns="121926" bIns="60963" anchor="ctr"/>
              <a:lstStyle/>
              <a:p>
                <a:pPr algn="ctr" defTabSz="609492">
                  <a:defRPr/>
                </a:pPr>
                <a:endParaRPr lang="en-US" sz="1050" dirty="0"/>
              </a:p>
            </p:txBody>
          </p:sp>
          <p:sp>
            <p:nvSpPr>
              <p:cNvPr id="26" name="Freeform 82"/>
              <p:cNvSpPr>
                <a:spLocks noChangeArrowheads="1"/>
              </p:cNvSpPr>
              <p:nvPr/>
            </p:nvSpPr>
            <p:spPr bwMode="auto">
              <a:xfrm>
                <a:off x="8211596" y="2852918"/>
                <a:ext cx="697244" cy="566550"/>
              </a:xfrm>
              <a:custGeom>
                <a:avLst/>
                <a:gdLst>
                  <a:gd name="T0" fmla="*/ 443 w 497"/>
                  <a:gd name="T1" fmla="*/ 0 h 444"/>
                  <a:gd name="T2" fmla="*/ 443 w 497"/>
                  <a:gd name="T3" fmla="*/ 0 h 444"/>
                  <a:gd name="T4" fmla="*/ 53 w 497"/>
                  <a:gd name="T5" fmla="*/ 0 h 444"/>
                  <a:gd name="T6" fmla="*/ 0 w 497"/>
                  <a:gd name="T7" fmla="*/ 53 h 444"/>
                  <a:gd name="T8" fmla="*/ 0 w 497"/>
                  <a:gd name="T9" fmla="*/ 345 h 444"/>
                  <a:gd name="T10" fmla="*/ 53 w 497"/>
                  <a:gd name="T11" fmla="*/ 399 h 444"/>
                  <a:gd name="T12" fmla="*/ 151 w 497"/>
                  <a:gd name="T13" fmla="*/ 399 h 444"/>
                  <a:gd name="T14" fmla="*/ 151 w 497"/>
                  <a:gd name="T15" fmla="*/ 345 h 444"/>
                  <a:gd name="T16" fmla="*/ 44 w 497"/>
                  <a:gd name="T17" fmla="*/ 345 h 444"/>
                  <a:gd name="T18" fmla="*/ 44 w 497"/>
                  <a:gd name="T19" fmla="*/ 124 h 444"/>
                  <a:gd name="T20" fmla="*/ 443 w 497"/>
                  <a:gd name="T21" fmla="*/ 124 h 444"/>
                  <a:gd name="T22" fmla="*/ 443 w 497"/>
                  <a:gd name="T23" fmla="*/ 345 h 444"/>
                  <a:gd name="T24" fmla="*/ 345 w 497"/>
                  <a:gd name="T25" fmla="*/ 345 h 444"/>
                  <a:gd name="T26" fmla="*/ 345 w 497"/>
                  <a:gd name="T27" fmla="*/ 399 h 444"/>
                  <a:gd name="T28" fmla="*/ 443 w 497"/>
                  <a:gd name="T29" fmla="*/ 399 h 444"/>
                  <a:gd name="T30" fmla="*/ 496 w 497"/>
                  <a:gd name="T31" fmla="*/ 345 h 444"/>
                  <a:gd name="T32" fmla="*/ 496 w 497"/>
                  <a:gd name="T33" fmla="*/ 53 h 444"/>
                  <a:gd name="T34" fmla="*/ 443 w 497"/>
                  <a:gd name="T35" fmla="*/ 0 h 444"/>
                  <a:gd name="T36" fmla="*/ 62 w 497"/>
                  <a:gd name="T37" fmla="*/ 80 h 444"/>
                  <a:gd name="T38" fmla="*/ 62 w 497"/>
                  <a:gd name="T39" fmla="*/ 80 h 444"/>
                  <a:gd name="T40" fmla="*/ 44 w 497"/>
                  <a:gd name="T41" fmla="*/ 62 h 444"/>
                  <a:gd name="T42" fmla="*/ 62 w 497"/>
                  <a:gd name="T43" fmla="*/ 45 h 444"/>
                  <a:gd name="T44" fmla="*/ 79 w 497"/>
                  <a:gd name="T45" fmla="*/ 62 h 444"/>
                  <a:gd name="T46" fmla="*/ 62 w 497"/>
                  <a:gd name="T47" fmla="*/ 80 h 444"/>
                  <a:gd name="T48" fmla="*/ 116 w 497"/>
                  <a:gd name="T49" fmla="*/ 80 h 444"/>
                  <a:gd name="T50" fmla="*/ 116 w 497"/>
                  <a:gd name="T51" fmla="*/ 80 h 444"/>
                  <a:gd name="T52" fmla="*/ 97 w 497"/>
                  <a:gd name="T53" fmla="*/ 62 h 444"/>
                  <a:gd name="T54" fmla="*/ 116 w 497"/>
                  <a:gd name="T55" fmla="*/ 45 h 444"/>
                  <a:gd name="T56" fmla="*/ 132 w 497"/>
                  <a:gd name="T57" fmla="*/ 62 h 444"/>
                  <a:gd name="T58" fmla="*/ 116 w 497"/>
                  <a:gd name="T59" fmla="*/ 80 h 444"/>
                  <a:gd name="T60" fmla="*/ 443 w 497"/>
                  <a:gd name="T61" fmla="*/ 80 h 444"/>
                  <a:gd name="T62" fmla="*/ 443 w 497"/>
                  <a:gd name="T63" fmla="*/ 80 h 444"/>
                  <a:gd name="T64" fmla="*/ 151 w 497"/>
                  <a:gd name="T65" fmla="*/ 80 h 444"/>
                  <a:gd name="T66" fmla="*/ 151 w 497"/>
                  <a:gd name="T67" fmla="*/ 53 h 444"/>
                  <a:gd name="T68" fmla="*/ 443 w 497"/>
                  <a:gd name="T69" fmla="*/ 53 h 444"/>
                  <a:gd name="T70" fmla="*/ 443 w 497"/>
                  <a:gd name="T71" fmla="*/ 80 h 444"/>
                  <a:gd name="T72" fmla="*/ 248 w 497"/>
                  <a:gd name="T73" fmla="*/ 177 h 444"/>
                  <a:gd name="T74" fmla="*/ 248 w 497"/>
                  <a:gd name="T75" fmla="*/ 177 h 444"/>
                  <a:gd name="T76" fmla="*/ 124 w 497"/>
                  <a:gd name="T77" fmla="*/ 301 h 444"/>
                  <a:gd name="T78" fmla="*/ 204 w 497"/>
                  <a:gd name="T79" fmla="*/ 301 h 444"/>
                  <a:gd name="T80" fmla="*/ 204 w 497"/>
                  <a:gd name="T81" fmla="*/ 443 h 444"/>
                  <a:gd name="T82" fmla="*/ 292 w 497"/>
                  <a:gd name="T83" fmla="*/ 443 h 444"/>
                  <a:gd name="T84" fmla="*/ 292 w 497"/>
                  <a:gd name="T85" fmla="*/ 301 h 444"/>
                  <a:gd name="T86" fmla="*/ 363 w 497"/>
                  <a:gd name="T87" fmla="*/ 301 h 444"/>
                  <a:gd name="T88" fmla="*/ 248 w 497"/>
                  <a:gd name="T89" fmla="*/ 177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7" h="444">
                    <a:moveTo>
                      <a:pt x="443" y="0"/>
                    </a:moveTo>
                    <a:lnTo>
                      <a:pt x="443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17" y="0"/>
                      <a:pt x="0" y="26"/>
                      <a:pt x="0" y="53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0" y="373"/>
                      <a:pt x="17" y="399"/>
                      <a:pt x="53" y="399"/>
                    </a:cubicBezTo>
                    <a:cubicBezTo>
                      <a:pt x="151" y="399"/>
                      <a:pt x="151" y="399"/>
                      <a:pt x="151" y="399"/>
                    </a:cubicBezTo>
                    <a:cubicBezTo>
                      <a:pt x="151" y="345"/>
                      <a:pt x="151" y="345"/>
                      <a:pt x="151" y="345"/>
                    </a:cubicBezTo>
                    <a:cubicBezTo>
                      <a:pt x="44" y="345"/>
                      <a:pt x="44" y="345"/>
                      <a:pt x="44" y="345"/>
                    </a:cubicBezTo>
                    <a:cubicBezTo>
                      <a:pt x="44" y="124"/>
                      <a:pt x="44" y="124"/>
                      <a:pt x="44" y="124"/>
                    </a:cubicBezTo>
                    <a:cubicBezTo>
                      <a:pt x="443" y="124"/>
                      <a:pt x="443" y="124"/>
                      <a:pt x="443" y="124"/>
                    </a:cubicBezTo>
                    <a:cubicBezTo>
                      <a:pt x="443" y="345"/>
                      <a:pt x="443" y="345"/>
                      <a:pt x="443" y="345"/>
                    </a:cubicBezTo>
                    <a:cubicBezTo>
                      <a:pt x="345" y="345"/>
                      <a:pt x="345" y="345"/>
                      <a:pt x="345" y="345"/>
                    </a:cubicBezTo>
                    <a:cubicBezTo>
                      <a:pt x="345" y="399"/>
                      <a:pt x="345" y="399"/>
                      <a:pt x="345" y="399"/>
                    </a:cubicBezTo>
                    <a:cubicBezTo>
                      <a:pt x="443" y="399"/>
                      <a:pt x="443" y="399"/>
                      <a:pt x="443" y="399"/>
                    </a:cubicBezTo>
                    <a:cubicBezTo>
                      <a:pt x="470" y="399"/>
                      <a:pt x="496" y="373"/>
                      <a:pt x="496" y="345"/>
                    </a:cubicBezTo>
                    <a:cubicBezTo>
                      <a:pt x="496" y="53"/>
                      <a:pt x="496" y="53"/>
                      <a:pt x="496" y="53"/>
                    </a:cubicBezTo>
                    <a:cubicBezTo>
                      <a:pt x="496" y="26"/>
                      <a:pt x="470" y="0"/>
                      <a:pt x="443" y="0"/>
                    </a:cubicBezTo>
                    <a:close/>
                    <a:moveTo>
                      <a:pt x="62" y="80"/>
                    </a:moveTo>
                    <a:lnTo>
                      <a:pt x="62" y="80"/>
                    </a:lnTo>
                    <a:cubicBezTo>
                      <a:pt x="53" y="80"/>
                      <a:pt x="44" y="71"/>
                      <a:pt x="44" y="62"/>
                    </a:cubicBezTo>
                    <a:cubicBezTo>
                      <a:pt x="44" y="53"/>
                      <a:pt x="53" y="45"/>
                      <a:pt x="62" y="45"/>
                    </a:cubicBezTo>
                    <a:cubicBezTo>
                      <a:pt x="71" y="45"/>
                      <a:pt x="79" y="53"/>
                      <a:pt x="79" y="62"/>
                    </a:cubicBezTo>
                    <a:cubicBezTo>
                      <a:pt x="79" y="71"/>
                      <a:pt x="71" y="80"/>
                      <a:pt x="62" y="80"/>
                    </a:cubicBezTo>
                    <a:close/>
                    <a:moveTo>
                      <a:pt x="116" y="80"/>
                    </a:moveTo>
                    <a:lnTo>
                      <a:pt x="116" y="80"/>
                    </a:lnTo>
                    <a:cubicBezTo>
                      <a:pt x="107" y="80"/>
                      <a:pt x="97" y="71"/>
                      <a:pt x="97" y="62"/>
                    </a:cubicBezTo>
                    <a:cubicBezTo>
                      <a:pt x="97" y="53"/>
                      <a:pt x="107" y="45"/>
                      <a:pt x="116" y="45"/>
                    </a:cubicBezTo>
                    <a:cubicBezTo>
                      <a:pt x="124" y="45"/>
                      <a:pt x="132" y="53"/>
                      <a:pt x="132" y="62"/>
                    </a:cubicBezTo>
                    <a:cubicBezTo>
                      <a:pt x="132" y="71"/>
                      <a:pt x="124" y="80"/>
                      <a:pt x="116" y="80"/>
                    </a:cubicBezTo>
                    <a:close/>
                    <a:moveTo>
                      <a:pt x="443" y="80"/>
                    </a:moveTo>
                    <a:lnTo>
                      <a:pt x="443" y="80"/>
                    </a:lnTo>
                    <a:cubicBezTo>
                      <a:pt x="151" y="80"/>
                      <a:pt x="151" y="80"/>
                      <a:pt x="151" y="80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443" y="53"/>
                      <a:pt x="443" y="53"/>
                      <a:pt x="443" y="53"/>
                    </a:cubicBezTo>
                    <a:lnTo>
                      <a:pt x="443" y="80"/>
                    </a:lnTo>
                    <a:close/>
                    <a:moveTo>
                      <a:pt x="248" y="177"/>
                    </a:moveTo>
                    <a:lnTo>
                      <a:pt x="248" y="177"/>
                    </a:lnTo>
                    <a:cubicBezTo>
                      <a:pt x="124" y="301"/>
                      <a:pt x="124" y="301"/>
                      <a:pt x="124" y="301"/>
                    </a:cubicBezTo>
                    <a:cubicBezTo>
                      <a:pt x="204" y="301"/>
                      <a:pt x="204" y="301"/>
                      <a:pt x="204" y="301"/>
                    </a:cubicBezTo>
                    <a:cubicBezTo>
                      <a:pt x="204" y="443"/>
                      <a:pt x="204" y="443"/>
                      <a:pt x="204" y="443"/>
                    </a:cubicBezTo>
                    <a:cubicBezTo>
                      <a:pt x="292" y="443"/>
                      <a:pt x="292" y="443"/>
                      <a:pt x="292" y="443"/>
                    </a:cubicBezTo>
                    <a:cubicBezTo>
                      <a:pt x="292" y="301"/>
                      <a:pt x="292" y="301"/>
                      <a:pt x="292" y="301"/>
                    </a:cubicBezTo>
                    <a:cubicBezTo>
                      <a:pt x="363" y="301"/>
                      <a:pt x="363" y="301"/>
                      <a:pt x="363" y="301"/>
                    </a:cubicBezTo>
                    <a:lnTo>
                      <a:pt x="248" y="1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1270768" y="1704365"/>
            <a:ext cx="2726512" cy="3426041"/>
            <a:chOff x="1270768" y="1704365"/>
            <a:chExt cx="2726512" cy="3426041"/>
          </a:xfrm>
        </p:grpSpPr>
        <p:sp>
          <p:nvSpPr>
            <p:cNvPr id="19" name="Rectangle 18"/>
            <p:cNvSpPr/>
            <p:nvPr/>
          </p:nvSpPr>
          <p:spPr>
            <a:xfrm>
              <a:off x="2227072" y="4607186"/>
              <a:ext cx="7841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2800" b="1" kern="0" dirty="0">
                  <a:solidFill>
                    <a:srgbClr val="32687D"/>
                  </a:solidFill>
                  <a:latin typeface="Calibri" panose="020F0502020204030204" pitchFamily="34" charset="0"/>
                </a:rPr>
                <a:t>APP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270768" y="1704365"/>
              <a:ext cx="2726512" cy="2728015"/>
              <a:chOff x="1270768" y="1704365"/>
              <a:chExt cx="2726512" cy="272801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270768" y="1704365"/>
                <a:ext cx="2726512" cy="2728015"/>
              </a:xfrm>
              <a:prstGeom prst="ellipse">
                <a:avLst/>
              </a:prstGeom>
              <a:solidFill>
                <a:srgbClr val="32687D">
                  <a:alpha val="8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26" tIns="60963" rIns="121926" bIns="60963" anchor="ctr"/>
              <a:lstStyle/>
              <a:p>
                <a:pPr algn="ctr" defTabSz="609492">
                  <a:defRPr/>
                </a:pPr>
                <a:endParaRPr lang="en-US" sz="1050" dirty="0"/>
              </a:p>
            </p:txBody>
          </p:sp>
          <p:sp>
            <p:nvSpPr>
              <p:cNvPr id="30" name="Freeform 76"/>
              <p:cNvSpPr>
                <a:spLocks noChangeArrowheads="1"/>
              </p:cNvSpPr>
              <p:nvPr/>
            </p:nvSpPr>
            <p:spPr bwMode="auto">
              <a:xfrm>
                <a:off x="2405145" y="2673555"/>
                <a:ext cx="457759" cy="789634"/>
              </a:xfrm>
              <a:custGeom>
                <a:avLst/>
                <a:gdLst>
                  <a:gd name="T0" fmla="*/ 106806 w 283"/>
                  <a:gd name="T1" fmla="*/ 0 h 489"/>
                  <a:gd name="T2" fmla="*/ 106806 w 283"/>
                  <a:gd name="T3" fmla="*/ 0 h 489"/>
                  <a:gd name="T4" fmla="*/ 19746 w 283"/>
                  <a:gd name="T5" fmla="*/ 0 h 489"/>
                  <a:gd name="T6" fmla="*/ 0 w 283"/>
                  <a:gd name="T7" fmla="*/ 19712 h 489"/>
                  <a:gd name="T8" fmla="*/ 0 w 283"/>
                  <a:gd name="T9" fmla="*/ 194435 h 489"/>
                  <a:gd name="T10" fmla="*/ 19746 w 283"/>
                  <a:gd name="T11" fmla="*/ 218627 h 489"/>
                  <a:gd name="T12" fmla="*/ 106806 w 283"/>
                  <a:gd name="T13" fmla="*/ 218627 h 489"/>
                  <a:gd name="T14" fmla="*/ 126551 w 283"/>
                  <a:gd name="T15" fmla="*/ 194435 h 489"/>
                  <a:gd name="T16" fmla="*/ 126551 w 283"/>
                  <a:gd name="T17" fmla="*/ 19712 h 489"/>
                  <a:gd name="T18" fmla="*/ 106806 w 283"/>
                  <a:gd name="T19" fmla="*/ 0 h 489"/>
                  <a:gd name="T20" fmla="*/ 63276 w 283"/>
                  <a:gd name="T21" fmla="*/ 206083 h 489"/>
                  <a:gd name="T22" fmla="*/ 63276 w 283"/>
                  <a:gd name="T23" fmla="*/ 206083 h 489"/>
                  <a:gd name="T24" fmla="*/ 47569 w 283"/>
                  <a:gd name="T25" fmla="*/ 198467 h 489"/>
                  <a:gd name="T26" fmla="*/ 63276 w 283"/>
                  <a:gd name="T27" fmla="*/ 186371 h 489"/>
                  <a:gd name="T28" fmla="*/ 78982 w 283"/>
                  <a:gd name="T29" fmla="*/ 198467 h 489"/>
                  <a:gd name="T30" fmla="*/ 63276 w 283"/>
                  <a:gd name="T31" fmla="*/ 206083 h 489"/>
                  <a:gd name="T32" fmla="*/ 110845 w 283"/>
                  <a:gd name="T33" fmla="*/ 174722 h 489"/>
                  <a:gd name="T34" fmla="*/ 110845 w 283"/>
                  <a:gd name="T35" fmla="*/ 174722 h 489"/>
                  <a:gd name="T36" fmla="*/ 15707 w 283"/>
                  <a:gd name="T37" fmla="*/ 174722 h 489"/>
                  <a:gd name="T38" fmla="*/ 15707 w 283"/>
                  <a:gd name="T39" fmla="*/ 27776 h 489"/>
                  <a:gd name="T40" fmla="*/ 110845 w 283"/>
                  <a:gd name="T41" fmla="*/ 27776 h 489"/>
                  <a:gd name="T42" fmla="*/ 110845 w 283"/>
                  <a:gd name="T43" fmla="*/ 174722 h 4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83" h="489">
                    <a:moveTo>
                      <a:pt x="238" y="0"/>
                    </a:moveTo>
                    <a:lnTo>
                      <a:pt x="238" y="0"/>
                    </a:lnTo>
                    <a:cubicBezTo>
                      <a:pt x="44" y="0"/>
                      <a:pt x="44" y="0"/>
                      <a:pt x="44" y="0"/>
                    </a:cubicBezTo>
                    <a:cubicBezTo>
                      <a:pt x="17" y="0"/>
                      <a:pt x="0" y="18"/>
                      <a:pt x="0" y="44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0" y="460"/>
                      <a:pt x="17" y="488"/>
                      <a:pt x="44" y="488"/>
                    </a:cubicBezTo>
                    <a:cubicBezTo>
                      <a:pt x="238" y="488"/>
                      <a:pt x="238" y="488"/>
                      <a:pt x="238" y="488"/>
                    </a:cubicBezTo>
                    <a:cubicBezTo>
                      <a:pt x="265" y="488"/>
                      <a:pt x="282" y="460"/>
                      <a:pt x="282" y="434"/>
                    </a:cubicBezTo>
                    <a:cubicBezTo>
                      <a:pt x="282" y="44"/>
                      <a:pt x="282" y="44"/>
                      <a:pt x="282" y="44"/>
                    </a:cubicBezTo>
                    <a:cubicBezTo>
                      <a:pt x="282" y="18"/>
                      <a:pt x="265" y="0"/>
                      <a:pt x="238" y="0"/>
                    </a:cubicBezTo>
                    <a:close/>
                    <a:moveTo>
                      <a:pt x="141" y="460"/>
                    </a:moveTo>
                    <a:lnTo>
                      <a:pt x="141" y="460"/>
                    </a:lnTo>
                    <a:cubicBezTo>
                      <a:pt x="123" y="460"/>
                      <a:pt x="106" y="451"/>
                      <a:pt x="106" y="443"/>
                    </a:cubicBezTo>
                    <a:cubicBezTo>
                      <a:pt x="106" y="425"/>
                      <a:pt x="123" y="416"/>
                      <a:pt x="141" y="416"/>
                    </a:cubicBezTo>
                    <a:cubicBezTo>
                      <a:pt x="159" y="416"/>
                      <a:pt x="176" y="425"/>
                      <a:pt x="176" y="443"/>
                    </a:cubicBezTo>
                    <a:cubicBezTo>
                      <a:pt x="176" y="451"/>
                      <a:pt x="159" y="460"/>
                      <a:pt x="141" y="460"/>
                    </a:cubicBezTo>
                    <a:close/>
                    <a:moveTo>
                      <a:pt x="247" y="390"/>
                    </a:moveTo>
                    <a:lnTo>
                      <a:pt x="247" y="390"/>
                    </a:lnTo>
                    <a:cubicBezTo>
                      <a:pt x="35" y="390"/>
                      <a:pt x="35" y="390"/>
                      <a:pt x="35" y="390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247" y="62"/>
                      <a:pt x="247" y="62"/>
                      <a:pt x="247" y="62"/>
                    </a:cubicBezTo>
                    <a:lnTo>
                      <a:pt x="247" y="3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lIns="34290" tIns="17145" rIns="34290" bIns="17145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3578752" y="1704365"/>
            <a:ext cx="2726512" cy="3426042"/>
            <a:chOff x="2684806" y="2207584"/>
            <a:chExt cx="1932225" cy="2427968"/>
          </a:xfrm>
        </p:grpSpPr>
        <p:sp>
          <p:nvSpPr>
            <p:cNvPr id="20" name="Rectangle 19"/>
            <p:cNvSpPr/>
            <p:nvPr/>
          </p:nvSpPr>
          <p:spPr>
            <a:xfrm>
              <a:off x="3162662" y="4264756"/>
              <a:ext cx="934033" cy="3707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2800" b="1" kern="0" dirty="0">
                  <a:solidFill>
                    <a:srgbClr val="009DD9"/>
                  </a:solidFill>
                  <a:latin typeface="Calibri" panose="020F0502020204030204" pitchFamily="34" charset="0"/>
                </a:rPr>
                <a:t>DESIGN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684806" y="2207584"/>
              <a:ext cx="1932225" cy="1933290"/>
              <a:chOff x="2684806" y="2207584"/>
              <a:chExt cx="1932225" cy="193329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84806" y="2207584"/>
                <a:ext cx="1932225" cy="1933290"/>
              </a:xfrm>
              <a:prstGeom prst="ellipse">
                <a:avLst/>
              </a:prstGeom>
              <a:solidFill>
                <a:srgbClr val="009DD9">
                  <a:alpha val="8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26" tIns="60963" rIns="121926" bIns="60963" anchor="ctr"/>
              <a:lstStyle/>
              <a:p>
                <a:pPr algn="ctr" defTabSz="609492">
                  <a:defRPr/>
                </a:pPr>
                <a:endParaRPr lang="en-US" sz="1050" dirty="0"/>
              </a:p>
            </p:txBody>
          </p:sp>
          <p:sp>
            <p:nvSpPr>
              <p:cNvPr id="24" name="Freeform 172"/>
              <p:cNvSpPr>
                <a:spLocks noEditPoints="1"/>
              </p:cNvSpPr>
              <p:nvPr/>
            </p:nvSpPr>
            <p:spPr bwMode="auto">
              <a:xfrm>
                <a:off x="3419329" y="2935090"/>
                <a:ext cx="494770" cy="478277"/>
              </a:xfrm>
              <a:custGeom>
                <a:avLst/>
                <a:gdLst>
                  <a:gd name="T0" fmla="*/ 63 w 414"/>
                  <a:gd name="T1" fmla="*/ 273 h 399"/>
                  <a:gd name="T2" fmla="*/ 18 w 414"/>
                  <a:gd name="T3" fmla="*/ 379 h 399"/>
                  <a:gd name="T4" fmla="*/ 139 w 414"/>
                  <a:gd name="T5" fmla="*/ 348 h 399"/>
                  <a:gd name="T6" fmla="*/ 132 w 414"/>
                  <a:gd name="T7" fmla="*/ 280 h 399"/>
                  <a:gd name="T8" fmla="*/ 63 w 414"/>
                  <a:gd name="T9" fmla="*/ 273 h 399"/>
                  <a:gd name="T10" fmla="*/ 399 w 414"/>
                  <a:gd name="T11" fmla="*/ 15 h 399"/>
                  <a:gd name="T12" fmla="*/ 160 w 414"/>
                  <a:gd name="T13" fmla="*/ 188 h 399"/>
                  <a:gd name="T14" fmla="*/ 118 w 414"/>
                  <a:gd name="T15" fmla="*/ 236 h 399"/>
                  <a:gd name="T16" fmla="*/ 121 w 414"/>
                  <a:gd name="T17" fmla="*/ 243 h 399"/>
                  <a:gd name="T18" fmla="*/ 147 w 414"/>
                  <a:gd name="T19" fmla="*/ 262 h 399"/>
                  <a:gd name="T20" fmla="*/ 167 w 414"/>
                  <a:gd name="T21" fmla="*/ 288 h 399"/>
                  <a:gd name="T22" fmla="*/ 173 w 414"/>
                  <a:gd name="T23" fmla="*/ 291 h 399"/>
                  <a:gd name="T24" fmla="*/ 223 w 414"/>
                  <a:gd name="T25" fmla="*/ 250 h 399"/>
                  <a:gd name="T26" fmla="*/ 399 w 414"/>
                  <a:gd name="T27" fmla="*/ 15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" h="399">
                    <a:moveTo>
                      <a:pt x="63" y="273"/>
                    </a:moveTo>
                    <a:cubicBezTo>
                      <a:pt x="33" y="303"/>
                      <a:pt x="58" y="333"/>
                      <a:pt x="18" y="379"/>
                    </a:cubicBezTo>
                    <a:cubicBezTo>
                      <a:pt x="0" y="399"/>
                      <a:pt x="93" y="393"/>
                      <a:pt x="139" y="348"/>
                    </a:cubicBezTo>
                    <a:cubicBezTo>
                      <a:pt x="158" y="329"/>
                      <a:pt x="153" y="301"/>
                      <a:pt x="132" y="280"/>
                    </a:cubicBezTo>
                    <a:cubicBezTo>
                      <a:pt x="111" y="259"/>
                      <a:pt x="83" y="254"/>
                      <a:pt x="63" y="273"/>
                    </a:cubicBezTo>
                    <a:close/>
                    <a:moveTo>
                      <a:pt x="399" y="15"/>
                    </a:moveTo>
                    <a:cubicBezTo>
                      <a:pt x="383" y="0"/>
                      <a:pt x="211" y="138"/>
                      <a:pt x="160" y="188"/>
                    </a:cubicBezTo>
                    <a:cubicBezTo>
                      <a:pt x="134" y="213"/>
                      <a:pt x="126" y="226"/>
                      <a:pt x="118" y="236"/>
                    </a:cubicBezTo>
                    <a:cubicBezTo>
                      <a:pt x="115" y="241"/>
                      <a:pt x="119" y="242"/>
                      <a:pt x="121" y="243"/>
                    </a:cubicBezTo>
                    <a:cubicBezTo>
                      <a:pt x="131" y="248"/>
                      <a:pt x="138" y="253"/>
                      <a:pt x="147" y="262"/>
                    </a:cubicBezTo>
                    <a:cubicBezTo>
                      <a:pt x="157" y="271"/>
                      <a:pt x="161" y="278"/>
                      <a:pt x="167" y="288"/>
                    </a:cubicBezTo>
                    <a:cubicBezTo>
                      <a:pt x="168" y="290"/>
                      <a:pt x="169" y="294"/>
                      <a:pt x="173" y="291"/>
                    </a:cubicBezTo>
                    <a:cubicBezTo>
                      <a:pt x="184" y="283"/>
                      <a:pt x="197" y="275"/>
                      <a:pt x="223" y="250"/>
                    </a:cubicBezTo>
                    <a:cubicBezTo>
                      <a:pt x="274" y="199"/>
                      <a:pt x="414" y="30"/>
                      <a:pt x="399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400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5886737" y="1704365"/>
            <a:ext cx="2726512" cy="3426042"/>
            <a:chOff x="4331409" y="2207584"/>
            <a:chExt cx="1932225" cy="2427968"/>
          </a:xfrm>
        </p:grpSpPr>
        <p:sp>
          <p:nvSpPr>
            <p:cNvPr id="21" name="Rectangle 20"/>
            <p:cNvSpPr/>
            <p:nvPr/>
          </p:nvSpPr>
          <p:spPr>
            <a:xfrm>
              <a:off x="4710712" y="4264756"/>
              <a:ext cx="1149876" cy="3707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2800" b="1" kern="0" dirty="0">
                  <a:solidFill>
                    <a:srgbClr val="E7483A"/>
                  </a:solidFill>
                  <a:latin typeface="Calibri" panose="020F0502020204030204" pitchFamily="34" charset="0"/>
                </a:rPr>
                <a:t>CONTENT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331409" y="2207584"/>
              <a:ext cx="1932225" cy="1933290"/>
              <a:chOff x="4331409" y="2207584"/>
              <a:chExt cx="1932225" cy="193329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331409" y="2207584"/>
                <a:ext cx="1932225" cy="1933290"/>
              </a:xfrm>
              <a:prstGeom prst="ellipse">
                <a:avLst/>
              </a:prstGeom>
              <a:solidFill>
                <a:srgbClr val="E7483A">
                  <a:alpha val="8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26" tIns="60963" rIns="121926" bIns="60963" anchor="ctr"/>
              <a:lstStyle/>
              <a:p>
                <a:pPr algn="ctr" defTabSz="609492">
                  <a:defRPr/>
                </a:pPr>
                <a:endParaRPr lang="en-US" sz="1050" dirty="0"/>
              </a:p>
            </p:txBody>
          </p:sp>
          <p:sp>
            <p:nvSpPr>
              <p:cNvPr id="25" name="Freeform 429"/>
              <p:cNvSpPr>
                <a:spLocks noChangeArrowheads="1"/>
              </p:cNvSpPr>
              <p:nvPr/>
            </p:nvSpPr>
            <p:spPr bwMode="auto">
              <a:xfrm>
                <a:off x="5043924" y="2909631"/>
                <a:ext cx="507194" cy="503736"/>
              </a:xfrm>
              <a:custGeom>
                <a:avLst/>
                <a:gdLst>
                  <a:gd name="T0" fmla="*/ 833592 w 1230"/>
                  <a:gd name="T1" fmla="*/ 274797 h 1221"/>
                  <a:gd name="T2" fmla="*/ 797723 w 1230"/>
                  <a:gd name="T3" fmla="*/ 310672 h 1221"/>
                  <a:gd name="T4" fmla="*/ 569598 w 1230"/>
                  <a:gd name="T5" fmla="*/ 83228 h 1221"/>
                  <a:gd name="T6" fmla="*/ 605466 w 1230"/>
                  <a:gd name="T7" fmla="*/ 40897 h 1221"/>
                  <a:gd name="T8" fmla="*/ 761137 w 1230"/>
                  <a:gd name="T9" fmla="*/ 40897 h 1221"/>
                  <a:gd name="T10" fmla="*/ 833592 w 1230"/>
                  <a:gd name="T11" fmla="*/ 119103 h 1221"/>
                  <a:gd name="T12" fmla="*/ 833592 w 1230"/>
                  <a:gd name="T13" fmla="*/ 274797 h 1221"/>
                  <a:gd name="T14" fmla="*/ 299864 w 1230"/>
                  <a:gd name="T15" fmla="*/ 731119 h 1221"/>
                  <a:gd name="T16" fmla="*/ 299864 w 1230"/>
                  <a:gd name="T17" fmla="*/ 772733 h 1221"/>
                  <a:gd name="T18" fmla="*/ 335733 w 1230"/>
                  <a:gd name="T19" fmla="*/ 772733 h 1221"/>
                  <a:gd name="T20" fmla="*/ 761137 w 1230"/>
                  <a:gd name="T21" fmla="*/ 347263 h 1221"/>
                  <a:gd name="T22" fmla="*/ 719529 w 1230"/>
                  <a:gd name="T23" fmla="*/ 310672 h 1221"/>
                  <a:gd name="T24" fmla="*/ 299864 w 1230"/>
                  <a:gd name="T25" fmla="*/ 731119 h 1221"/>
                  <a:gd name="T26" fmla="*/ 107607 w 1230"/>
                  <a:gd name="T27" fmla="*/ 538832 h 1221"/>
                  <a:gd name="T28" fmla="*/ 107607 w 1230"/>
                  <a:gd name="T29" fmla="*/ 581164 h 1221"/>
                  <a:gd name="T30" fmla="*/ 149932 w 1230"/>
                  <a:gd name="T31" fmla="*/ 581164 h 1221"/>
                  <a:gd name="T32" fmla="*/ 569598 w 1230"/>
                  <a:gd name="T33" fmla="*/ 154977 h 1221"/>
                  <a:gd name="T34" fmla="*/ 527272 w 1230"/>
                  <a:gd name="T35" fmla="*/ 119103 h 1221"/>
                  <a:gd name="T36" fmla="*/ 107607 w 1230"/>
                  <a:gd name="T37" fmla="*/ 538832 h 1221"/>
                  <a:gd name="T38" fmla="*/ 605466 w 1230"/>
                  <a:gd name="T39" fmla="*/ 197309 h 1221"/>
                  <a:gd name="T40" fmla="*/ 185801 w 1230"/>
                  <a:gd name="T41" fmla="*/ 617038 h 1221"/>
                  <a:gd name="T42" fmla="*/ 185801 w 1230"/>
                  <a:gd name="T43" fmla="*/ 695244 h 1221"/>
                  <a:gd name="T44" fmla="*/ 263277 w 1230"/>
                  <a:gd name="T45" fmla="*/ 695244 h 1221"/>
                  <a:gd name="T46" fmla="*/ 683661 w 1230"/>
                  <a:gd name="T47" fmla="*/ 274797 h 1221"/>
                  <a:gd name="T48" fmla="*/ 605466 w 1230"/>
                  <a:gd name="T49" fmla="*/ 197309 h 1221"/>
                  <a:gd name="T50" fmla="*/ 263277 w 1230"/>
                  <a:gd name="T51" fmla="*/ 808607 h 1221"/>
                  <a:gd name="T52" fmla="*/ 239604 w 1230"/>
                  <a:gd name="T53" fmla="*/ 761253 h 1221"/>
                  <a:gd name="T54" fmla="*/ 221670 w 1230"/>
                  <a:gd name="T55" fmla="*/ 761253 h 1221"/>
                  <a:gd name="T56" fmla="*/ 149932 w 1230"/>
                  <a:gd name="T57" fmla="*/ 731119 h 1221"/>
                  <a:gd name="T58" fmla="*/ 113346 w 1230"/>
                  <a:gd name="T59" fmla="*/ 652913 h 1221"/>
                  <a:gd name="T60" fmla="*/ 119802 w 1230"/>
                  <a:gd name="T61" fmla="*/ 640715 h 1221"/>
                  <a:gd name="T62" fmla="*/ 71738 w 1230"/>
                  <a:gd name="T63" fmla="*/ 617038 h 1221"/>
                  <a:gd name="T64" fmla="*/ 65999 w 1230"/>
                  <a:gd name="T65" fmla="*/ 611298 h 1221"/>
                  <a:gd name="T66" fmla="*/ 0 w 1230"/>
                  <a:gd name="T67" fmla="*/ 875334 h 1221"/>
                  <a:gd name="T68" fmla="*/ 263277 w 1230"/>
                  <a:gd name="T69" fmla="*/ 808607 h 1221"/>
                  <a:gd name="T70" fmla="*/ 263277 w 1230"/>
                  <a:gd name="T71" fmla="*/ 808607 h 1221"/>
                  <a:gd name="T72" fmla="*/ 263277 w 1230"/>
                  <a:gd name="T73" fmla="*/ 808607 h 12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0" h="1221">
                    <a:moveTo>
                      <a:pt x="1162" y="383"/>
                    </a:moveTo>
                    <a:cubicBezTo>
                      <a:pt x="1112" y="433"/>
                      <a:pt x="1112" y="433"/>
                      <a:pt x="1112" y="433"/>
                    </a:cubicBezTo>
                    <a:cubicBezTo>
                      <a:pt x="794" y="116"/>
                      <a:pt x="794" y="116"/>
                      <a:pt x="794" y="116"/>
                    </a:cubicBezTo>
                    <a:cubicBezTo>
                      <a:pt x="844" y="57"/>
                      <a:pt x="844" y="57"/>
                      <a:pt x="844" y="57"/>
                    </a:cubicBezTo>
                    <a:cubicBezTo>
                      <a:pt x="903" y="0"/>
                      <a:pt x="1003" y="0"/>
                      <a:pt x="1061" y="57"/>
                    </a:cubicBezTo>
                    <a:cubicBezTo>
                      <a:pt x="1162" y="166"/>
                      <a:pt x="1162" y="166"/>
                      <a:pt x="1162" y="166"/>
                    </a:cubicBezTo>
                    <a:cubicBezTo>
                      <a:pt x="1229" y="225"/>
                      <a:pt x="1229" y="325"/>
                      <a:pt x="1162" y="383"/>
                    </a:cubicBezTo>
                    <a:close/>
                    <a:moveTo>
                      <a:pt x="418" y="1019"/>
                    </a:moveTo>
                    <a:cubicBezTo>
                      <a:pt x="401" y="1035"/>
                      <a:pt x="401" y="1061"/>
                      <a:pt x="418" y="1077"/>
                    </a:cubicBezTo>
                    <a:cubicBezTo>
                      <a:pt x="434" y="1086"/>
                      <a:pt x="459" y="1086"/>
                      <a:pt x="468" y="1077"/>
                    </a:cubicBezTo>
                    <a:cubicBezTo>
                      <a:pt x="1061" y="484"/>
                      <a:pt x="1061" y="484"/>
                      <a:pt x="1061" y="484"/>
                    </a:cubicBezTo>
                    <a:cubicBezTo>
                      <a:pt x="1003" y="433"/>
                      <a:pt x="1003" y="433"/>
                      <a:pt x="1003" y="433"/>
                    </a:cubicBezTo>
                    <a:lnTo>
                      <a:pt x="418" y="1019"/>
                    </a:lnTo>
                    <a:close/>
                    <a:moveTo>
                      <a:pt x="150" y="751"/>
                    </a:moveTo>
                    <a:cubicBezTo>
                      <a:pt x="133" y="768"/>
                      <a:pt x="133" y="793"/>
                      <a:pt x="150" y="810"/>
                    </a:cubicBezTo>
                    <a:cubicBezTo>
                      <a:pt x="167" y="818"/>
                      <a:pt x="192" y="818"/>
                      <a:pt x="209" y="810"/>
                    </a:cubicBezTo>
                    <a:cubicBezTo>
                      <a:pt x="794" y="216"/>
                      <a:pt x="794" y="216"/>
                      <a:pt x="794" y="216"/>
                    </a:cubicBezTo>
                    <a:cubicBezTo>
                      <a:pt x="735" y="166"/>
                      <a:pt x="735" y="166"/>
                      <a:pt x="735" y="166"/>
                    </a:cubicBezTo>
                    <a:lnTo>
                      <a:pt x="150" y="751"/>
                    </a:lnTo>
                    <a:close/>
                    <a:moveTo>
                      <a:pt x="844" y="275"/>
                    </a:moveTo>
                    <a:cubicBezTo>
                      <a:pt x="259" y="860"/>
                      <a:pt x="259" y="860"/>
                      <a:pt x="259" y="860"/>
                    </a:cubicBezTo>
                    <a:cubicBezTo>
                      <a:pt x="225" y="893"/>
                      <a:pt x="225" y="935"/>
                      <a:pt x="259" y="969"/>
                    </a:cubicBezTo>
                    <a:cubicBezTo>
                      <a:pt x="284" y="994"/>
                      <a:pt x="334" y="994"/>
                      <a:pt x="367" y="969"/>
                    </a:cubicBezTo>
                    <a:cubicBezTo>
                      <a:pt x="953" y="383"/>
                      <a:pt x="953" y="383"/>
                      <a:pt x="953" y="383"/>
                    </a:cubicBezTo>
                    <a:lnTo>
                      <a:pt x="844" y="275"/>
                    </a:lnTo>
                    <a:close/>
                    <a:moveTo>
                      <a:pt x="367" y="1127"/>
                    </a:moveTo>
                    <a:cubicBezTo>
                      <a:pt x="351" y="1111"/>
                      <a:pt x="343" y="1086"/>
                      <a:pt x="334" y="1061"/>
                    </a:cubicBezTo>
                    <a:cubicBezTo>
                      <a:pt x="326" y="1061"/>
                      <a:pt x="317" y="1061"/>
                      <a:pt x="309" y="1061"/>
                    </a:cubicBezTo>
                    <a:cubicBezTo>
                      <a:pt x="276" y="1061"/>
                      <a:pt x="234" y="1052"/>
                      <a:pt x="209" y="1019"/>
                    </a:cubicBezTo>
                    <a:cubicBezTo>
                      <a:pt x="175" y="994"/>
                      <a:pt x="158" y="952"/>
                      <a:pt x="158" y="910"/>
                    </a:cubicBezTo>
                    <a:cubicBezTo>
                      <a:pt x="158" y="910"/>
                      <a:pt x="158" y="902"/>
                      <a:pt x="167" y="893"/>
                    </a:cubicBezTo>
                    <a:cubicBezTo>
                      <a:pt x="142" y="885"/>
                      <a:pt x="117" y="877"/>
                      <a:pt x="100" y="860"/>
                    </a:cubicBezTo>
                    <a:lnTo>
                      <a:pt x="92" y="852"/>
                    </a:lnTo>
                    <a:cubicBezTo>
                      <a:pt x="0" y="1220"/>
                      <a:pt x="0" y="1220"/>
                      <a:pt x="0" y="1220"/>
                    </a:cubicBezTo>
                    <a:cubicBezTo>
                      <a:pt x="367" y="1127"/>
                      <a:pt x="367" y="1127"/>
                      <a:pt x="367" y="1127"/>
                    </a:cubicBezTo>
                    <a:close/>
                    <a:moveTo>
                      <a:pt x="367" y="1127"/>
                    </a:moveTo>
                    <a:lnTo>
                      <a:pt x="367" y="11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lIns="121917" tIns="60958" rIns="121917" bIns="60958" anchor="ctr"/>
              <a:lstStyle/>
              <a:p>
                <a:endParaRPr lang="en-US" sz="2400" dirty="0">
                  <a:latin typeface="Lato Light"/>
                  <a:cs typeface="Lato Light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28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5135" y="108112"/>
            <a:ext cx="8141109" cy="803365"/>
            <a:chOff x="285135" y="108112"/>
            <a:chExt cx="8141109" cy="803365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85135" y="244647"/>
              <a:ext cx="0" cy="471949"/>
            </a:xfrm>
            <a:prstGeom prst="line">
              <a:avLst/>
            </a:prstGeom>
            <a:ln w="31750">
              <a:solidFill>
                <a:srgbClr val="00E3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383619" y="108112"/>
              <a:ext cx="8042625" cy="803365"/>
              <a:chOff x="383619" y="108112"/>
              <a:chExt cx="8042625" cy="80336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WHY CHOOSE OUR FIRM?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83620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WEB &amp; APP DEVELOPMENT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cxnSp>
        <p:nvCxnSpPr>
          <p:cNvPr id="23" name="Elbow Connector 22"/>
          <p:cNvCxnSpPr/>
          <p:nvPr/>
        </p:nvCxnSpPr>
        <p:spPr>
          <a:xfrm rot="10800000">
            <a:off x="2964630" y="1556668"/>
            <a:ext cx="2865354" cy="1245805"/>
          </a:xfrm>
          <a:prstGeom prst="bentConnector3">
            <a:avLst/>
          </a:prstGeom>
          <a:ln w="28575">
            <a:solidFill>
              <a:srgbClr val="00E3A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937630" y="1239163"/>
            <a:ext cx="2899064" cy="1400205"/>
            <a:chOff x="5561140" y="2103561"/>
            <a:chExt cx="1773219" cy="856439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5561140" y="2413096"/>
              <a:ext cx="1773219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2000" b="1" dirty="0">
                  <a:solidFill>
                    <a:srgbClr val="00E3A6"/>
                  </a:solidFill>
                </a:rPr>
                <a:t>USP 1</a:t>
              </a:r>
              <a:endParaRPr lang="en-US" sz="1100" b="1" dirty="0">
                <a:solidFill>
                  <a:srgbClr val="00E3A6"/>
                </a:solidFill>
              </a:endParaRP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5572093" y="2647726"/>
              <a:ext cx="1762266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Sample Text</a:t>
              </a:r>
            </a:p>
          </p:txBody>
        </p:sp>
        <p:sp>
          <p:nvSpPr>
            <p:cNvPr id="27" name="Freeform 214"/>
            <p:cNvSpPr>
              <a:spLocks noEditPoints="1"/>
            </p:cNvSpPr>
            <p:nvPr/>
          </p:nvSpPr>
          <p:spPr bwMode="auto">
            <a:xfrm>
              <a:off x="6289764" y="2103561"/>
              <a:ext cx="305625" cy="336188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rgbClr val="00E3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</p:grpSp>
      <p:cxnSp>
        <p:nvCxnSpPr>
          <p:cNvPr id="28" name="Elbow Connector 27"/>
          <p:cNvCxnSpPr/>
          <p:nvPr/>
        </p:nvCxnSpPr>
        <p:spPr>
          <a:xfrm>
            <a:off x="6945228" y="4222625"/>
            <a:ext cx="1976638" cy="542239"/>
          </a:xfrm>
          <a:prstGeom prst="bentConnector3">
            <a:avLst/>
          </a:prstGeom>
          <a:ln w="28575">
            <a:solidFill>
              <a:srgbClr val="32687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7950079" y="4448944"/>
            <a:ext cx="2899064" cy="1405862"/>
            <a:chOff x="6365551" y="3659123"/>
            <a:chExt cx="1773219" cy="859899"/>
          </a:xfrm>
        </p:grpSpPr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6365551" y="3972117"/>
              <a:ext cx="1773219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2000" b="1" dirty="0">
                  <a:solidFill>
                    <a:srgbClr val="32687D"/>
                  </a:solidFill>
                </a:rPr>
                <a:t>USP 4</a:t>
              </a:r>
              <a:endParaRPr lang="en-US" sz="1100" b="1" dirty="0">
                <a:solidFill>
                  <a:srgbClr val="32687D"/>
                </a:solidFill>
              </a:endParaRP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6376504" y="4206748"/>
              <a:ext cx="1762266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Sample Text</a:t>
              </a: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7162201" y="3659123"/>
              <a:ext cx="238438" cy="335281"/>
            </a:xfrm>
            <a:custGeom>
              <a:avLst/>
              <a:gdLst>
                <a:gd name="T0" fmla="*/ 30 w 289"/>
                <a:gd name="T1" fmla="*/ 397 h 406"/>
                <a:gd name="T2" fmla="*/ 58 w 289"/>
                <a:gd name="T3" fmla="*/ 308 h 406"/>
                <a:gd name="T4" fmla="*/ 169 w 289"/>
                <a:gd name="T5" fmla="*/ 252 h 406"/>
                <a:gd name="T6" fmla="*/ 109 w 289"/>
                <a:gd name="T7" fmla="*/ 225 h 406"/>
                <a:gd name="T8" fmla="*/ 237 w 289"/>
                <a:gd name="T9" fmla="*/ 161 h 406"/>
                <a:gd name="T10" fmla="*/ 162 w 289"/>
                <a:gd name="T11" fmla="*/ 139 h 406"/>
                <a:gd name="T12" fmla="*/ 266 w 289"/>
                <a:gd name="T13" fmla="*/ 105 h 406"/>
                <a:gd name="T14" fmla="*/ 283 w 289"/>
                <a:gd name="T15" fmla="*/ 40 h 406"/>
                <a:gd name="T16" fmla="*/ 204 w 289"/>
                <a:gd name="T17" fmla="*/ 2 h 406"/>
                <a:gd name="T18" fmla="*/ 128 w 289"/>
                <a:gd name="T19" fmla="*/ 99 h 406"/>
                <a:gd name="T20" fmla="*/ 134 w 289"/>
                <a:gd name="T21" fmla="*/ 17 h 406"/>
                <a:gd name="T22" fmla="*/ 61 w 289"/>
                <a:gd name="T23" fmla="*/ 83 h 406"/>
                <a:gd name="T24" fmla="*/ 55 w 289"/>
                <a:gd name="T25" fmla="*/ 245 h 406"/>
                <a:gd name="T26" fmla="*/ 12 w 289"/>
                <a:gd name="T27" fmla="*/ 170 h 406"/>
                <a:gd name="T28" fmla="*/ 33 w 289"/>
                <a:gd name="T29" fmla="*/ 296 h 406"/>
                <a:gd name="T30" fmla="*/ 13 w 289"/>
                <a:gd name="T31" fmla="*/ 387 h 406"/>
                <a:gd name="T32" fmla="*/ 30 w 289"/>
                <a:gd name="T33" fmla="*/ 3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406">
                  <a:moveTo>
                    <a:pt x="30" y="397"/>
                  </a:moveTo>
                  <a:cubicBezTo>
                    <a:pt x="36" y="377"/>
                    <a:pt x="45" y="349"/>
                    <a:pt x="58" y="308"/>
                  </a:cubicBezTo>
                  <a:cubicBezTo>
                    <a:pt x="112" y="299"/>
                    <a:pt x="134" y="315"/>
                    <a:pt x="169" y="252"/>
                  </a:cubicBezTo>
                  <a:cubicBezTo>
                    <a:pt x="141" y="261"/>
                    <a:pt x="107" y="236"/>
                    <a:pt x="109" y="225"/>
                  </a:cubicBezTo>
                  <a:cubicBezTo>
                    <a:pt x="111" y="215"/>
                    <a:pt x="187" y="233"/>
                    <a:pt x="237" y="161"/>
                  </a:cubicBezTo>
                  <a:cubicBezTo>
                    <a:pt x="174" y="175"/>
                    <a:pt x="154" y="144"/>
                    <a:pt x="162" y="139"/>
                  </a:cubicBezTo>
                  <a:cubicBezTo>
                    <a:pt x="181" y="128"/>
                    <a:pt x="237" y="134"/>
                    <a:pt x="266" y="105"/>
                  </a:cubicBezTo>
                  <a:cubicBezTo>
                    <a:pt x="282" y="90"/>
                    <a:pt x="289" y="53"/>
                    <a:pt x="283" y="40"/>
                  </a:cubicBezTo>
                  <a:cubicBezTo>
                    <a:pt x="275" y="24"/>
                    <a:pt x="229" y="0"/>
                    <a:pt x="204" y="2"/>
                  </a:cubicBezTo>
                  <a:cubicBezTo>
                    <a:pt x="179" y="4"/>
                    <a:pt x="140" y="100"/>
                    <a:pt x="128" y="99"/>
                  </a:cubicBezTo>
                  <a:cubicBezTo>
                    <a:pt x="116" y="98"/>
                    <a:pt x="114" y="56"/>
                    <a:pt x="134" y="17"/>
                  </a:cubicBezTo>
                  <a:cubicBezTo>
                    <a:pt x="113" y="27"/>
                    <a:pt x="73" y="57"/>
                    <a:pt x="61" y="83"/>
                  </a:cubicBezTo>
                  <a:cubicBezTo>
                    <a:pt x="38" y="131"/>
                    <a:pt x="63" y="241"/>
                    <a:pt x="55" y="245"/>
                  </a:cubicBezTo>
                  <a:cubicBezTo>
                    <a:pt x="47" y="249"/>
                    <a:pt x="20" y="195"/>
                    <a:pt x="12" y="170"/>
                  </a:cubicBezTo>
                  <a:cubicBezTo>
                    <a:pt x="0" y="208"/>
                    <a:pt x="0" y="246"/>
                    <a:pt x="33" y="296"/>
                  </a:cubicBezTo>
                  <a:cubicBezTo>
                    <a:pt x="20" y="330"/>
                    <a:pt x="14" y="368"/>
                    <a:pt x="13" y="387"/>
                  </a:cubicBezTo>
                  <a:cubicBezTo>
                    <a:pt x="12" y="403"/>
                    <a:pt x="27" y="406"/>
                    <a:pt x="30" y="397"/>
                  </a:cubicBezTo>
                  <a:close/>
                </a:path>
              </a:pathLst>
            </a:custGeom>
            <a:solidFill>
              <a:srgbClr val="326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</p:grpSp>
      <p:cxnSp>
        <p:nvCxnSpPr>
          <p:cNvPr id="33" name="Elbow Connector 32"/>
          <p:cNvCxnSpPr/>
          <p:nvPr/>
        </p:nvCxnSpPr>
        <p:spPr>
          <a:xfrm rot="10800000" flipV="1">
            <a:off x="4397307" y="3799118"/>
            <a:ext cx="1806420" cy="747483"/>
          </a:xfrm>
          <a:prstGeom prst="bentConnector3">
            <a:avLst/>
          </a:prstGeom>
          <a:ln w="28575">
            <a:solidFill>
              <a:srgbClr val="E7483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2413484" y="4304413"/>
            <a:ext cx="2899064" cy="1361407"/>
            <a:chOff x="2025090" y="3050895"/>
            <a:chExt cx="1773219" cy="832708"/>
          </a:xfrm>
        </p:grpSpPr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2025090" y="3336698"/>
              <a:ext cx="1773219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2000" b="1" dirty="0">
                  <a:solidFill>
                    <a:srgbClr val="E7483A"/>
                  </a:solidFill>
                </a:rPr>
                <a:t>USP 3</a:t>
              </a:r>
              <a:endParaRPr lang="en-US" sz="1100" b="1" dirty="0">
                <a:solidFill>
                  <a:srgbClr val="E7483A"/>
                </a:solidFill>
              </a:endParaRPr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2036043" y="3571329"/>
              <a:ext cx="1762266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Sample Text</a:t>
              </a:r>
            </a:p>
          </p:txBody>
        </p:sp>
        <p:sp>
          <p:nvSpPr>
            <p:cNvPr id="37" name="Freeform 12"/>
            <p:cNvSpPr>
              <a:spLocks noEditPoints="1"/>
            </p:cNvSpPr>
            <p:nvPr/>
          </p:nvSpPr>
          <p:spPr bwMode="auto">
            <a:xfrm>
              <a:off x="2738376" y="3050895"/>
              <a:ext cx="314449" cy="311452"/>
            </a:xfrm>
            <a:custGeom>
              <a:avLst/>
              <a:gdLst>
                <a:gd name="T0" fmla="*/ 116 w 400"/>
                <a:gd name="T1" fmla="*/ 224 h 360"/>
                <a:gd name="T2" fmla="*/ 116 w 400"/>
                <a:gd name="T3" fmla="*/ 100 h 360"/>
                <a:gd name="T4" fmla="*/ 40 w 400"/>
                <a:gd name="T5" fmla="*/ 100 h 360"/>
                <a:gd name="T6" fmla="*/ 0 w 400"/>
                <a:gd name="T7" fmla="*/ 140 h 360"/>
                <a:gd name="T8" fmla="*/ 0 w 400"/>
                <a:gd name="T9" fmla="*/ 260 h 360"/>
                <a:gd name="T10" fmla="*/ 40 w 400"/>
                <a:gd name="T11" fmla="*/ 300 h 360"/>
                <a:gd name="T12" fmla="*/ 60 w 400"/>
                <a:gd name="T13" fmla="*/ 300 h 360"/>
                <a:gd name="T14" fmla="*/ 60 w 400"/>
                <a:gd name="T15" fmla="*/ 360 h 360"/>
                <a:gd name="T16" fmla="*/ 120 w 400"/>
                <a:gd name="T17" fmla="*/ 300 h 360"/>
                <a:gd name="T18" fmla="*/ 220 w 400"/>
                <a:gd name="T19" fmla="*/ 300 h 360"/>
                <a:gd name="T20" fmla="*/ 260 w 400"/>
                <a:gd name="T21" fmla="*/ 260 h 360"/>
                <a:gd name="T22" fmla="*/ 260 w 400"/>
                <a:gd name="T23" fmla="*/ 223 h 360"/>
                <a:gd name="T24" fmla="*/ 256 w 400"/>
                <a:gd name="T25" fmla="*/ 224 h 360"/>
                <a:gd name="T26" fmla="*/ 116 w 400"/>
                <a:gd name="T27" fmla="*/ 224 h 360"/>
                <a:gd name="T28" fmla="*/ 360 w 400"/>
                <a:gd name="T29" fmla="*/ 0 h 360"/>
                <a:gd name="T30" fmla="*/ 180 w 400"/>
                <a:gd name="T31" fmla="*/ 0 h 360"/>
                <a:gd name="T32" fmla="*/ 140 w 400"/>
                <a:gd name="T33" fmla="*/ 40 h 360"/>
                <a:gd name="T34" fmla="*/ 140 w 400"/>
                <a:gd name="T35" fmla="*/ 200 h 360"/>
                <a:gd name="T36" fmla="*/ 280 w 400"/>
                <a:gd name="T37" fmla="*/ 200 h 360"/>
                <a:gd name="T38" fmla="*/ 340 w 400"/>
                <a:gd name="T39" fmla="*/ 260 h 360"/>
                <a:gd name="T40" fmla="*/ 340 w 400"/>
                <a:gd name="T41" fmla="*/ 200 h 360"/>
                <a:gd name="T42" fmla="*/ 360 w 400"/>
                <a:gd name="T43" fmla="*/ 200 h 360"/>
                <a:gd name="T44" fmla="*/ 400 w 400"/>
                <a:gd name="T45" fmla="*/ 160 h 360"/>
                <a:gd name="T46" fmla="*/ 400 w 400"/>
                <a:gd name="T47" fmla="*/ 40 h 360"/>
                <a:gd name="T48" fmla="*/ 360 w 400"/>
                <a:gd name="T4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0" h="360">
                  <a:moveTo>
                    <a:pt x="116" y="224"/>
                  </a:moveTo>
                  <a:cubicBezTo>
                    <a:pt x="116" y="100"/>
                    <a:pt x="116" y="100"/>
                    <a:pt x="116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18" y="100"/>
                    <a:pt x="0" y="118"/>
                    <a:pt x="0" y="14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82"/>
                    <a:pt x="18" y="300"/>
                    <a:pt x="40" y="300"/>
                  </a:cubicBezTo>
                  <a:cubicBezTo>
                    <a:pt x="60" y="300"/>
                    <a:pt x="60" y="300"/>
                    <a:pt x="60" y="300"/>
                  </a:cubicBezTo>
                  <a:cubicBezTo>
                    <a:pt x="60" y="360"/>
                    <a:pt x="60" y="360"/>
                    <a:pt x="60" y="360"/>
                  </a:cubicBezTo>
                  <a:cubicBezTo>
                    <a:pt x="120" y="300"/>
                    <a:pt x="120" y="300"/>
                    <a:pt x="120" y="300"/>
                  </a:cubicBezTo>
                  <a:cubicBezTo>
                    <a:pt x="220" y="300"/>
                    <a:pt x="220" y="300"/>
                    <a:pt x="220" y="300"/>
                  </a:cubicBezTo>
                  <a:cubicBezTo>
                    <a:pt x="242" y="300"/>
                    <a:pt x="260" y="282"/>
                    <a:pt x="260" y="260"/>
                  </a:cubicBezTo>
                  <a:cubicBezTo>
                    <a:pt x="260" y="223"/>
                    <a:pt x="260" y="223"/>
                    <a:pt x="260" y="223"/>
                  </a:cubicBezTo>
                  <a:cubicBezTo>
                    <a:pt x="258" y="224"/>
                    <a:pt x="257" y="224"/>
                    <a:pt x="256" y="224"/>
                  </a:cubicBezTo>
                  <a:lnTo>
                    <a:pt x="116" y="224"/>
                  </a:lnTo>
                  <a:close/>
                  <a:moveTo>
                    <a:pt x="360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58" y="0"/>
                    <a:pt x="140" y="18"/>
                    <a:pt x="140" y="40"/>
                  </a:cubicBezTo>
                  <a:cubicBezTo>
                    <a:pt x="140" y="200"/>
                    <a:pt x="140" y="200"/>
                    <a:pt x="140" y="200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340" y="260"/>
                    <a:pt x="340" y="260"/>
                    <a:pt x="340" y="260"/>
                  </a:cubicBezTo>
                  <a:cubicBezTo>
                    <a:pt x="340" y="200"/>
                    <a:pt x="340" y="200"/>
                    <a:pt x="340" y="200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82" y="200"/>
                    <a:pt x="400" y="182"/>
                    <a:pt x="400" y="160"/>
                  </a:cubicBezTo>
                  <a:cubicBezTo>
                    <a:pt x="400" y="40"/>
                    <a:pt x="400" y="40"/>
                    <a:pt x="400" y="40"/>
                  </a:cubicBezTo>
                  <a:cubicBezTo>
                    <a:pt x="400" y="18"/>
                    <a:pt x="382" y="0"/>
                    <a:pt x="360" y="0"/>
                  </a:cubicBezTo>
                  <a:close/>
                </a:path>
              </a:pathLst>
            </a:custGeom>
            <a:solidFill>
              <a:srgbClr val="E748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</p:grpSp>
      <p:cxnSp>
        <p:nvCxnSpPr>
          <p:cNvPr id="38" name="Elbow Connector 37"/>
          <p:cNvCxnSpPr/>
          <p:nvPr/>
        </p:nvCxnSpPr>
        <p:spPr>
          <a:xfrm flipV="1">
            <a:off x="6826628" y="2179571"/>
            <a:ext cx="2815732" cy="996644"/>
          </a:xfrm>
          <a:prstGeom prst="bentConnector3">
            <a:avLst/>
          </a:prstGeom>
          <a:ln w="28575">
            <a:solidFill>
              <a:srgbClr val="B0123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8695337" y="1919005"/>
            <a:ext cx="2899064" cy="1315180"/>
            <a:chOff x="5188915" y="1665587"/>
            <a:chExt cx="1773219" cy="804433"/>
          </a:xfrm>
        </p:grpSpPr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5188915" y="1923117"/>
              <a:ext cx="1773219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2000" b="1" dirty="0">
                  <a:solidFill>
                    <a:srgbClr val="B01233"/>
                  </a:solidFill>
                </a:rPr>
                <a:t>USP 5</a:t>
              </a:r>
              <a:endParaRPr lang="en-US" sz="1100" b="1" dirty="0">
                <a:solidFill>
                  <a:srgbClr val="B01233"/>
                </a:solidFill>
              </a:endParaRPr>
            </a:p>
          </p:txBody>
        </p:sp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5199868" y="2157746"/>
              <a:ext cx="1762266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Sample Text</a:t>
              </a:r>
            </a:p>
          </p:txBody>
        </p:sp>
        <p:sp>
          <p:nvSpPr>
            <p:cNvPr id="42" name="Freeform 19"/>
            <p:cNvSpPr>
              <a:spLocks noEditPoints="1"/>
            </p:cNvSpPr>
            <p:nvPr/>
          </p:nvSpPr>
          <p:spPr bwMode="auto">
            <a:xfrm>
              <a:off x="5914409" y="1665587"/>
              <a:ext cx="293687" cy="257985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rgbClr val="B012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97599" y="2943073"/>
            <a:ext cx="2899064" cy="1451706"/>
            <a:chOff x="5360321" y="2553683"/>
            <a:chExt cx="1773219" cy="887940"/>
          </a:xfrm>
        </p:grpSpPr>
        <p:sp>
          <p:nvSpPr>
            <p:cNvPr id="44" name="Content Placeholder 2"/>
            <p:cNvSpPr txBox="1">
              <a:spLocks/>
            </p:cNvSpPr>
            <p:nvPr/>
          </p:nvSpPr>
          <p:spPr>
            <a:xfrm>
              <a:off x="5360321" y="2894719"/>
              <a:ext cx="1773219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2000" b="1" dirty="0">
                  <a:solidFill>
                    <a:srgbClr val="009DD9"/>
                  </a:solidFill>
                </a:rPr>
                <a:t>USP 2</a:t>
              </a:r>
              <a:endParaRPr lang="en-US" sz="1100" b="1" dirty="0">
                <a:solidFill>
                  <a:srgbClr val="009DD9"/>
                </a:solidFill>
              </a:endParaRPr>
            </a:p>
          </p:txBody>
        </p:sp>
        <p:sp>
          <p:nvSpPr>
            <p:cNvPr id="45" name="Content Placeholder 2"/>
            <p:cNvSpPr txBox="1">
              <a:spLocks/>
            </p:cNvSpPr>
            <p:nvPr/>
          </p:nvSpPr>
          <p:spPr>
            <a:xfrm>
              <a:off x="5371274" y="3129349"/>
              <a:ext cx="1762266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Sample Text</a:t>
              </a:r>
            </a:p>
          </p:txBody>
        </p:sp>
        <p:sp>
          <p:nvSpPr>
            <p:cNvPr id="46" name="Freeform 24"/>
            <p:cNvSpPr>
              <a:spLocks/>
            </p:cNvSpPr>
            <p:nvPr/>
          </p:nvSpPr>
          <p:spPr bwMode="auto">
            <a:xfrm>
              <a:off x="6136032" y="2553683"/>
              <a:ext cx="297198" cy="355458"/>
            </a:xfrm>
            <a:custGeom>
              <a:avLst/>
              <a:gdLst>
                <a:gd name="T0" fmla="*/ 349 w 363"/>
                <a:gd name="T1" fmla="*/ 154 h 434"/>
                <a:gd name="T2" fmla="*/ 37 w 363"/>
                <a:gd name="T3" fmla="*/ 129 h 434"/>
                <a:gd name="T4" fmla="*/ 0 w 363"/>
                <a:gd name="T5" fmla="*/ 143 h 434"/>
                <a:gd name="T6" fmla="*/ 73 w 363"/>
                <a:gd name="T7" fmla="*/ 431 h 434"/>
                <a:gd name="T8" fmla="*/ 113 w 363"/>
                <a:gd name="T9" fmla="*/ 431 h 434"/>
                <a:gd name="T10" fmla="*/ 78 w 363"/>
                <a:gd name="T11" fmla="*/ 290 h 434"/>
                <a:gd name="T12" fmla="*/ 358 w 363"/>
                <a:gd name="T13" fmla="*/ 163 h 434"/>
                <a:gd name="T14" fmla="*/ 349 w 363"/>
                <a:gd name="T15" fmla="*/ 15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3" h="434">
                  <a:moveTo>
                    <a:pt x="349" y="154"/>
                  </a:moveTo>
                  <a:cubicBezTo>
                    <a:pt x="121" y="246"/>
                    <a:pt x="214" y="0"/>
                    <a:pt x="37" y="129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73" y="431"/>
                    <a:pt x="73" y="431"/>
                    <a:pt x="73" y="431"/>
                  </a:cubicBezTo>
                  <a:cubicBezTo>
                    <a:pt x="113" y="431"/>
                    <a:pt x="113" y="431"/>
                    <a:pt x="113" y="431"/>
                  </a:cubicBezTo>
                  <a:cubicBezTo>
                    <a:pt x="78" y="290"/>
                    <a:pt x="78" y="290"/>
                    <a:pt x="78" y="290"/>
                  </a:cubicBezTo>
                  <a:cubicBezTo>
                    <a:pt x="235" y="157"/>
                    <a:pt x="172" y="434"/>
                    <a:pt x="358" y="163"/>
                  </a:cubicBezTo>
                  <a:cubicBezTo>
                    <a:pt x="363" y="156"/>
                    <a:pt x="357" y="152"/>
                    <a:pt x="349" y="154"/>
                  </a:cubicBezTo>
                  <a:close/>
                </a:path>
              </a:pathLst>
            </a:custGeom>
            <a:solidFill>
              <a:srgbClr val="009D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</p:grpSp>
      <p:cxnSp>
        <p:nvCxnSpPr>
          <p:cNvPr id="47" name="Elbow Connector 46"/>
          <p:cNvCxnSpPr/>
          <p:nvPr/>
        </p:nvCxnSpPr>
        <p:spPr>
          <a:xfrm rot="10800000">
            <a:off x="2628541" y="3336676"/>
            <a:ext cx="4198088" cy="792487"/>
          </a:xfrm>
          <a:prstGeom prst="bentConnector3">
            <a:avLst>
              <a:gd name="adj1" fmla="val 50000"/>
            </a:avLst>
          </a:prstGeom>
          <a:ln w="28575">
            <a:solidFill>
              <a:srgbClr val="009DD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44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5135" y="108112"/>
            <a:ext cx="8141109" cy="803365"/>
            <a:chOff x="285135" y="108112"/>
            <a:chExt cx="8141109" cy="803365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85135" y="244647"/>
              <a:ext cx="0" cy="471949"/>
            </a:xfrm>
            <a:prstGeom prst="line">
              <a:avLst/>
            </a:prstGeom>
            <a:ln w="31750">
              <a:solidFill>
                <a:srgbClr val="00E3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383619" y="108112"/>
              <a:ext cx="8042625" cy="803365"/>
              <a:chOff x="383619" y="108112"/>
              <a:chExt cx="8042625" cy="80336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OUR TEAM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83620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WEB &amp; APP DEVELOPMENT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6" name="Diamond 25"/>
          <p:cNvSpPr/>
          <p:nvPr/>
        </p:nvSpPr>
        <p:spPr>
          <a:xfrm>
            <a:off x="3146619" y="1722509"/>
            <a:ext cx="914400" cy="914400"/>
          </a:xfrm>
          <a:prstGeom prst="diamond">
            <a:avLst/>
          </a:prstGeom>
          <a:solidFill>
            <a:srgbClr val="009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Diamond 26"/>
          <p:cNvSpPr/>
          <p:nvPr/>
        </p:nvSpPr>
        <p:spPr>
          <a:xfrm>
            <a:off x="5636530" y="2786207"/>
            <a:ext cx="914400" cy="914400"/>
          </a:xfrm>
          <a:prstGeom prst="diamond">
            <a:avLst/>
          </a:prstGeom>
          <a:solidFill>
            <a:srgbClr val="B01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iamond 27"/>
          <p:cNvSpPr/>
          <p:nvPr/>
        </p:nvSpPr>
        <p:spPr>
          <a:xfrm>
            <a:off x="8129972" y="1722509"/>
            <a:ext cx="914400" cy="914400"/>
          </a:xfrm>
          <a:prstGeom prst="diamond">
            <a:avLst/>
          </a:prstGeom>
          <a:solidFill>
            <a:srgbClr val="00E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3683654" y="1564089"/>
            <a:ext cx="2314538" cy="3465112"/>
            <a:chOff x="3135013" y="1391368"/>
            <a:chExt cx="2881157" cy="4313401"/>
          </a:xfrm>
        </p:grpSpPr>
        <p:sp>
          <p:nvSpPr>
            <p:cNvPr id="29" name="Flowchart: Decision 28"/>
            <p:cNvSpPr/>
            <p:nvPr/>
          </p:nvSpPr>
          <p:spPr>
            <a:xfrm>
              <a:off x="3140699" y="1391368"/>
              <a:ext cx="2869780" cy="2815101"/>
            </a:xfrm>
            <a:prstGeom prst="flowChartDecisi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576535" y="4205648"/>
              <a:ext cx="0" cy="4572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3135013" y="4801095"/>
              <a:ext cx="2881157" cy="903674"/>
              <a:chOff x="3135013" y="5115719"/>
              <a:chExt cx="2881157" cy="903674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366254" y="5115719"/>
                <a:ext cx="24186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B01233"/>
                    </a:solidFill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TEAM MEMBER 2</a:t>
                </a:r>
                <a:endParaRPr lang="en-US" sz="2400" b="1" dirty="0">
                  <a:solidFill>
                    <a:srgbClr val="B01233"/>
                  </a:solidFill>
                  <a:ea typeface="Open Sans Condensed Light" panose="020B0306030504020204" pitchFamily="34" charset="0"/>
                  <a:cs typeface="Open Sans Condensed Light" panose="020B0306030504020204" pitchFamily="34" charset="0"/>
                </a:endParaRPr>
              </a:p>
            </p:txBody>
          </p:sp>
          <p:sp>
            <p:nvSpPr>
              <p:cNvPr id="38" name="Content Placeholder 2"/>
              <p:cNvSpPr txBox="1">
                <a:spLocks/>
              </p:cNvSpPr>
              <p:nvPr/>
            </p:nvSpPr>
            <p:spPr>
              <a:xfrm>
                <a:off x="3135013" y="5508851"/>
                <a:ext cx="2881157" cy="510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Position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200607" y="1563430"/>
            <a:ext cx="2314538" cy="3465771"/>
            <a:chOff x="6180375" y="1390548"/>
            <a:chExt cx="2881157" cy="4314221"/>
          </a:xfrm>
        </p:grpSpPr>
        <p:sp>
          <p:nvSpPr>
            <p:cNvPr id="30" name="Flowchart: Decision 29"/>
            <p:cNvSpPr/>
            <p:nvPr/>
          </p:nvSpPr>
          <p:spPr>
            <a:xfrm>
              <a:off x="6181520" y="1390548"/>
              <a:ext cx="2869780" cy="2815101"/>
            </a:xfrm>
            <a:prstGeom prst="flowChartDecisi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620954" y="4205648"/>
              <a:ext cx="0" cy="4572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180375" y="4801095"/>
              <a:ext cx="2881157" cy="903674"/>
              <a:chOff x="6180375" y="5115719"/>
              <a:chExt cx="2881157" cy="903674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6411616" y="5115719"/>
                <a:ext cx="24186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9DD9"/>
                    </a:solidFill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TEAM MEMBER 3</a:t>
                </a:r>
                <a:endParaRPr lang="en-US" sz="2400" b="1" dirty="0">
                  <a:solidFill>
                    <a:srgbClr val="009DD9"/>
                  </a:solidFill>
                  <a:ea typeface="Open Sans Condensed Light" panose="020B0306030504020204" pitchFamily="34" charset="0"/>
                  <a:cs typeface="Open Sans Condensed Light" panose="020B0306030504020204" pitchFamily="34" charset="0"/>
                </a:endParaRPr>
              </a:p>
            </p:txBody>
          </p:sp>
          <p:sp>
            <p:nvSpPr>
              <p:cNvPr id="39" name="Content Placeholder 2"/>
              <p:cNvSpPr txBox="1">
                <a:spLocks/>
              </p:cNvSpPr>
              <p:nvPr/>
            </p:nvSpPr>
            <p:spPr>
              <a:xfrm>
                <a:off x="6180375" y="5508851"/>
                <a:ext cx="2881157" cy="510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Position</a:t>
                </a: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8722133" y="1564089"/>
            <a:ext cx="2314538" cy="3465112"/>
            <a:chOff x="9216655" y="1391368"/>
            <a:chExt cx="2881157" cy="4313401"/>
          </a:xfrm>
        </p:grpSpPr>
        <p:sp>
          <p:nvSpPr>
            <p:cNvPr id="31" name="Flowchart: Decision 30"/>
            <p:cNvSpPr/>
            <p:nvPr/>
          </p:nvSpPr>
          <p:spPr>
            <a:xfrm>
              <a:off x="9222341" y="1391368"/>
              <a:ext cx="2869780" cy="2815101"/>
            </a:xfrm>
            <a:prstGeom prst="flowChartDecisi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0668966" y="4205647"/>
              <a:ext cx="0" cy="4572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9216655" y="4803441"/>
              <a:ext cx="2881157" cy="901328"/>
              <a:chOff x="9216655" y="5118065"/>
              <a:chExt cx="2881157" cy="901328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9447896" y="5118065"/>
                <a:ext cx="24186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32687D"/>
                    </a:solidFill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TEAM MEMBER 4</a:t>
                </a:r>
                <a:endParaRPr lang="en-US" sz="2400" b="1" dirty="0">
                  <a:solidFill>
                    <a:srgbClr val="32687D"/>
                  </a:solidFill>
                  <a:ea typeface="Open Sans Condensed Light" panose="020B0306030504020204" pitchFamily="34" charset="0"/>
                  <a:cs typeface="Open Sans Condensed Light" panose="020B0306030504020204" pitchFamily="34" charset="0"/>
                </a:endParaRPr>
              </a:p>
            </p:txBody>
          </p:sp>
          <p:sp>
            <p:nvSpPr>
              <p:cNvPr id="40" name="Content Placeholder 2"/>
              <p:cNvSpPr txBox="1">
                <a:spLocks/>
              </p:cNvSpPr>
              <p:nvPr/>
            </p:nvSpPr>
            <p:spPr>
              <a:xfrm>
                <a:off x="9216655" y="5508851"/>
                <a:ext cx="2881157" cy="510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Position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175297" y="1579785"/>
            <a:ext cx="2314538" cy="3465770"/>
            <a:chOff x="88501" y="1390549"/>
            <a:chExt cx="2881157" cy="4314220"/>
          </a:xfrm>
        </p:grpSpPr>
        <p:sp>
          <p:nvSpPr>
            <p:cNvPr id="32" name="Flowchart: Decision 31"/>
            <p:cNvSpPr/>
            <p:nvPr/>
          </p:nvSpPr>
          <p:spPr>
            <a:xfrm>
              <a:off x="99878" y="1390549"/>
              <a:ext cx="2869780" cy="2815101"/>
            </a:xfrm>
            <a:prstGeom prst="flowChartDecisi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534768" y="4205649"/>
              <a:ext cx="0" cy="4572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88501" y="4801095"/>
              <a:ext cx="2881157" cy="903674"/>
              <a:chOff x="94192" y="5115719"/>
              <a:chExt cx="2881157" cy="903674"/>
            </a:xfrm>
          </p:grpSpPr>
          <p:sp>
            <p:nvSpPr>
              <p:cNvPr id="37" name="Content Placeholder 2"/>
              <p:cNvSpPr txBox="1">
                <a:spLocks/>
              </p:cNvSpPr>
              <p:nvPr/>
            </p:nvSpPr>
            <p:spPr>
              <a:xfrm>
                <a:off x="94192" y="5508851"/>
                <a:ext cx="2881157" cy="510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Position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07797" y="5115719"/>
                <a:ext cx="2453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E3A6"/>
                    </a:solidFill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TEAM MEMBER 1</a:t>
                </a:r>
                <a:r>
                  <a:rPr lang="en-US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548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5135" y="108112"/>
            <a:ext cx="8141109" cy="803365"/>
            <a:chOff x="285135" y="108112"/>
            <a:chExt cx="8141109" cy="803365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85135" y="244647"/>
              <a:ext cx="0" cy="471949"/>
            </a:xfrm>
            <a:prstGeom prst="line">
              <a:avLst/>
            </a:prstGeom>
            <a:ln w="31750">
              <a:solidFill>
                <a:srgbClr val="00E3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383619" y="108112"/>
              <a:ext cx="8042625" cy="803365"/>
              <a:chOff x="383619" y="108112"/>
              <a:chExt cx="8042625" cy="80336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83619" y="108112"/>
                <a:ext cx="8042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OUR PORTFOLIO</a:t>
                </a: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83620" y="603700"/>
                <a:ext cx="683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WEB &amp; APP DEVELOPMENT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383619" y="1589400"/>
            <a:ext cx="3771598" cy="37715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283507" y="1589400"/>
            <a:ext cx="1829128" cy="18291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283507" y="3531870"/>
            <a:ext cx="1829128" cy="18291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6900303" y="1589400"/>
            <a:ext cx="4841213" cy="867637"/>
            <a:chOff x="6630572" y="2115313"/>
            <a:chExt cx="4841213" cy="867637"/>
          </a:xfrm>
        </p:grpSpPr>
        <p:sp>
          <p:nvSpPr>
            <p:cNvPr id="45" name="TextBox 44"/>
            <p:cNvSpPr txBox="1"/>
            <p:nvPr/>
          </p:nvSpPr>
          <p:spPr>
            <a:xfrm>
              <a:off x="6630572" y="2336619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0E3A6"/>
                  </a:solidFill>
                </a:rPr>
                <a:t>01</a:t>
              </a:r>
              <a:endParaRPr lang="en-GB" sz="3600" b="1" dirty="0">
                <a:solidFill>
                  <a:srgbClr val="00E3A6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7350641" y="2115313"/>
              <a:ext cx="4121144" cy="656371"/>
              <a:chOff x="7594109" y="2408729"/>
              <a:chExt cx="4121144" cy="656371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7594109" y="2757323"/>
                <a:ext cx="412114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Sample Text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594109" y="2408729"/>
                <a:ext cx="1603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E3A6"/>
                    </a:solidFill>
                  </a:rPr>
                  <a:t>Web Analysis</a:t>
                </a:r>
                <a:endParaRPr lang="en-GB" sz="2000" b="1" dirty="0">
                  <a:solidFill>
                    <a:srgbClr val="00E3A6"/>
                  </a:solidFill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6900303" y="2873228"/>
            <a:ext cx="4841213" cy="867637"/>
            <a:chOff x="6630572" y="2115313"/>
            <a:chExt cx="4841213" cy="867637"/>
          </a:xfrm>
        </p:grpSpPr>
        <p:sp>
          <p:nvSpPr>
            <p:cNvPr id="50" name="TextBox 49"/>
            <p:cNvSpPr txBox="1"/>
            <p:nvPr/>
          </p:nvSpPr>
          <p:spPr>
            <a:xfrm>
              <a:off x="6630572" y="2336619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09DD9"/>
                  </a:solidFill>
                </a:rPr>
                <a:t>02</a:t>
              </a:r>
              <a:endParaRPr lang="en-GB" sz="3600" b="1" dirty="0">
                <a:solidFill>
                  <a:srgbClr val="009DD9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7350641" y="2115313"/>
              <a:ext cx="4121144" cy="656371"/>
              <a:chOff x="7594109" y="2408729"/>
              <a:chExt cx="4121144" cy="65637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7594109" y="2757323"/>
                <a:ext cx="412114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Sample Text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594109" y="2408729"/>
                <a:ext cx="2283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9DD9"/>
                    </a:solidFill>
                  </a:rPr>
                  <a:t>Website Production</a:t>
                </a:r>
                <a:endParaRPr lang="en-GB" sz="2000" b="1" dirty="0">
                  <a:solidFill>
                    <a:srgbClr val="009DD9"/>
                  </a:solidFill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900303" y="4158741"/>
            <a:ext cx="4841213" cy="867637"/>
            <a:chOff x="6630572" y="2115313"/>
            <a:chExt cx="4841213" cy="867637"/>
          </a:xfrm>
        </p:grpSpPr>
        <p:sp>
          <p:nvSpPr>
            <p:cNvPr id="55" name="TextBox 54"/>
            <p:cNvSpPr txBox="1"/>
            <p:nvPr/>
          </p:nvSpPr>
          <p:spPr>
            <a:xfrm>
              <a:off x="6630572" y="2336619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E7483A"/>
                  </a:solidFill>
                  <a:latin typeface="Calibri" panose="020F0502020204030204" pitchFamily="34" charset="0"/>
                </a:rPr>
                <a:t>03</a:t>
              </a:r>
              <a:endParaRPr lang="en-GB" sz="3600" b="1" dirty="0">
                <a:solidFill>
                  <a:srgbClr val="E7483A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7350641" y="2115313"/>
              <a:ext cx="4121144" cy="656371"/>
              <a:chOff x="7594109" y="2408729"/>
              <a:chExt cx="4121144" cy="656371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7594109" y="2757323"/>
                <a:ext cx="412114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Sample Text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594109" y="2408729"/>
                <a:ext cx="15424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E7483A"/>
                    </a:solidFill>
                  </a:rPr>
                  <a:t>Social Media</a:t>
                </a:r>
                <a:endParaRPr lang="en-GB" sz="2000" b="1" dirty="0">
                  <a:solidFill>
                    <a:srgbClr val="E7483A"/>
                  </a:solidFill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895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386</Words>
  <Application>Microsoft Office PowerPoint</Application>
  <PresentationFormat>Widescreen</PresentationFormat>
  <Paragraphs>163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Lato Black</vt:lpstr>
      <vt:lpstr>Lato Heavy</vt:lpstr>
      <vt:lpstr>Lato Light</vt:lpstr>
      <vt:lpstr>Open Sans</vt:lpstr>
      <vt:lpstr>Open Sans Condensed Light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Shuvo Charles Gomes</dc:creator>
  <cp:lastModifiedBy>M R</cp:lastModifiedBy>
  <cp:revision>46</cp:revision>
  <dcterms:created xsi:type="dcterms:W3CDTF">2016-04-22T07:07:23Z</dcterms:created>
  <dcterms:modified xsi:type="dcterms:W3CDTF">2016-04-30T04:30:22Z</dcterms:modified>
</cp:coreProperties>
</file>